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Abel" panose="02000506030000020004" pitchFamily="2" charset="0"/>
      <p:regular r:id="rId33"/>
    </p:embeddedFont>
    <p:embeddedFont>
      <p:font typeface="Dosis ExtraBold" pitchFamily="2" charset="0"/>
      <p:bold r:id="rId34"/>
    </p:embeddedFont>
    <p:embeddedFont>
      <p:font typeface="Dosis ExtraLight" pitchFamily="2" charset="0"/>
      <p:regular r:id="rId35"/>
      <p:bold r:id="rId36"/>
    </p:embeddedFont>
    <p:embeddedFont>
      <p:font typeface="Dosis Medium" pitchFamily="2" charset="0"/>
      <p:regular r:id="rId37"/>
      <p:bold r:id="rId38"/>
    </p:embeddedFont>
    <p:embeddedFont>
      <p:font typeface="Dosis SemiBold" pitchFamily="2" charset="0"/>
      <p:regular r:id="rId39"/>
      <p:bold r:id="rId40"/>
    </p:embeddedFont>
    <p:embeddedFont>
      <p:font typeface="Fira Sans Condensed ExtraLight" panose="020B0403050000020004" pitchFamily="34" charset="0"/>
      <p:regular r:id="rId41"/>
      <p:bold r:id="rId42"/>
      <p:italic r:id="rId43"/>
      <p:boldItalic r:id="rId44"/>
    </p:embeddedFont>
    <p:embeddedFont>
      <p:font typeface="Fira Sans Extra Condensed Medium" panose="020B0604020202020204" charset="0"/>
      <p:regular r:id="rId45"/>
      <p:bold r:id="rId46"/>
      <p:italic r:id="rId47"/>
      <p:boldItalic r:id="rId48"/>
    </p:embeddedFont>
    <p:embeddedFont>
      <p:font typeface="Josefin Sans" pitchFamily="2" charset="0"/>
      <p:regular r:id="rId49"/>
      <p:bold r:id="rId50"/>
      <p:italic r:id="rId51"/>
      <p:boldItalic r:id="rId52"/>
    </p:embeddedFont>
    <p:embeddedFont>
      <p:font typeface="Open Sans Light" panose="020B0306030504020204" pitchFamily="34" charset="0"/>
      <p:regular r:id="rId53"/>
      <p:bold r:id="rId54"/>
      <p:italic r:id="rId55"/>
      <p:boldItalic r:id="rId56"/>
    </p:embeddedFont>
    <p:embeddedFont>
      <p:font typeface="Squada One" panose="020B0604020202020204" charset="0"/>
      <p:regular r:id="rId57"/>
    </p:embeddedFont>
    <p:embeddedFont>
      <p:font typeface="Staatliches" pitchFamily="2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iB8VxLaEyjDUu/ueXgnRwGMzje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149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8" name="Google Shape;10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7" name="Google Shape;10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5" name="Google Shape;136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1" name="Google Shape;15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3" name="Google Shape;163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1" name="Google Shape;1851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8" name="Google Shape;196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7" name="Google Shape;197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8" name="Google Shape;201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7" name="Google Shape;2237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1" name="Google Shape;228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4" name="Google Shape;2374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2" name="Google Shape;2382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9" name="Google Shape;238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1" name="Google Shape;240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Google Shape;2552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3" name="Google Shape;2553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3" name="Google Shape;256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7" name="Google Shape;257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1" name="Google Shape;270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9" name="Google Shape;84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0" name="Google Shape;10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7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7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1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1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6" name="Google Shape;76;p71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1_Background 1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1_Background 1 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chemeClr val="accent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8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8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8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26_1_1_1_2">
    <p:bg>
      <p:bgPr>
        <a:solidFill>
          <a:schemeClr val="accen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9"/>
          <p:cNvSpPr txBox="1">
            <a:spLocks noGrp="1"/>
          </p:cNvSpPr>
          <p:nvPr>
            <p:ph type="subTitle" idx="1"/>
          </p:nvPr>
        </p:nvSpPr>
        <p:spPr>
          <a:xfrm>
            <a:off x="4736030" y="1531703"/>
            <a:ext cx="3493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9"/>
          <p:cNvSpPr txBox="1">
            <a:spLocks noGrp="1"/>
          </p:cNvSpPr>
          <p:nvPr>
            <p:ph type="subTitle" idx="2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subTitle" idx="3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9"/>
          <p:cNvSpPr txBox="1">
            <a:spLocks noGrp="1"/>
          </p:cNvSpPr>
          <p:nvPr>
            <p:ph type="subTitle" idx="4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1" name="Google Shape;21;p39"/>
          <p:cNvSpPr txBox="1">
            <a:spLocks noGrp="1"/>
          </p:cNvSpPr>
          <p:nvPr>
            <p:ph type="subTitle" idx="5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9"/>
          <p:cNvSpPr txBox="1">
            <a:spLocks noGrp="1"/>
          </p:cNvSpPr>
          <p:nvPr>
            <p:ph type="subTitle" idx="6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4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  <a:defRPr sz="12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3" name="Google Shape;23;p39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9"/>
          <p:cNvSpPr txBox="1">
            <a:spLocks noGrp="1"/>
          </p:cNvSpPr>
          <p:nvPr>
            <p:ph type="ctrTitle"/>
          </p:nvPr>
        </p:nvSpPr>
        <p:spPr>
          <a:xfrm>
            <a:off x="948600" y="366800"/>
            <a:ext cx="5564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chemeClr val="accent2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/>
          <p:nvPr/>
        </p:nvSpPr>
        <p:spPr>
          <a:xfrm rot="10800000"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0"/>
          <p:cNvSpPr txBox="1">
            <a:spLocks noGrp="1"/>
          </p:cNvSpPr>
          <p:nvPr>
            <p:ph type="subTitle" idx="1"/>
          </p:nvPr>
        </p:nvSpPr>
        <p:spPr>
          <a:xfrm>
            <a:off x="6825175" y="3742225"/>
            <a:ext cx="804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8" name="Google Shape;28;p40"/>
          <p:cNvSpPr txBox="1">
            <a:spLocks noGrp="1"/>
          </p:cNvSpPr>
          <p:nvPr>
            <p:ph type="subTitle" idx="2"/>
          </p:nvPr>
        </p:nvSpPr>
        <p:spPr>
          <a:xfrm>
            <a:off x="6825175" y="2380050"/>
            <a:ext cx="1108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" name="Google Shape;29;p40"/>
          <p:cNvSpPr txBox="1">
            <a:spLocks noGrp="1"/>
          </p:cNvSpPr>
          <p:nvPr>
            <p:ph type="subTitle" idx="3"/>
          </p:nvPr>
        </p:nvSpPr>
        <p:spPr>
          <a:xfrm>
            <a:off x="4189488" y="579250"/>
            <a:ext cx="1394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" name="Google Shape;30;p40"/>
          <p:cNvSpPr txBox="1">
            <a:spLocks noGrp="1"/>
          </p:cNvSpPr>
          <p:nvPr>
            <p:ph type="subTitle" idx="4"/>
          </p:nvPr>
        </p:nvSpPr>
        <p:spPr>
          <a:xfrm>
            <a:off x="1392142" y="579250"/>
            <a:ext cx="1146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" name="Google Shape;31;p40"/>
          <p:cNvSpPr txBox="1">
            <a:spLocks noGrp="1"/>
          </p:cNvSpPr>
          <p:nvPr>
            <p:ph type="subTitle" idx="5"/>
          </p:nvPr>
        </p:nvSpPr>
        <p:spPr>
          <a:xfrm>
            <a:off x="4181076" y="3742224"/>
            <a:ext cx="13449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subTitle" idx="6"/>
          </p:nvPr>
        </p:nvSpPr>
        <p:spPr>
          <a:xfrm>
            <a:off x="1392142" y="1969950"/>
            <a:ext cx="1394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  <a:defRPr sz="1800">
                <a:solidFill>
                  <a:schemeClr val="accent4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subTitle" idx="7"/>
          </p:nvPr>
        </p:nvSpPr>
        <p:spPr>
          <a:xfrm>
            <a:off x="1410724" y="987775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subTitle" idx="8"/>
          </p:nvPr>
        </p:nvSpPr>
        <p:spPr>
          <a:xfrm>
            <a:off x="4199651" y="4148741"/>
            <a:ext cx="1573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subTitle" idx="9"/>
          </p:nvPr>
        </p:nvSpPr>
        <p:spPr>
          <a:xfrm>
            <a:off x="1410724" y="2380873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subTitle" idx="13"/>
          </p:nvPr>
        </p:nvSpPr>
        <p:spPr>
          <a:xfrm>
            <a:off x="4208074" y="987775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subTitle" idx="14"/>
          </p:nvPr>
        </p:nvSpPr>
        <p:spPr>
          <a:xfrm>
            <a:off x="6843751" y="4148741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subTitle" idx="15"/>
          </p:nvPr>
        </p:nvSpPr>
        <p:spPr>
          <a:xfrm>
            <a:off x="6843751" y="2790941"/>
            <a:ext cx="1665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title"/>
          </p:nvPr>
        </p:nvSpPr>
        <p:spPr>
          <a:xfrm>
            <a:off x="607642" y="483494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title" idx="16"/>
          </p:nvPr>
        </p:nvSpPr>
        <p:spPr>
          <a:xfrm>
            <a:off x="2988898" y="3646354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title" idx="17"/>
          </p:nvPr>
        </p:nvSpPr>
        <p:spPr>
          <a:xfrm>
            <a:off x="607642" y="1886125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title" idx="18"/>
          </p:nvPr>
        </p:nvSpPr>
        <p:spPr>
          <a:xfrm>
            <a:off x="3333707" y="483494"/>
            <a:ext cx="855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title" idx="19"/>
          </p:nvPr>
        </p:nvSpPr>
        <p:spPr>
          <a:xfrm>
            <a:off x="5632779" y="3646354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44" name="Google Shape;44;p40"/>
          <p:cNvSpPr txBox="1">
            <a:spLocks noGrp="1"/>
          </p:cNvSpPr>
          <p:nvPr>
            <p:ph type="title" idx="20"/>
          </p:nvPr>
        </p:nvSpPr>
        <p:spPr>
          <a:xfrm>
            <a:off x="5632779" y="2283003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 sz="5000">
                <a:solidFill>
                  <a:schemeClr val="accent4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Fira Sans Extra Condensed Medium"/>
              <a:buNone/>
              <a:defRPr sz="6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chemeClr val="accent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1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41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6_1_1_1_1">
    <p:bg>
      <p:bgPr>
        <a:solidFill>
          <a:schemeClr val="accen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2"/>
          <p:cNvSpPr txBox="1">
            <a:spLocks noGrp="1"/>
          </p:cNvSpPr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8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 txBox="1">
            <a:spLocks noGrp="1"/>
          </p:cNvSpPr>
          <p:nvPr>
            <p:ph type="subTitle" idx="1"/>
          </p:nvPr>
        </p:nvSpPr>
        <p:spPr>
          <a:xfrm>
            <a:off x="856200" y="1115677"/>
            <a:ext cx="7670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Char char="●"/>
              <a:defRPr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●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○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93B"/>
              </a:buClr>
              <a:buSzPts val="1400"/>
              <a:buFont typeface="Arial"/>
              <a:buChar char="■"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55" name="Google Shape;55;p43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3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sz="24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4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4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44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1" name="Google Shape;61;p44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4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4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Josefin Sans"/>
              <a:buNone/>
              <a:defRPr sz="2400" b="1">
                <a:solidFill>
                  <a:schemeClr val="accent4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44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800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7" name="Google Shape;67;p44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44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Quote 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0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0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2" name="Google Shape;72;p70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 b="0" i="0" u="none" strike="noStrike" cap="none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 i="0" u="none" strike="noStrike" cap="none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●"/>
              <a:defRPr sz="11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Dosis ExtraLight"/>
              <a:buChar char="○"/>
              <a:defRPr sz="11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Dosis ExtraLight"/>
              <a:buChar char="■"/>
              <a:defRPr sz="11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hyperlink" Target="https://app.powerbi.com/links/aDmQMT-DsQ?ctid=9744600e-3e04-492e-baa1-25ec245c6f10&amp;pbi_source=linkShar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1D2C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5940496" y="1538501"/>
            <a:ext cx="2518903" cy="20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 b="1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rPr>
              <a:t>PROJETO</a:t>
            </a:r>
            <a:br>
              <a:rPr lang="en-US">
                <a:solidFill>
                  <a:srgbClr val="FF0000"/>
                </a:solidFill>
              </a:rPr>
            </a:br>
            <a:endParaRPr>
              <a:solidFill>
                <a:srgbClr val="FF0000"/>
              </a:solidFill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557691" y="928166"/>
            <a:ext cx="3856961" cy="3149503"/>
            <a:chOff x="366675" y="580995"/>
            <a:chExt cx="4653108" cy="3799617"/>
          </a:xfrm>
        </p:grpSpPr>
        <p:sp>
          <p:nvSpPr>
            <p:cNvPr id="87" name="Google Shape;87;p1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636944" y="3493827"/>
              <a:ext cx="312678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628601" y="1862808"/>
              <a:ext cx="155150" cy="430594"/>
            </a:xfrm>
            <a:custGeom>
              <a:avLst/>
              <a:gdLst/>
              <a:ahLst/>
              <a:cxnLst/>
              <a:rect l="l" t="t" r="r" b="b"/>
              <a:pathLst>
                <a:path w="3196" h="8870" extrusionOk="0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810686" y="1744607"/>
              <a:ext cx="244133" cy="418167"/>
            </a:xfrm>
            <a:custGeom>
              <a:avLst/>
              <a:gdLst/>
              <a:ahLst/>
              <a:cxnLst/>
              <a:rect l="l" t="t" r="r" b="b"/>
              <a:pathLst>
                <a:path w="5029" h="8614" extrusionOk="0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2083401" y="1602184"/>
              <a:ext cx="202044" cy="441517"/>
            </a:xfrm>
            <a:custGeom>
              <a:avLst/>
              <a:gdLst/>
              <a:ahLst/>
              <a:cxnLst/>
              <a:rect l="l" t="t" r="r" b="b"/>
              <a:pathLst>
                <a:path w="4162" h="9095" extrusionOk="0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2291796" y="1478789"/>
              <a:ext cx="187335" cy="426177"/>
            </a:xfrm>
            <a:custGeom>
              <a:avLst/>
              <a:gdLst/>
              <a:ahLst/>
              <a:cxnLst/>
              <a:rect l="l" t="t" r="r" b="b"/>
              <a:pathLst>
                <a:path w="3859" h="8779" extrusionOk="0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1"/>
          <p:cNvSpPr txBox="1"/>
          <p:nvPr/>
        </p:nvSpPr>
        <p:spPr>
          <a:xfrm>
            <a:off x="5985351" y="3856012"/>
            <a:ext cx="2988527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TURMA 23 – DATA ENGINEERING – 29/06/2023</a:t>
            </a:r>
            <a:endParaRPr sz="1000" b="1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Fernanda Franco de Godoi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Kaique Lira Rocha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Juliana Gimenez Di Celio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Rafael Guerra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Renata Andrade Alcântara Domingues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1" descr="Ifood Logo (PNG e SVG) Download Vetorial Transpar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1857" y="2465982"/>
            <a:ext cx="1599484" cy="845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"/>
          <p:cNvPicPr preferRelativeResize="0"/>
          <p:nvPr/>
        </p:nvPicPr>
        <p:blipFill rotWithShape="1">
          <a:blip r:embed="rId4">
            <a:alphaModFix/>
          </a:blip>
          <a:srcRect l="4556" t="15824" r="3673" b="14354"/>
          <a:stretch/>
        </p:blipFill>
        <p:spPr>
          <a:xfrm>
            <a:off x="215837" y="265430"/>
            <a:ext cx="2582838" cy="52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26609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Arquitetura de dados</a:t>
            </a:r>
            <a:endParaRPr/>
          </a:p>
        </p:txBody>
      </p:sp>
      <p:sp>
        <p:nvSpPr>
          <p:cNvPr id="1041" name="Google Shape;1041;p10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"/>
          <p:cNvPicPr preferRelativeResize="0"/>
          <p:nvPr/>
        </p:nvPicPr>
        <p:blipFill rotWithShape="1">
          <a:blip r:embed="rId4">
            <a:alphaModFix/>
          </a:blip>
          <a:srcRect l="25301" r="25296"/>
          <a:stretch/>
        </p:blipFill>
        <p:spPr>
          <a:xfrm>
            <a:off x="7218291" y="579862"/>
            <a:ext cx="1406239" cy="172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11385" y="1821500"/>
            <a:ext cx="3606905" cy="252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1"/>
          <p:cNvSpPr txBox="1"/>
          <p:nvPr/>
        </p:nvSpPr>
        <p:spPr>
          <a:xfrm>
            <a:off x="6289050" y="1943540"/>
            <a:ext cx="2183213" cy="11995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1"/>
          <p:cNvSpPr txBox="1">
            <a:spLocks noGrp="1"/>
          </p:cNvSpPr>
          <p:nvPr>
            <p:ph type="ctrTitle"/>
          </p:nvPr>
        </p:nvSpPr>
        <p:spPr>
          <a:xfrm>
            <a:off x="892697" y="337505"/>
            <a:ext cx="3129174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arquitetura de dados</a:t>
            </a:r>
            <a:endParaRPr/>
          </a:p>
        </p:txBody>
      </p:sp>
      <p:pic>
        <p:nvPicPr>
          <p:cNvPr id="1051" name="Google Shape;1051;p11"/>
          <p:cNvPicPr preferRelativeResize="0"/>
          <p:nvPr/>
        </p:nvPicPr>
        <p:blipFill rotWithShape="1">
          <a:blip r:embed="rId3">
            <a:alphaModFix/>
          </a:blip>
          <a:srcRect l="4556" t="15824" r="3673" b="14354"/>
          <a:stretch/>
        </p:blipFill>
        <p:spPr>
          <a:xfrm>
            <a:off x="6355422" y="115327"/>
            <a:ext cx="2582838" cy="529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1"/>
          <p:cNvSpPr txBox="1"/>
          <p:nvPr/>
        </p:nvSpPr>
        <p:spPr>
          <a:xfrm>
            <a:off x="672970" y="2881560"/>
            <a:ext cx="1569433" cy="371100"/>
          </a:xfrm>
          <a:prstGeom prst="rect">
            <a:avLst/>
          </a:prstGeom>
          <a:solidFill>
            <a:srgbClr val="E1E1E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INGESTÃO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1"/>
          <p:cNvSpPr txBox="1"/>
          <p:nvPr/>
        </p:nvSpPr>
        <p:spPr>
          <a:xfrm>
            <a:off x="3380021" y="4307211"/>
            <a:ext cx="1331975" cy="371100"/>
          </a:xfrm>
          <a:prstGeom prst="rect">
            <a:avLst/>
          </a:prstGeom>
          <a:solidFill>
            <a:srgbClr val="E1E1E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PROCESSAMENTO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"/>
          <p:cNvSpPr txBox="1"/>
          <p:nvPr/>
        </p:nvSpPr>
        <p:spPr>
          <a:xfrm>
            <a:off x="6238053" y="4307211"/>
            <a:ext cx="2164106" cy="371100"/>
          </a:xfrm>
          <a:prstGeom prst="rect">
            <a:avLst/>
          </a:prstGeom>
          <a:solidFill>
            <a:srgbClr val="E1E1E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Bold"/>
                <a:ea typeface="Dosis ExtraBold"/>
                <a:cs typeface="Dosis ExtraBold"/>
                <a:sym typeface="Dosis ExtraBold"/>
              </a:rPr>
              <a:t>EXPLORAÇÃO E VISUALIZAÇÃO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5" name="Google Shape;1055;p11" descr="Request: Amazon S3 · Issue #2687 · simple-icons/simple-icons · GitHu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3839" y="1976910"/>
            <a:ext cx="644614" cy="6446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6" name="Google Shape;1056;p11"/>
          <p:cNvCxnSpPr/>
          <p:nvPr/>
        </p:nvCxnSpPr>
        <p:spPr>
          <a:xfrm>
            <a:off x="617285" y="2206260"/>
            <a:ext cx="362374" cy="0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057" name="Google Shape;1057;p11" descr="Databricks Logo PNG Vector (SVG) Free Downloa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7715" y="2215734"/>
            <a:ext cx="1258685" cy="709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8" name="Google Shape;1058;p11"/>
          <p:cNvCxnSpPr/>
          <p:nvPr/>
        </p:nvCxnSpPr>
        <p:spPr>
          <a:xfrm>
            <a:off x="769685" y="2358660"/>
            <a:ext cx="362374" cy="0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9" name="Google Shape;1059;p11"/>
          <p:cNvCxnSpPr/>
          <p:nvPr/>
        </p:nvCxnSpPr>
        <p:spPr>
          <a:xfrm>
            <a:off x="922085" y="2511060"/>
            <a:ext cx="362374" cy="0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060" name="Google Shape;1060;p11" descr="Powerbi Logo PNG Vectors Free Downloa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2280" y="1062164"/>
            <a:ext cx="1115803" cy="53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1" descr="Azure Storage Blob icon in Color Styl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32159" y="1078079"/>
            <a:ext cx="658357" cy="658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1" descr="FastAPI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62280" y="2132737"/>
            <a:ext cx="924305" cy="3334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1"/>
          <p:cNvSpPr/>
          <p:nvPr/>
        </p:nvSpPr>
        <p:spPr>
          <a:xfrm>
            <a:off x="4687225" y="2887176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4" name="Google Shape;1064;p11" descr="Apache Spark 10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381374" y="2268651"/>
            <a:ext cx="468409" cy="24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1" descr="ícone Postgresql, simples, a marca, logo em Devico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5564" y="2095969"/>
            <a:ext cx="483999" cy="48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6" name="Google Shape;1066;p11"/>
          <p:cNvCxnSpPr/>
          <p:nvPr/>
        </p:nvCxnSpPr>
        <p:spPr>
          <a:xfrm>
            <a:off x="5275901" y="2531599"/>
            <a:ext cx="774557" cy="0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7" name="Google Shape;1067;p11"/>
          <p:cNvCxnSpPr/>
          <p:nvPr/>
        </p:nvCxnSpPr>
        <p:spPr>
          <a:xfrm>
            <a:off x="7099906" y="2295461"/>
            <a:ext cx="362374" cy="0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68" name="Google Shape;1068;p11"/>
          <p:cNvSpPr/>
          <p:nvPr/>
        </p:nvSpPr>
        <p:spPr>
          <a:xfrm>
            <a:off x="5368727" y="3529162"/>
            <a:ext cx="1763006" cy="553907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rgbClr val="5E5E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1" i="0" u="none" strike="noStrike" cap="none">
                <a:solidFill>
                  <a:schemeClr val="lt1"/>
                </a:solidFill>
                <a:latin typeface="Dosis Medium"/>
                <a:ea typeface="Dosis Medium"/>
                <a:cs typeface="Dosis Medium"/>
                <a:sym typeface="Dosis Medium"/>
              </a:rPr>
              <a:t>Modelo de Machine Learning</a:t>
            </a:r>
            <a:endParaRPr sz="1050" b="1" i="0" u="none" strike="noStrike" cap="none">
              <a:solidFill>
                <a:schemeClr val="lt1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cxnSp>
        <p:nvCxnSpPr>
          <p:cNvPr id="1069" name="Google Shape;1069;p11"/>
          <p:cNvCxnSpPr/>
          <p:nvPr/>
        </p:nvCxnSpPr>
        <p:spPr>
          <a:xfrm flipH="1">
            <a:off x="5808254" y="3267019"/>
            <a:ext cx="3960" cy="268135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0" name="Google Shape;1070;p11"/>
          <p:cNvCxnSpPr/>
          <p:nvPr/>
        </p:nvCxnSpPr>
        <p:spPr>
          <a:xfrm>
            <a:off x="3867227" y="3267019"/>
            <a:ext cx="1947754" cy="1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1" name="Google Shape;1071;p11"/>
          <p:cNvCxnSpPr/>
          <p:nvPr/>
        </p:nvCxnSpPr>
        <p:spPr>
          <a:xfrm>
            <a:off x="3867227" y="3080883"/>
            <a:ext cx="0" cy="193750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2" name="Google Shape;1072;p11"/>
          <p:cNvCxnSpPr/>
          <p:nvPr/>
        </p:nvCxnSpPr>
        <p:spPr>
          <a:xfrm>
            <a:off x="3856614" y="1428193"/>
            <a:ext cx="31439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3" name="Google Shape;1073;p11"/>
          <p:cNvCxnSpPr/>
          <p:nvPr/>
        </p:nvCxnSpPr>
        <p:spPr>
          <a:xfrm>
            <a:off x="3856614" y="1427342"/>
            <a:ext cx="0" cy="661655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4" name="Google Shape;1074;p11" descr="Docker Logo PNG Transparent &amp; SVG Vector - Freebie Supply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95173" y="2667124"/>
            <a:ext cx="571830" cy="428872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1"/>
          <p:cNvSpPr txBox="1"/>
          <p:nvPr/>
        </p:nvSpPr>
        <p:spPr>
          <a:xfrm>
            <a:off x="769685" y="1824511"/>
            <a:ext cx="93688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DATA SOURCE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1"/>
          <p:cNvSpPr txBox="1"/>
          <p:nvPr/>
        </p:nvSpPr>
        <p:spPr>
          <a:xfrm>
            <a:off x="456175" y="1675238"/>
            <a:ext cx="1903267" cy="9918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1"/>
          <p:cNvSpPr txBox="1"/>
          <p:nvPr/>
        </p:nvSpPr>
        <p:spPr>
          <a:xfrm>
            <a:off x="3125179" y="2088997"/>
            <a:ext cx="2009633" cy="991886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8" name="Google Shape;1078;p11"/>
          <p:cNvCxnSpPr/>
          <p:nvPr/>
        </p:nvCxnSpPr>
        <p:spPr>
          <a:xfrm>
            <a:off x="2465019" y="2466193"/>
            <a:ext cx="582187" cy="0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79" name="Google Shape;1079;p11"/>
          <p:cNvSpPr txBox="1"/>
          <p:nvPr/>
        </p:nvSpPr>
        <p:spPr>
          <a:xfrm>
            <a:off x="6410300" y="2035259"/>
            <a:ext cx="1976285" cy="5756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0" name="Google Shape;1080;p11"/>
          <p:cNvCxnSpPr/>
          <p:nvPr/>
        </p:nvCxnSpPr>
        <p:spPr>
          <a:xfrm flipH="1">
            <a:off x="5314546" y="4198395"/>
            <a:ext cx="4132" cy="5003"/>
          </a:xfrm>
          <a:prstGeom prst="straightConnector1">
            <a:avLst/>
          </a:prstGeom>
          <a:noFill/>
          <a:ln w="9525" cap="flat" cmpd="sng">
            <a:solidFill>
              <a:srgbClr val="DADADA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081" name="Google Shape;1081;p11"/>
          <p:cNvGrpSpPr/>
          <p:nvPr/>
        </p:nvGrpSpPr>
        <p:grpSpPr>
          <a:xfrm>
            <a:off x="4836374" y="1237041"/>
            <a:ext cx="282902" cy="293455"/>
            <a:chOff x="4383850" y="2178325"/>
            <a:chExt cx="357875" cy="371225"/>
          </a:xfrm>
        </p:grpSpPr>
        <p:sp>
          <p:nvSpPr>
            <p:cNvPr id="1082" name="Google Shape;1082;p11"/>
            <p:cNvSpPr/>
            <p:nvPr/>
          </p:nvSpPr>
          <p:spPr>
            <a:xfrm>
              <a:off x="4401250" y="2178425"/>
              <a:ext cx="321775" cy="371125"/>
            </a:xfrm>
            <a:custGeom>
              <a:avLst/>
              <a:gdLst/>
              <a:ahLst/>
              <a:cxnLst/>
              <a:rect l="l" t="t" r="r" b="b"/>
              <a:pathLst>
                <a:path w="12871" h="14845" extrusionOk="0">
                  <a:moveTo>
                    <a:pt x="7382" y="1"/>
                  </a:moveTo>
                  <a:cubicBezTo>
                    <a:pt x="5607" y="1"/>
                    <a:pt x="3735" y="433"/>
                    <a:pt x="2269" y="1274"/>
                  </a:cubicBezTo>
                  <a:cubicBezTo>
                    <a:pt x="748" y="2159"/>
                    <a:pt x="1" y="3285"/>
                    <a:pt x="61" y="4350"/>
                  </a:cubicBezTo>
                  <a:lnTo>
                    <a:pt x="61" y="11730"/>
                  </a:lnTo>
                  <a:cubicBezTo>
                    <a:pt x="87" y="12563"/>
                    <a:pt x="602" y="13354"/>
                    <a:pt x="1625" y="13938"/>
                  </a:cubicBezTo>
                  <a:cubicBezTo>
                    <a:pt x="2678" y="14546"/>
                    <a:pt x="4086" y="14845"/>
                    <a:pt x="5561" y="14845"/>
                  </a:cubicBezTo>
                  <a:cubicBezTo>
                    <a:pt x="7335" y="14845"/>
                    <a:pt x="9204" y="14413"/>
                    <a:pt x="10663" y="13568"/>
                  </a:cubicBezTo>
                  <a:cubicBezTo>
                    <a:pt x="12123" y="12726"/>
                    <a:pt x="12871" y="11644"/>
                    <a:pt x="12871" y="10613"/>
                  </a:cubicBezTo>
                  <a:lnTo>
                    <a:pt x="12871" y="3173"/>
                  </a:lnTo>
                  <a:cubicBezTo>
                    <a:pt x="12871" y="2322"/>
                    <a:pt x="12355" y="1506"/>
                    <a:pt x="11307" y="905"/>
                  </a:cubicBezTo>
                  <a:cubicBezTo>
                    <a:pt x="10256" y="297"/>
                    <a:pt x="8852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1"/>
            <p:cNvSpPr/>
            <p:nvPr/>
          </p:nvSpPr>
          <p:spPr>
            <a:xfrm>
              <a:off x="4402750" y="22888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1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5"/>
                    <a:pt x="7260" y="4217"/>
                    <a:pt x="5485" y="4217"/>
                  </a:cubicBezTo>
                  <a:cubicBezTo>
                    <a:pt x="4015" y="4217"/>
                    <a:pt x="2612" y="3920"/>
                    <a:pt x="1565" y="3317"/>
                  </a:cubicBezTo>
                  <a:cubicBezTo>
                    <a:pt x="534" y="2724"/>
                    <a:pt x="18" y="1934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7"/>
                    <a:pt x="534" y="3987"/>
                    <a:pt x="1565" y="4580"/>
                  </a:cubicBezTo>
                  <a:cubicBezTo>
                    <a:pt x="2612" y="5183"/>
                    <a:pt x="4015" y="5480"/>
                    <a:pt x="5485" y="5480"/>
                  </a:cubicBezTo>
                  <a:cubicBezTo>
                    <a:pt x="7260" y="5480"/>
                    <a:pt x="9133" y="5048"/>
                    <a:pt x="10594" y="4202"/>
                  </a:cubicBezTo>
                  <a:cubicBezTo>
                    <a:pt x="12063" y="3360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1"/>
            <p:cNvSpPr/>
            <p:nvPr/>
          </p:nvSpPr>
          <p:spPr>
            <a:xfrm>
              <a:off x="4402750" y="23511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0"/>
                  </a:moveTo>
                  <a:cubicBezTo>
                    <a:pt x="12811" y="1022"/>
                    <a:pt x="12055" y="2096"/>
                    <a:pt x="10594" y="2938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6"/>
                  </a:cubicBezTo>
                  <a:cubicBezTo>
                    <a:pt x="534" y="2724"/>
                    <a:pt x="18" y="1933"/>
                    <a:pt x="1" y="1108"/>
                  </a:cubicBezTo>
                  <a:lnTo>
                    <a:pt x="1" y="1186"/>
                  </a:lnTo>
                  <a:lnTo>
                    <a:pt x="1" y="2371"/>
                  </a:lnTo>
                  <a:cubicBezTo>
                    <a:pt x="18" y="3196"/>
                    <a:pt x="534" y="3987"/>
                    <a:pt x="1565" y="4579"/>
                  </a:cubicBezTo>
                  <a:cubicBezTo>
                    <a:pt x="2612" y="5183"/>
                    <a:pt x="4015" y="5479"/>
                    <a:pt x="5485" y="5479"/>
                  </a:cubicBezTo>
                  <a:cubicBezTo>
                    <a:pt x="7260" y="5479"/>
                    <a:pt x="9133" y="5047"/>
                    <a:pt x="10594" y="4201"/>
                  </a:cubicBezTo>
                  <a:cubicBezTo>
                    <a:pt x="12063" y="3359"/>
                    <a:pt x="12811" y="2277"/>
                    <a:pt x="12811" y="1254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1"/>
            <p:cNvSpPr/>
            <p:nvPr/>
          </p:nvSpPr>
          <p:spPr>
            <a:xfrm>
              <a:off x="4402750" y="2412600"/>
              <a:ext cx="320275" cy="136950"/>
            </a:xfrm>
            <a:custGeom>
              <a:avLst/>
              <a:gdLst/>
              <a:ahLst/>
              <a:cxnLst/>
              <a:rect l="l" t="t" r="r" b="b"/>
              <a:pathLst>
                <a:path w="12811" h="5478" extrusionOk="0">
                  <a:moveTo>
                    <a:pt x="12811" y="0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7"/>
                  </a:cubicBezTo>
                  <a:cubicBezTo>
                    <a:pt x="534" y="2724"/>
                    <a:pt x="18" y="1933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6"/>
                    <a:pt x="534" y="3987"/>
                    <a:pt x="1565" y="4571"/>
                  </a:cubicBezTo>
                  <a:cubicBezTo>
                    <a:pt x="2614" y="5179"/>
                    <a:pt x="4020" y="5478"/>
                    <a:pt x="5494" y="5478"/>
                  </a:cubicBezTo>
                  <a:cubicBezTo>
                    <a:pt x="7266" y="5478"/>
                    <a:pt x="9135" y="5046"/>
                    <a:pt x="10594" y="4201"/>
                  </a:cubicBezTo>
                  <a:cubicBezTo>
                    <a:pt x="12063" y="3359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1"/>
            <p:cNvSpPr/>
            <p:nvPr/>
          </p:nvSpPr>
          <p:spPr>
            <a:xfrm>
              <a:off x="4383850" y="2178325"/>
              <a:ext cx="357875" cy="184950"/>
            </a:xfrm>
            <a:custGeom>
              <a:avLst/>
              <a:gdLst/>
              <a:ahLst/>
              <a:cxnLst/>
              <a:rect l="l" t="t" r="r" b="b"/>
              <a:pathLst>
                <a:path w="14315" h="7398" extrusionOk="0">
                  <a:moveTo>
                    <a:pt x="8071" y="0"/>
                  </a:moveTo>
                  <a:cubicBezTo>
                    <a:pt x="6295" y="0"/>
                    <a:pt x="4422" y="432"/>
                    <a:pt x="2965" y="1278"/>
                  </a:cubicBezTo>
                  <a:cubicBezTo>
                    <a:pt x="293" y="2825"/>
                    <a:pt x="1" y="5161"/>
                    <a:pt x="2321" y="6493"/>
                  </a:cubicBezTo>
                  <a:cubicBezTo>
                    <a:pt x="3368" y="7100"/>
                    <a:pt x="4771" y="7397"/>
                    <a:pt x="6242" y="7397"/>
                  </a:cubicBezTo>
                  <a:cubicBezTo>
                    <a:pt x="8016" y="7397"/>
                    <a:pt x="9889" y="6965"/>
                    <a:pt x="11350" y="6124"/>
                  </a:cubicBezTo>
                  <a:cubicBezTo>
                    <a:pt x="14031" y="4577"/>
                    <a:pt x="14314" y="2240"/>
                    <a:pt x="11994" y="900"/>
                  </a:cubicBezTo>
                  <a:cubicBezTo>
                    <a:pt x="10947" y="297"/>
                    <a:pt x="9542" y="0"/>
                    <a:pt x="8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1"/>
            <p:cNvSpPr/>
            <p:nvPr/>
          </p:nvSpPr>
          <p:spPr>
            <a:xfrm>
              <a:off x="4440125" y="2207350"/>
              <a:ext cx="245525" cy="126950"/>
            </a:xfrm>
            <a:custGeom>
              <a:avLst/>
              <a:gdLst/>
              <a:ahLst/>
              <a:cxnLst/>
              <a:rect l="l" t="t" r="r" b="b"/>
              <a:pathLst>
                <a:path w="9821" h="5078" extrusionOk="0">
                  <a:moveTo>
                    <a:pt x="5541" y="0"/>
                  </a:moveTo>
                  <a:cubicBezTo>
                    <a:pt x="4322" y="0"/>
                    <a:pt x="3034" y="295"/>
                    <a:pt x="2028" y="873"/>
                  </a:cubicBezTo>
                  <a:cubicBezTo>
                    <a:pt x="198" y="1939"/>
                    <a:pt x="1" y="3537"/>
                    <a:pt x="1582" y="4456"/>
                  </a:cubicBezTo>
                  <a:cubicBezTo>
                    <a:pt x="2302" y="4873"/>
                    <a:pt x="3269" y="5078"/>
                    <a:pt x="4281" y="5078"/>
                  </a:cubicBezTo>
                  <a:cubicBezTo>
                    <a:pt x="5500" y="5078"/>
                    <a:pt x="6785" y="4780"/>
                    <a:pt x="7785" y="4198"/>
                  </a:cubicBezTo>
                  <a:cubicBezTo>
                    <a:pt x="9623" y="3141"/>
                    <a:pt x="9821" y="1535"/>
                    <a:pt x="8231" y="615"/>
                  </a:cubicBezTo>
                  <a:cubicBezTo>
                    <a:pt x="7515" y="203"/>
                    <a:pt x="6552" y="0"/>
                    <a:pt x="5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1"/>
            <p:cNvSpPr/>
            <p:nvPr/>
          </p:nvSpPr>
          <p:spPr>
            <a:xfrm>
              <a:off x="4478150" y="2227000"/>
              <a:ext cx="169500" cy="87600"/>
            </a:xfrm>
            <a:custGeom>
              <a:avLst/>
              <a:gdLst/>
              <a:ahLst/>
              <a:cxnLst/>
              <a:rect l="l" t="t" r="r" b="b"/>
              <a:pathLst>
                <a:path w="6780" h="3504" extrusionOk="0">
                  <a:moveTo>
                    <a:pt x="3812" y="0"/>
                  </a:moveTo>
                  <a:cubicBezTo>
                    <a:pt x="2973" y="0"/>
                    <a:pt x="2090" y="204"/>
                    <a:pt x="1401" y="603"/>
                  </a:cubicBezTo>
                  <a:cubicBezTo>
                    <a:pt x="138" y="1333"/>
                    <a:pt x="0" y="2441"/>
                    <a:pt x="1092" y="3077"/>
                  </a:cubicBezTo>
                  <a:cubicBezTo>
                    <a:pt x="1588" y="3364"/>
                    <a:pt x="2251" y="3504"/>
                    <a:pt x="2945" y="3504"/>
                  </a:cubicBezTo>
                  <a:cubicBezTo>
                    <a:pt x="3788" y="3504"/>
                    <a:pt x="4677" y="3297"/>
                    <a:pt x="5370" y="2897"/>
                  </a:cubicBezTo>
                  <a:cubicBezTo>
                    <a:pt x="6642" y="2166"/>
                    <a:pt x="6779" y="1058"/>
                    <a:pt x="5679" y="431"/>
                  </a:cubicBezTo>
                  <a:cubicBezTo>
                    <a:pt x="5180" y="142"/>
                    <a:pt x="4511" y="0"/>
                    <a:pt x="3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9" name="Google Shape;1089;p11"/>
          <p:cNvGrpSpPr/>
          <p:nvPr/>
        </p:nvGrpSpPr>
        <p:grpSpPr>
          <a:xfrm>
            <a:off x="5275901" y="1221797"/>
            <a:ext cx="282902" cy="293455"/>
            <a:chOff x="4383850" y="2178325"/>
            <a:chExt cx="357875" cy="371225"/>
          </a:xfrm>
        </p:grpSpPr>
        <p:sp>
          <p:nvSpPr>
            <p:cNvPr id="1090" name="Google Shape;1090;p11"/>
            <p:cNvSpPr/>
            <p:nvPr/>
          </p:nvSpPr>
          <p:spPr>
            <a:xfrm>
              <a:off x="4401250" y="2178425"/>
              <a:ext cx="321775" cy="371125"/>
            </a:xfrm>
            <a:custGeom>
              <a:avLst/>
              <a:gdLst/>
              <a:ahLst/>
              <a:cxnLst/>
              <a:rect l="l" t="t" r="r" b="b"/>
              <a:pathLst>
                <a:path w="12871" h="14845" extrusionOk="0">
                  <a:moveTo>
                    <a:pt x="7382" y="1"/>
                  </a:moveTo>
                  <a:cubicBezTo>
                    <a:pt x="5607" y="1"/>
                    <a:pt x="3735" y="433"/>
                    <a:pt x="2269" y="1274"/>
                  </a:cubicBezTo>
                  <a:cubicBezTo>
                    <a:pt x="748" y="2159"/>
                    <a:pt x="1" y="3285"/>
                    <a:pt x="61" y="4350"/>
                  </a:cubicBezTo>
                  <a:lnTo>
                    <a:pt x="61" y="11730"/>
                  </a:lnTo>
                  <a:cubicBezTo>
                    <a:pt x="87" y="12563"/>
                    <a:pt x="602" y="13354"/>
                    <a:pt x="1625" y="13938"/>
                  </a:cubicBezTo>
                  <a:cubicBezTo>
                    <a:pt x="2678" y="14546"/>
                    <a:pt x="4086" y="14845"/>
                    <a:pt x="5561" y="14845"/>
                  </a:cubicBezTo>
                  <a:cubicBezTo>
                    <a:pt x="7335" y="14845"/>
                    <a:pt x="9204" y="14413"/>
                    <a:pt x="10663" y="13568"/>
                  </a:cubicBezTo>
                  <a:cubicBezTo>
                    <a:pt x="12123" y="12726"/>
                    <a:pt x="12871" y="11644"/>
                    <a:pt x="12871" y="10613"/>
                  </a:cubicBezTo>
                  <a:lnTo>
                    <a:pt x="12871" y="3173"/>
                  </a:lnTo>
                  <a:cubicBezTo>
                    <a:pt x="12871" y="2322"/>
                    <a:pt x="12355" y="1506"/>
                    <a:pt x="11307" y="905"/>
                  </a:cubicBezTo>
                  <a:cubicBezTo>
                    <a:pt x="10256" y="297"/>
                    <a:pt x="8852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1"/>
            <p:cNvSpPr/>
            <p:nvPr/>
          </p:nvSpPr>
          <p:spPr>
            <a:xfrm>
              <a:off x="4402750" y="22888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1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5"/>
                    <a:pt x="7260" y="4217"/>
                    <a:pt x="5485" y="4217"/>
                  </a:cubicBezTo>
                  <a:cubicBezTo>
                    <a:pt x="4015" y="4217"/>
                    <a:pt x="2612" y="3920"/>
                    <a:pt x="1565" y="3317"/>
                  </a:cubicBezTo>
                  <a:cubicBezTo>
                    <a:pt x="534" y="2724"/>
                    <a:pt x="18" y="1934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7"/>
                    <a:pt x="534" y="3987"/>
                    <a:pt x="1565" y="4580"/>
                  </a:cubicBezTo>
                  <a:cubicBezTo>
                    <a:pt x="2612" y="5183"/>
                    <a:pt x="4015" y="5480"/>
                    <a:pt x="5485" y="5480"/>
                  </a:cubicBezTo>
                  <a:cubicBezTo>
                    <a:pt x="7260" y="5480"/>
                    <a:pt x="9133" y="5048"/>
                    <a:pt x="10594" y="4202"/>
                  </a:cubicBezTo>
                  <a:cubicBezTo>
                    <a:pt x="12063" y="3360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1"/>
            <p:cNvSpPr/>
            <p:nvPr/>
          </p:nvSpPr>
          <p:spPr>
            <a:xfrm>
              <a:off x="4402750" y="23511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0"/>
                  </a:moveTo>
                  <a:cubicBezTo>
                    <a:pt x="12811" y="1022"/>
                    <a:pt x="12055" y="2096"/>
                    <a:pt x="10594" y="2938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6"/>
                  </a:cubicBezTo>
                  <a:cubicBezTo>
                    <a:pt x="534" y="2724"/>
                    <a:pt x="18" y="1933"/>
                    <a:pt x="1" y="1108"/>
                  </a:cubicBezTo>
                  <a:lnTo>
                    <a:pt x="1" y="1186"/>
                  </a:lnTo>
                  <a:lnTo>
                    <a:pt x="1" y="2371"/>
                  </a:lnTo>
                  <a:cubicBezTo>
                    <a:pt x="18" y="3196"/>
                    <a:pt x="534" y="3987"/>
                    <a:pt x="1565" y="4579"/>
                  </a:cubicBezTo>
                  <a:cubicBezTo>
                    <a:pt x="2612" y="5183"/>
                    <a:pt x="4015" y="5479"/>
                    <a:pt x="5485" y="5479"/>
                  </a:cubicBezTo>
                  <a:cubicBezTo>
                    <a:pt x="7260" y="5479"/>
                    <a:pt x="9133" y="5047"/>
                    <a:pt x="10594" y="4201"/>
                  </a:cubicBezTo>
                  <a:cubicBezTo>
                    <a:pt x="12063" y="3359"/>
                    <a:pt x="12811" y="2277"/>
                    <a:pt x="12811" y="1254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1"/>
            <p:cNvSpPr/>
            <p:nvPr/>
          </p:nvSpPr>
          <p:spPr>
            <a:xfrm>
              <a:off x="4402750" y="2412600"/>
              <a:ext cx="320275" cy="136950"/>
            </a:xfrm>
            <a:custGeom>
              <a:avLst/>
              <a:gdLst/>
              <a:ahLst/>
              <a:cxnLst/>
              <a:rect l="l" t="t" r="r" b="b"/>
              <a:pathLst>
                <a:path w="12811" h="5478" extrusionOk="0">
                  <a:moveTo>
                    <a:pt x="12811" y="0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7"/>
                  </a:cubicBezTo>
                  <a:cubicBezTo>
                    <a:pt x="534" y="2724"/>
                    <a:pt x="18" y="1933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6"/>
                    <a:pt x="534" y="3987"/>
                    <a:pt x="1565" y="4571"/>
                  </a:cubicBezTo>
                  <a:cubicBezTo>
                    <a:pt x="2614" y="5179"/>
                    <a:pt x="4020" y="5478"/>
                    <a:pt x="5494" y="5478"/>
                  </a:cubicBezTo>
                  <a:cubicBezTo>
                    <a:pt x="7266" y="5478"/>
                    <a:pt x="9135" y="5046"/>
                    <a:pt x="10594" y="4201"/>
                  </a:cubicBezTo>
                  <a:cubicBezTo>
                    <a:pt x="12063" y="3359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1"/>
            <p:cNvSpPr/>
            <p:nvPr/>
          </p:nvSpPr>
          <p:spPr>
            <a:xfrm>
              <a:off x="4383850" y="2178325"/>
              <a:ext cx="357875" cy="184950"/>
            </a:xfrm>
            <a:custGeom>
              <a:avLst/>
              <a:gdLst/>
              <a:ahLst/>
              <a:cxnLst/>
              <a:rect l="l" t="t" r="r" b="b"/>
              <a:pathLst>
                <a:path w="14315" h="7398" extrusionOk="0">
                  <a:moveTo>
                    <a:pt x="8071" y="0"/>
                  </a:moveTo>
                  <a:cubicBezTo>
                    <a:pt x="6295" y="0"/>
                    <a:pt x="4422" y="432"/>
                    <a:pt x="2965" y="1278"/>
                  </a:cubicBezTo>
                  <a:cubicBezTo>
                    <a:pt x="293" y="2825"/>
                    <a:pt x="1" y="5161"/>
                    <a:pt x="2321" y="6493"/>
                  </a:cubicBezTo>
                  <a:cubicBezTo>
                    <a:pt x="3368" y="7100"/>
                    <a:pt x="4771" y="7397"/>
                    <a:pt x="6242" y="7397"/>
                  </a:cubicBezTo>
                  <a:cubicBezTo>
                    <a:pt x="8016" y="7397"/>
                    <a:pt x="9889" y="6965"/>
                    <a:pt x="11350" y="6124"/>
                  </a:cubicBezTo>
                  <a:cubicBezTo>
                    <a:pt x="14031" y="4577"/>
                    <a:pt x="14314" y="2240"/>
                    <a:pt x="11994" y="900"/>
                  </a:cubicBezTo>
                  <a:cubicBezTo>
                    <a:pt x="10947" y="297"/>
                    <a:pt x="9542" y="0"/>
                    <a:pt x="8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1"/>
            <p:cNvSpPr/>
            <p:nvPr/>
          </p:nvSpPr>
          <p:spPr>
            <a:xfrm>
              <a:off x="4440125" y="2207350"/>
              <a:ext cx="245525" cy="126950"/>
            </a:xfrm>
            <a:custGeom>
              <a:avLst/>
              <a:gdLst/>
              <a:ahLst/>
              <a:cxnLst/>
              <a:rect l="l" t="t" r="r" b="b"/>
              <a:pathLst>
                <a:path w="9821" h="5078" extrusionOk="0">
                  <a:moveTo>
                    <a:pt x="5541" y="0"/>
                  </a:moveTo>
                  <a:cubicBezTo>
                    <a:pt x="4322" y="0"/>
                    <a:pt x="3034" y="295"/>
                    <a:pt x="2028" y="873"/>
                  </a:cubicBezTo>
                  <a:cubicBezTo>
                    <a:pt x="198" y="1939"/>
                    <a:pt x="1" y="3537"/>
                    <a:pt x="1582" y="4456"/>
                  </a:cubicBezTo>
                  <a:cubicBezTo>
                    <a:pt x="2302" y="4873"/>
                    <a:pt x="3269" y="5078"/>
                    <a:pt x="4281" y="5078"/>
                  </a:cubicBezTo>
                  <a:cubicBezTo>
                    <a:pt x="5500" y="5078"/>
                    <a:pt x="6785" y="4780"/>
                    <a:pt x="7785" y="4198"/>
                  </a:cubicBezTo>
                  <a:cubicBezTo>
                    <a:pt x="9623" y="3141"/>
                    <a:pt x="9821" y="1535"/>
                    <a:pt x="8231" y="615"/>
                  </a:cubicBezTo>
                  <a:cubicBezTo>
                    <a:pt x="7515" y="203"/>
                    <a:pt x="6552" y="0"/>
                    <a:pt x="5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1"/>
            <p:cNvSpPr/>
            <p:nvPr/>
          </p:nvSpPr>
          <p:spPr>
            <a:xfrm>
              <a:off x="4478150" y="2227000"/>
              <a:ext cx="169500" cy="87600"/>
            </a:xfrm>
            <a:custGeom>
              <a:avLst/>
              <a:gdLst/>
              <a:ahLst/>
              <a:cxnLst/>
              <a:rect l="l" t="t" r="r" b="b"/>
              <a:pathLst>
                <a:path w="6780" h="3504" extrusionOk="0">
                  <a:moveTo>
                    <a:pt x="3812" y="0"/>
                  </a:moveTo>
                  <a:cubicBezTo>
                    <a:pt x="2973" y="0"/>
                    <a:pt x="2090" y="204"/>
                    <a:pt x="1401" y="603"/>
                  </a:cubicBezTo>
                  <a:cubicBezTo>
                    <a:pt x="138" y="1333"/>
                    <a:pt x="0" y="2441"/>
                    <a:pt x="1092" y="3077"/>
                  </a:cubicBezTo>
                  <a:cubicBezTo>
                    <a:pt x="1588" y="3364"/>
                    <a:pt x="2251" y="3504"/>
                    <a:pt x="2945" y="3504"/>
                  </a:cubicBezTo>
                  <a:cubicBezTo>
                    <a:pt x="3788" y="3504"/>
                    <a:pt x="4677" y="3297"/>
                    <a:pt x="5370" y="2897"/>
                  </a:cubicBezTo>
                  <a:cubicBezTo>
                    <a:pt x="6642" y="2166"/>
                    <a:pt x="6779" y="1058"/>
                    <a:pt x="5679" y="431"/>
                  </a:cubicBezTo>
                  <a:cubicBezTo>
                    <a:pt x="5180" y="142"/>
                    <a:pt x="4511" y="0"/>
                    <a:pt x="3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7" name="Google Shape;1097;p11"/>
          <p:cNvSpPr txBox="1"/>
          <p:nvPr/>
        </p:nvSpPr>
        <p:spPr>
          <a:xfrm>
            <a:off x="5193828" y="1602547"/>
            <a:ext cx="462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GOLD</a:t>
            </a:r>
            <a:endParaRPr sz="1000" b="0" i="0" u="none" strike="noStrike" cap="none">
              <a:solidFill>
                <a:srgbClr val="000000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1098" name="Google Shape;1098;p11"/>
          <p:cNvSpPr txBox="1"/>
          <p:nvPr/>
        </p:nvSpPr>
        <p:spPr>
          <a:xfrm>
            <a:off x="4745804" y="1596234"/>
            <a:ext cx="54385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SILVER</a:t>
            </a:r>
            <a:endParaRPr sz="1000" b="0" i="0" u="none" strike="noStrike" cap="none">
              <a:solidFill>
                <a:srgbClr val="000000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1099" name="Google Shape;1099;p11"/>
          <p:cNvSpPr txBox="1"/>
          <p:nvPr/>
        </p:nvSpPr>
        <p:spPr>
          <a:xfrm>
            <a:off x="4651923" y="862109"/>
            <a:ext cx="6147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DATA LAKE</a:t>
            </a:r>
            <a:endParaRPr sz="1000" b="0" i="0" u="none" strike="noStrike" cap="none">
              <a:solidFill>
                <a:srgbClr val="000000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grpSp>
        <p:nvGrpSpPr>
          <p:cNvPr id="1100" name="Google Shape;1100;p11"/>
          <p:cNvGrpSpPr/>
          <p:nvPr/>
        </p:nvGrpSpPr>
        <p:grpSpPr>
          <a:xfrm>
            <a:off x="4400437" y="1247677"/>
            <a:ext cx="282902" cy="293455"/>
            <a:chOff x="4383850" y="2178325"/>
            <a:chExt cx="357875" cy="371225"/>
          </a:xfrm>
        </p:grpSpPr>
        <p:sp>
          <p:nvSpPr>
            <p:cNvPr id="1101" name="Google Shape;1101;p11"/>
            <p:cNvSpPr/>
            <p:nvPr/>
          </p:nvSpPr>
          <p:spPr>
            <a:xfrm>
              <a:off x="4401250" y="2178425"/>
              <a:ext cx="321775" cy="371125"/>
            </a:xfrm>
            <a:custGeom>
              <a:avLst/>
              <a:gdLst/>
              <a:ahLst/>
              <a:cxnLst/>
              <a:rect l="l" t="t" r="r" b="b"/>
              <a:pathLst>
                <a:path w="12871" h="14845" extrusionOk="0">
                  <a:moveTo>
                    <a:pt x="7382" y="1"/>
                  </a:moveTo>
                  <a:cubicBezTo>
                    <a:pt x="5607" y="1"/>
                    <a:pt x="3735" y="433"/>
                    <a:pt x="2269" y="1274"/>
                  </a:cubicBezTo>
                  <a:cubicBezTo>
                    <a:pt x="748" y="2159"/>
                    <a:pt x="1" y="3285"/>
                    <a:pt x="61" y="4350"/>
                  </a:cubicBezTo>
                  <a:lnTo>
                    <a:pt x="61" y="11730"/>
                  </a:lnTo>
                  <a:cubicBezTo>
                    <a:pt x="87" y="12563"/>
                    <a:pt x="602" y="13354"/>
                    <a:pt x="1625" y="13938"/>
                  </a:cubicBezTo>
                  <a:cubicBezTo>
                    <a:pt x="2678" y="14546"/>
                    <a:pt x="4086" y="14845"/>
                    <a:pt x="5561" y="14845"/>
                  </a:cubicBezTo>
                  <a:cubicBezTo>
                    <a:pt x="7335" y="14845"/>
                    <a:pt x="9204" y="14413"/>
                    <a:pt x="10663" y="13568"/>
                  </a:cubicBezTo>
                  <a:cubicBezTo>
                    <a:pt x="12123" y="12726"/>
                    <a:pt x="12871" y="11644"/>
                    <a:pt x="12871" y="10613"/>
                  </a:cubicBezTo>
                  <a:lnTo>
                    <a:pt x="12871" y="3173"/>
                  </a:lnTo>
                  <a:cubicBezTo>
                    <a:pt x="12871" y="2322"/>
                    <a:pt x="12355" y="1506"/>
                    <a:pt x="11307" y="905"/>
                  </a:cubicBezTo>
                  <a:cubicBezTo>
                    <a:pt x="10256" y="297"/>
                    <a:pt x="8852" y="1"/>
                    <a:pt x="73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1"/>
            <p:cNvSpPr/>
            <p:nvPr/>
          </p:nvSpPr>
          <p:spPr>
            <a:xfrm>
              <a:off x="4402750" y="22888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1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5"/>
                    <a:pt x="7260" y="4217"/>
                    <a:pt x="5485" y="4217"/>
                  </a:cubicBezTo>
                  <a:cubicBezTo>
                    <a:pt x="4015" y="4217"/>
                    <a:pt x="2612" y="3920"/>
                    <a:pt x="1565" y="3317"/>
                  </a:cubicBezTo>
                  <a:cubicBezTo>
                    <a:pt x="534" y="2724"/>
                    <a:pt x="18" y="1934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7"/>
                    <a:pt x="534" y="3987"/>
                    <a:pt x="1565" y="4580"/>
                  </a:cubicBezTo>
                  <a:cubicBezTo>
                    <a:pt x="2612" y="5183"/>
                    <a:pt x="4015" y="5480"/>
                    <a:pt x="5485" y="5480"/>
                  </a:cubicBezTo>
                  <a:cubicBezTo>
                    <a:pt x="7260" y="5480"/>
                    <a:pt x="9133" y="5048"/>
                    <a:pt x="10594" y="4202"/>
                  </a:cubicBezTo>
                  <a:cubicBezTo>
                    <a:pt x="12063" y="3360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1"/>
            <p:cNvSpPr/>
            <p:nvPr/>
          </p:nvSpPr>
          <p:spPr>
            <a:xfrm>
              <a:off x="4402750" y="2351175"/>
              <a:ext cx="320275" cy="137000"/>
            </a:xfrm>
            <a:custGeom>
              <a:avLst/>
              <a:gdLst/>
              <a:ahLst/>
              <a:cxnLst/>
              <a:rect l="l" t="t" r="r" b="b"/>
              <a:pathLst>
                <a:path w="12811" h="5480" extrusionOk="0">
                  <a:moveTo>
                    <a:pt x="12811" y="0"/>
                  </a:moveTo>
                  <a:cubicBezTo>
                    <a:pt x="12811" y="1022"/>
                    <a:pt x="12055" y="2096"/>
                    <a:pt x="10594" y="2938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6"/>
                  </a:cubicBezTo>
                  <a:cubicBezTo>
                    <a:pt x="534" y="2724"/>
                    <a:pt x="18" y="1933"/>
                    <a:pt x="1" y="1108"/>
                  </a:cubicBezTo>
                  <a:lnTo>
                    <a:pt x="1" y="1186"/>
                  </a:lnTo>
                  <a:lnTo>
                    <a:pt x="1" y="2371"/>
                  </a:lnTo>
                  <a:cubicBezTo>
                    <a:pt x="18" y="3196"/>
                    <a:pt x="534" y="3987"/>
                    <a:pt x="1565" y="4579"/>
                  </a:cubicBezTo>
                  <a:cubicBezTo>
                    <a:pt x="2612" y="5183"/>
                    <a:pt x="4015" y="5479"/>
                    <a:pt x="5485" y="5479"/>
                  </a:cubicBezTo>
                  <a:cubicBezTo>
                    <a:pt x="7260" y="5479"/>
                    <a:pt x="9133" y="5047"/>
                    <a:pt x="10594" y="4201"/>
                  </a:cubicBezTo>
                  <a:cubicBezTo>
                    <a:pt x="12063" y="3359"/>
                    <a:pt x="12811" y="2277"/>
                    <a:pt x="12811" y="1254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1"/>
            <p:cNvSpPr/>
            <p:nvPr/>
          </p:nvSpPr>
          <p:spPr>
            <a:xfrm>
              <a:off x="4402750" y="2412600"/>
              <a:ext cx="320275" cy="136950"/>
            </a:xfrm>
            <a:custGeom>
              <a:avLst/>
              <a:gdLst/>
              <a:ahLst/>
              <a:cxnLst/>
              <a:rect l="l" t="t" r="r" b="b"/>
              <a:pathLst>
                <a:path w="12811" h="5478" extrusionOk="0">
                  <a:moveTo>
                    <a:pt x="12811" y="0"/>
                  </a:moveTo>
                  <a:cubicBezTo>
                    <a:pt x="12811" y="1023"/>
                    <a:pt x="12055" y="2097"/>
                    <a:pt x="10594" y="2939"/>
                  </a:cubicBezTo>
                  <a:cubicBezTo>
                    <a:pt x="9133" y="3784"/>
                    <a:pt x="7260" y="4216"/>
                    <a:pt x="5485" y="4216"/>
                  </a:cubicBezTo>
                  <a:cubicBezTo>
                    <a:pt x="4015" y="4216"/>
                    <a:pt x="2612" y="3920"/>
                    <a:pt x="1565" y="3317"/>
                  </a:cubicBezTo>
                  <a:cubicBezTo>
                    <a:pt x="534" y="2724"/>
                    <a:pt x="18" y="1933"/>
                    <a:pt x="1" y="1100"/>
                  </a:cubicBezTo>
                  <a:lnTo>
                    <a:pt x="1" y="1186"/>
                  </a:lnTo>
                  <a:lnTo>
                    <a:pt x="1" y="2363"/>
                  </a:lnTo>
                  <a:cubicBezTo>
                    <a:pt x="18" y="3196"/>
                    <a:pt x="534" y="3987"/>
                    <a:pt x="1565" y="4571"/>
                  </a:cubicBezTo>
                  <a:cubicBezTo>
                    <a:pt x="2614" y="5179"/>
                    <a:pt x="4020" y="5478"/>
                    <a:pt x="5494" y="5478"/>
                  </a:cubicBezTo>
                  <a:cubicBezTo>
                    <a:pt x="7266" y="5478"/>
                    <a:pt x="9135" y="5046"/>
                    <a:pt x="10594" y="4201"/>
                  </a:cubicBezTo>
                  <a:cubicBezTo>
                    <a:pt x="12063" y="3359"/>
                    <a:pt x="12811" y="2277"/>
                    <a:pt x="12811" y="1246"/>
                  </a:cubicBezTo>
                  <a:lnTo>
                    <a:pt x="12811" y="9"/>
                  </a:lnTo>
                  <a:lnTo>
                    <a:pt x="1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1"/>
            <p:cNvSpPr/>
            <p:nvPr/>
          </p:nvSpPr>
          <p:spPr>
            <a:xfrm>
              <a:off x="4383850" y="2178325"/>
              <a:ext cx="357875" cy="184950"/>
            </a:xfrm>
            <a:custGeom>
              <a:avLst/>
              <a:gdLst/>
              <a:ahLst/>
              <a:cxnLst/>
              <a:rect l="l" t="t" r="r" b="b"/>
              <a:pathLst>
                <a:path w="14315" h="7398" extrusionOk="0">
                  <a:moveTo>
                    <a:pt x="8071" y="0"/>
                  </a:moveTo>
                  <a:cubicBezTo>
                    <a:pt x="6295" y="0"/>
                    <a:pt x="4422" y="432"/>
                    <a:pt x="2965" y="1278"/>
                  </a:cubicBezTo>
                  <a:cubicBezTo>
                    <a:pt x="293" y="2825"/>
                    <a:pt x="1" y="5161"/>
                    <a:pt x="2321" y="6493"/>
                  </a:cubicBezTo>
                  <a:cubicBezTo>
                    <a:pt x="3368" y="7100"/>
                    <a:pt x="4771" y="7397"/>
                    <a:pt x="6242" y="7397"/>
                  </a:cubicBezTo>
                  <a:cubicBezTo>
                    <a:pt x="8016" y="7397"/>
                    <a:pt x="9889" y="6965"/>
                    <a:pt x="11350" y="6124"/>
                  </a:cubicBezTo>
                  <a:cubicBezTo>
                    <a:pt x="14031" y="4577"/>
                    <a:pt x="14314" y="2240"/>
                    <a:pt x="11994" y="900"/>
                  </a:cubicBezTo>
                  <a:cubicBezTo>
                    <a:pt x="10947" y="297"/>
                    <a:pt x="9542" y="0"/>
                    <a:pt x="8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1"/>
            <p:cNvSpPr/>
            <p:nvPr/>
          </p:nvSpPr>
          <p:spPr>
            <a:xfrm>
              <a:off x="4440125" y="2207350"/>
              <a:ext cx="245525" cy="126950"/>
            </a:xfrm>
            <a:custGeom>
              <a:avLst/>
              <a:gdLst/>
              <a:ahLst/>
              <a:cxnLst/>
              <a:rect l="l" t="t" r="r" b="b"/>
              <a:pathLst>
                <a:path w="9821" h="5078" extrusionOk="0">
                  <a:moveTo>
                    <a:pt x="5541" y="0"/>
                  </a:moveTo>
                  <a:cubicBezTo>
                    <a:pt x="4322" y="0"/>
                    <a:pt x="3034" y="295"/>
                    <a:pt x="2028" y="873"/>
                  </a:cubicBezTo>
                  <a:cubicBezTo>
                    <a:pt x="198" y="1939"/>
                    <a:pt x="1" y="3537"/>
                    <a:pt x="1582" y="4456"/>
                  </a:cubicBezTo>
                  <a:cubicBezTo>
                    <a:pt x="2302" y="4873"/>
                    <a:pt x="3269" y="5078"/>
                    <a:pt x="4281" y="5078"/>
                  </a:cubicBezTo>
                  <a:cubicBezTo>
                    <a:pt x="5500" y="5078"/>
                    <a:pt x="6785" y="4780"/>
                    <a:pt x="7785" y="4198"/>
                  </a:cubicBezTo>
                  <a:cubicBezTo>
                    <a:pt x="9623" y="3141"/>
                    <a:pt x="9821" y="1535"/>
                    <a:pt x="8231" y="615"/>
                  </a:cubicBezTo>
                  <a:cubicBezTo>
                    <a:pt x="7515" y="203"/>
                    <a:pt x="6552" y="0"/>
                    <a:pt x="55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1"/>
            <p:cNvSpPr/>
            <p:nvPr/>
          </p:nvSpPr>
          <p:spPr>
            <a:xfrm>
              <a:off x="4478150" y="2227000"/>
              <a:ext cx="169500" cy="87600"/>
            </a:xfrm>
            <a:custGeom>
              <a:avLst/>
              <a:gdLst/>
              <a:ahLst/>
              <a:cxnLst/>
              <a:rect l="l" t="t" r="r" b="b"/>
              <a:pathLst>
                <a:path w="6780" h="3504" extrusionOk="0">
                  <a:moveTo>
                    <a:pt x="3812" y="0"/>
                  </a:moveTo>
                  <a:cubicBezTo>
                    <a:pt x="2973" y="0"/>
                    <a:pt x="2090" y="204"/>
                    <a:pt x="1401" y="603"/>
                  </a:cubicBezTo>
                  <a:cubicBezTo>
                    <a:pt x="138" y="1333"/>
                    <a:pt x="0" y="2441"/>
                    <a:pt x="1092" y="3077"/>
                  </a:cubicBezTo>
                  <a:cubicBezTo>
                    <a:pt x="1588" y="3364"/>
                    <a:pt x="2251" y="3504"/>
                    <a:pt x="2945" y="3504"/>
                  </a:cubicBezTo>
                  <a:cubicBezTo>
                    <a:pt x="3788" y="3504"/>
                    <a:pt x="4677" y="3297"/>
                    <a:pt x="5370" y="2897"/>
                  </a:cubicBezTo>
                  <a:cubicBezTo>
                    <a:pt x="6642" y="2166"/>
                    <a:pt x="6779" y="1058"/>
                    <a:pt x="5679" y="431"/>
                  </a:cubicBezTo>
                  <a:cubicBezTo>
                    <a:pt x="5180" y="142"/>
                    <a:pt x="4511" y="0"/>
                    <a:pt x="38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8" name="Google Shape;1108;p11"/>
          <p:cNvSpPr txBox="1"/>
          <p:nvPr/>
        </p:nvSpPr>
        <p:spPr>
          <a:xfrm>
            <a:off x="4224434" y="1606870"/>
            <a:ext cx="60102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BRONZE</a:t>
            </a:r>
            <a:endParaRPr sz="1000" b="0" i="0" u="none" strike="noStrike" cap="none">
              <a:solidFill>
                <a:srgbClr val="000000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cxnSp>
        <p:nvCxnSpPr>
          <p:cNvPr id="1109" name="Google Shape;1109;p11"/>
          <p:cNvCxnSpPr/>
          <p:nvPr/>
        </p:nvCxnSpPr>
        <p:spPr>
          <a:xfrm>
            <a:off x="5894788" y="1402785"/>
            <a:ext cx="343265" cy="0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10" name="Google Shape;1110;p11"/>
          <p:cNvCxnSpPr/>
          <p:nvPr/>
        </p:nvCxnSpPr>
        <p:spPr>
          <a:xfrm>
            <a:off x="6937828" y="1400785"/>
            <a:ext cx="343265" cy="0"/>
          </a:xfrm>
          <a:prstGeom prst="straightConnector1">
            <a:avLst/>
          </a:prstGeom>
          <a:noFill/>
          <a:ln w="9525" cap="flat" cmpd="sng">
            <a:solidFill>
              <a:srgbClr val="24303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339EE581-3382-D720-5837-FD6946E2CAF3}"/>
              </a:ext>
            </a:extLst>
          </p:cNvPr>
          <p:cNvSpPr txBox="1"/>
          <p:nvPr/>
        </p:nvSpPr>
        <p:spPr>
          <a:xfrm>
            <a:off x="4224434" y="862109"/>
            <a:ext cx="1510167" cy="103175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2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26609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tratativas das bases</a:t>
            </a:r>
            <a:endParaRPr/>
          </a:p>
        </p:txBody>
      </p:sp>
      <p:sp>
        <p:nvSpPr>
          <p:cNvPr id="1116" name="Google Shape;1116;p12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7" name="Google Shape;1117;p12"/>
          <p:cNvGrpSpPr/>
          <p:nvPr/>
        </p:nvGrpSpPr>
        <p:grpSpPr>
          <a:xfrm>
            <a:off x="4302508" y="2403742"/>
            <a:ext cx="790684" cy="1839751"/>
            <a:chOff x="4593707" y="2226241"/>
            <a:chExt cx="711367" cy="1655196"/>
          </a:xfrm>
        </p:grpSpPr>
        <p:sp>
          <p:nvSpPr>
            <p:cNvPr id="1118" name="Google Shape;1118;p12"/>
            <p:cNvSpPr/>
            <p:nvPr/>
          </p:nvSpPr>
          <p:spPr>
            <a:xfrm>
              <a:off x="4593707" y="3585540"/>
              <a:ext cx="681250" cy="295897"/>
            </a:xfrm>
            <a:custGeom>
              <a:avLst/>
              <a:gdLst/>
              <a:ahLst/>
              <a:cxnLst/>
              <a:rect l="l" t="t" r="r" b="b"/>
              <a:pathLst>
                <a:path w="15490" h="6728" extrusionOk="0">
                  <a:moveTo>
                    <a:pt x="7746" y="1"/>
                  </a:moveTo>
                  <a:cubicBezTo>
                    <a:pt x="5941" y="1"/>
                    <a:pt x="4134" y="328"/>
                    <a:pt x="2755" y="984"/>
                  </a:cubicBezTo>
                  <a:cubicBezTo>
                    <a:pt x="1" y="2298"/>
                    <a:pt x="1" y="4427"/>
                    <a:pt x="2755" y="5742"/>
                  </a:cubicBezTo>
                  <a:cubicBezTo>
                    <a:pt x="4134" y="6399"/>
                    <a:pt x="5941" y="6727"/>
                    <a:pt x="7746" y="6727"/>
                  </a:cubicBezTo>
                  <a:cubicBezTo>
                    <a:pt x="9552" y="6727"/>
                    <a:pt x="11358" y="6399"/>
                    <a:pt x="12735" y="5742"/>
                  </a:cubicBezTo>
                  <a:cubicBezTo>
                    <a:pt x="15489" y="4427"/>
                    <a:pt x="15489" y="2298"/>
                    <a:pt x="12735" y="984"/>
                  </a:cubicBezTo>
                  <a:cubicBezTo>
                    <a:pt x="11358" y="328"/>
                    <a:pt x="9552" y="1"/>
                    <a:pt x="7746" y="1"/>
                  </a:cubicBezTo>
                  <a:close/>
                </a:path>
              </a:pathLst>
            </a:custGeom>
            <a:solidFill>
              <a:srgbClr val="000000">
                <a:alpha val="3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2"/>
            <p:cNvSpPr/>
            <p:nvPr/>
          </p:nvSpPr>
          <p:spPr>
            <a:xfrm>
              <a:off x="4723093" y="2551245"/>
              <a:ext cx="42837" cy="166156"/>
            </a:xfrm>
            <a:custGeom>
              <a:avLst/>
              <a:gdLst/>
              <a:ahLst/>
              <a:cxnLst/>
              <a:rect l="l" t="t" r="r" b="b"/>
              <a:pathLst>
                <a:path w="974" h="3778" extrusionOk="0">
                  <a:moveTo>
                    <a:pt x="974" y="0"/>
                  </a:moveTo>
                  <a:cubicBezTo>
                    <a:pt x="510" y="0"/>
                    <a:pt x="93" y="416"/>
                    <a:pt x="93" y="1618"/>
                  </a:cubicBezTo>
                  <a:cubicBezTo>
                    <a:pt x="93" y="2815"/>
                    <a:pt x="1" y="3778"/>
                    <a:pt x="735" y="3778"/>
                  </a:cubicBez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2"/>
            <p:cNvSpPr/>
            <p:nvPr/>
          </p:nvSpPr>
          <p:spPr>
            <a:xfrm>
              <a:off x="4755374" y="2503352"/>
              <a:ext cx="262737" cy="436853"/>
            </a:xfrm>
            <a:custGeom>
              <a:avLst/>
              <a:gdLst/>
              <a:ahLst/>
              <a:cxnLst/>
              <a:rect l="l" t="t" r="r" b="b"/>
              <a:pathLst>
                <a:path w="5974" h="9933" extrusionOk="0">
                  <a:moveTo>
                    <a:pt x="103" y="1"/>
                  </a:moveTo>
                  <a:cubicBezTo>
                    <a:pt x="48" y="1"/>
                    <a:pt x="1" y="45"/>
                    <a:pt x="1" y="103"/>
                  </a:cubicBezTo>
                  <a:lnTo>
                    <a:pt x="1" y="9830"/>
                  </a:lnTo>
                  <a:cubicBezTo>
                    <a:pt x="1" y="9887"/>
                    <a:pt x="48" y="9932"/>
                    <a:pt x="103" y="9932"/>
                  </a:cubicBezTo>
                  <a:lnTo>
                    <a:pt x="5871" y="9932"/>
                  </a:lnTo>
                  <a:cubicBezTo>
                    <a:pt x="5930" y="9932"/>
                    <a:pt x="5974" y="9887"/>
                    <a:pt x="5974" y="9830"/>
                  </a:cubicBezTo>
                  <a:lnTo>
                    <a:pt x="5974" y="103"/>
                  </a:lnTo>
                  <a:cubicBezTo>
                    <a:pt x="5974" y="45"/>
                    <a:pt x="5930" y="1"/>
                    <a:pt x="5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2"/>
            <p:cNvSpPr/>
            <p:nvPr/>
          </p:nvSpPr>
          <p:spPr>
            <a:xfrm>
              <a:off x="5043435" y="2527496"/>
              <a:ext cx="112633" cy="162770"/>
            </a:xfrm>
            <a:custGeom>
              <a:avLst/>
              <a:gdLst/>
              <a:ahLst/>
              <a:cxnLst/>
              <a:rect l="l" t="t" r="r" b="b"/>
              <a:pathLst>
                <a:path w="2561" h="3701" extrusionOk="0">
                  <a:moveTo>
                    <a:pt x="0" y="0"/>
                  </a:moveTo>
                  <a:lnTo>
                    <a:pt x="0" y="3700"/>
                  </a:lnTo>
                  <a:lnTo>
                    <a:pt x="2560" y="3700"/>
                  </a:lnTo>
                  <a:lnTo>
                    <a:pt x="1809" y="953"/>
                  </a:lnTo>
                  <a:cubicBezTo>
                    <a:pt x="1659" y="389"/>
                    <a:pt x="1147" y="0"/>
                    <a:pt x="5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2"/>
            <p:cNvSpPr/>
            <p:nvPr/>
          </p:nvSpPr>
          <p:spPr>
            <a:xfrm>
              <a:off x="4718168" y="2536952"/>
              <a:ext cx="182869" cy="280153"/>
            </a:xfrm>
            <a:custGeom>
              <a:avLst/>
              <a:gdLst/>
              <a:ahLst/>
              <a:cxnLst/>
              <a:rect l="l" t="t" r="r" b="b"/>
              <a:pathLst>
                <a:path w="4158" h="6370" extrusionOk="0">
                  <a:moveTo>
                    <a:pt x="2953" y="1"/>
                  </a:moveTo>
                  <a:cubicBezTo>
                    <a:pt x="2403" y="62"/>
                    <a:pt x="1857" y="130"/>
                    <a:pt x="1400" y="1359"/>
                  </a:cubicBezTo>
                  <a:cubicBezTo>
                    <a:pt x="1052" y="2294"/>
                    <a:pt x="386" y="4533"/>
                    <a:pt x="92" y="5540"/>
                  </a:cubicBezTo>
                  <a:cubicBezTo>
                    <a:pt x="1" y="5851"/>
                    <a:pt x="116" y="6182"/>
                    <a:pt x="379" y="6369"/>
                  </a:cubicBezTo>
                  <a:lnTo>
                    <a:pt x="1772" y="5462"/>
                  </a:lnTo>
                  <a:cubicBezTo>
                    <a:pt x="2212" y="4427"/>
                    <a:pt x="2895" y="2854"/>
                    <a:pt x="2895" y="2854"/>
                  </a:cubicBezTo>
                  <a:lnTo>
                    <a:pt x="3188" y="3516"/>
                  </a:lnTo>
                  <a:cubicBezTo>
                    <a:pt x="3188" y="3516"/>
                    <a:pt x="4007" y="2800"/>
                    <a:pt x="4059" y="1899"/>
                  </a:cubicBezTo>
                  <a:cubicBezTo>
                    <a:pt x="4158" y="202"/>
                    <a:pt x="2953" y="1"/>
                    <a:pt x="29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2"/>
            <p:cNvSpPr/>
            <p:nvPr/>
          </p:nvSpPr>
          <p:spPr>
            <a:xfrm>
              <a:off x="4848609" y="2226241"/>
              <a:ext cx="263308" cy="247256"/>
            </a:xfrm>
            <a:custGeom>
              <a:avLst/>
              <a:gdLst/>
              <a:ahLst/>
              <a:cxnLst/>
              <a:rect l="l" t="t" r="r" b="b"/>
              <a:pathLst>
                <a:path w="5987" h="5622" extrusionOk="0">
                  <a:moveTo>
                    <a:pt x="2994" y="1"/>
                  </a:moveTo>
                  <a:cubicBezTo>
                    <a:pt x="1342" y="1"/>
                    <a:pt x="1" y="1339"/>
                    <a:pt x="1" y="2991"/>
                  </a:cubicBezTo>
                  <a:cubicBezTo>
                    <a:pt x="1" y="4445"/>
                    <a:pt x="1181" y="5622"/>
                    <a:pt x="2632" y="5622"/>
                  </a:cubicBezTo>
                  <a:lnTo>
                    <a:pt x="3355" y="5622"/>
                  </a:lnTo>
                  <a:cubicBezTo>
                    <a:pt x="4809" y="5622"/>
                    <a:pt x="5987" y="4445"/>
                    <a:pt x="5987" y="2991"/>
                  </a:cubicBezTo>
                  <a:cubicBezTo>
                    <a:pt x="5987" y="1339"/>
                    <a:pt x="4645" y="1"/>
                    <a:pt x="2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2"/>
            <p:cNvSpPr/>
            <p:nvPr/>
          </p:nvSpPr>
          <p:spPr>
            <a:xfrm>
              <a:off x="4642832" y="3508093"/>
              <a:ext cx="178471" cy="183397"/>
            </a:xfrm>
            <a:custGeom>
              <a:avLst/>
              <a:gdLst/>
              <a:ahLst/>
              <a:cxnLst/>
              <a:rect l="l" t="t" r="r" b="b"/>
              <a:pathLst>
                <a:path w="4058" h="4170" extrusionOk="0">
                  <a:moveTo>
                    <a:pt x="934" y="1"/>
                  </a:moveTo>
                  <a:cubicBezTo>
                    <a:pt x="761" y="1"/>
                    <a:pt x="629" y="239"/>
                    <a:pt x="454" y="434"/>
                  </a:cubicBezTo>
                  <a:cubicBezTo>
                    <a:pt x="310" y="598"/>
                    <a:pt x="82" y="857"/>
                    <a:pt x="48" y="1045"/>
                  </a:cubicBezTo>
                  <a:cubicBezTo>
                    <a:pt x="0" y="1322"/>
                    <a:pt x="249" y="1755"/>
                    <a:pt x="523" y="1994"/>
                  </a:cubicBezTo>
                  <a:cubicBezTo>
                    <a:pt x="799" y="2236"/>
                    <a:pt x="1120" y="2407"/>
                    <a:pt x="1219" y="2932"/>
                  </a:cubicBezTo>
                  <a:cubicBezTo>
                    <a:pt x="1321" y="3458"/>
                    <a:pt x="1522" y="3769"/>
                    <a:pt x="2068" y="4004"/>
                  </a:cubicBezTo>
                  <a:cubicBezTo>
                    <a:pt x="2340" y="4122"/>
                    <a:pt x="2652" y="4169"/>
                    <a:pt x="2939" y="4169"/>
                  </a:cubicBezTo>
                  <a:cubicBezTo>
                    <a:pt x="3283" y="4169"/>
                    <a:pt x="3588" y="4101"/>
                    <a:pt x="3738" y="4004"/>
                  </a:cubicBezTo>
                  <a:cubicBezTo>
                    <a:pt x="4058" y="3796"/>
                    <a:pt x="3765" y="3571"/>
                    <a:pt x="3314" y="2926"/>
                  </a:cubicBezTo>
                  <a:cubicBezTo>
                    <a:pt x="2727" y="2086"/>
                    <a:pt x="2270" y="1486"/>
                    <a:pt x="2270" y="700"/>
                  </a:cubicBezTo>
                  <a:lnTo>
                    <a:pt x="1038" y="28"/>
                  </a:lnTo>
                  <a:cubicBezTo>
                    <a:pt x="1001" y="9"/>
                    <a:pt x="967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2"/>
            <p:cNvSpPr/>
            <p:nvPr/>
          </p:nvSpPr>
          <p:spPr>
            <a:xfrm>
              <a:off x="4678675" y="3478979"/>
              <a:ext cx="90863" cy="77713"/>
            </a:xfrm>
            <a:custGeom>
              <a:avLst/>
              <a:gdLst/>
              <a:ahLst/>
              <a:cxnLst/>
              <a:rect l="l" t="t" r="r" b="b"/>
              <a:pathLst>
                <a:path w="2066" h="1767" extrusionOk="0">
                  <a:moveTo>
                    <a:pt x="694" y="1"/>
                  </a:moveTo>
                  <a:lnTo>
                    <a:pt x="209" y="707"/>
                  </a:lnTo>
                  <a:cubicBezTo>
                    <a:pt x="1" y="1014"/>
                    <a:pt x="66" y="1441"/>
                    <a:pt x="373" y="1649"/>
                  </a:cubicBezTo>
                  <a:cubicBezTo>
                    <a:pt x="379" y="1653"/>
                    <a:pt x="383" y="1656"/>
                    <a:pt x="390" y="1659"/>
                  </a:cubicBezTo>
                  <a:cubicBezTo>
                    <a:pt x="502" y="1732"/>
                    <a:pt x="628" y="1766"/>
                    <a:pt x="755" y="1766"/>
                  </a:cubicBezTo>
                  <a:cubicBezTo>
                    <a:pt x="960" y="1766"/>
                    <a:pt x="1166" y="1677"/>
                    <a:pt x="1311" y="1516"/>
                  </a:cubicBezTo>
                  <a:lnTo>
                    <a:pt x="2066" y="69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2"/>
            <p:cNvSpPr/>
            <p:nvPr/>
          </p:nvSpPr>
          <p:spPr>
            <a:xfrm>
              <a:off x="4704050" y="2876469"/>
              <a:ext cx="411785" cy="652399"/>
            </a:xfrm>
            <a:custGeom>
              <a:avLst/>
              <a:gdLst/>
              <a:ahLst/>
              <a:cxnLst/>
              <a:rect l="l" t="t" r="r" b="b"/>
              <a:pathLst>
                <a:path w="9363" h="14834" extrusionOk="0">
                  <a:moveTo>
                    <a:pt x="4929" y="1"/>
                  </a:moveTo>
                  <a:lnTo>
                    <a:pt x="5090" y="7055"/>
                  </a:lnTo>
                  <a:cubicBezTo>
                    <a:pt x="5090" y="7055"/>
                    <a:pt x="3315" y="8291"/>
                    <a:pt x="2817" y="9096"/>
                  </a:cubicBezTo>
                  <a:cubicBezTo>
                    <a:pt x="2315" y="9906"/>
                    <a:pt x="1" y="13838"/>
                    <a:pt x="1" y="13838"/>
                  </a:cubicBezTo>
                  <a:cubicBezTo>
                    <a:pt x="155" y="14766"/>
                    <a:pt x="1113" y="14834"/>
                    <a:pt x="1113" y="14834"/>
                  </a:cubicBezTo>
                  <a:cubicBezTo>
                    <a:pt x="1113" y="14834"/>
                    <a:pt x="6755" y="9339"/>
                    <a:pt x="6953" y="9005"/>
                  </a:cubicBezTo>
                  <a:cubicBezTo>
                    <a:pt x="7147" y="8670"/>
                    <a:pt x="7704" y="7806"/>
                    <a:pt x="8321" y="6192"/>
                  </a:cubicBezTo>
                  <a:cubicBezTo>
                    <a:pt x="8976" y="4468"/>
                    <a:pt x="9362" y="1789"/>
                    <a:pt x="9332" y="888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2"/>
            <p:cNvSpPr/>
            <p:nvPr/>
          </p:nvSpPr>
          <p:spPr>
            <a:xfrm>
              <a:off x="5026767" y="3628199"/>
              <a:ext cx="69840" cy="88444"/>
            </a:xfrm>
            <a:custGeom>
              <a:avLst/>
              <a:gdLst/>
              <a:ahLst/>
              <a:cxnLst/>
              <a:rect l="l" t="t" r="r" b="b"/>
              <a:pathLst>
                <a:path w="1588" h="2011" extrusionOk="0">
                  <a:moveTo>
                    <a:pt x="1192" y="1"/>
                  </a:moveTo>
                  <a:lnTo>
                    <a:pt x="0" y="273"/>
                  </a:lnTo>
                  <a:lnTo>
                    <a:pt x="393" y="2011"/>
                  </a:lnTo>
                  <a:lnTo>
                    <a:pt x="1588" y="1737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2"/>
            <p:cNvSpPr/>
            <p:nvPr/>
          </p:nvSpPr>
          <p:spPr>
            <a:xfrm>
              <a:off x="4822793" y="2872115"/>
              <a:ext cx="268410" cy="785087"/>
            </a:xfrm>
            <a:custGeom>
              <a:avLst/>
              <a:gdLst/>
              <a:ahLst/>
              <a:cxnLst/>
              <a:rect l="l" t="t" r="r" b="b"/>
              <a:pathLst>
                <a:path w="6103" h="17851" extrusionOk="0">
                  <a:moveTo>
                    <a:pt x="5588" y="1"/>
                  </a:moveTo>
                  <a:lnTo>
                    <a:pt x="509" y="199"/>
                  </a:lnTo>
                  <a:cubicBezTo>
                    <a:pt x="335" y="622"/>
                    <a:pt x="0" y="1390"/>
                    <a:pt x="86" y="2605"/>
                  </a:cubicBezTo>
                  <a:cubicBezTo>
                    <a:pt x="253" y="5083"/>
                    <a:pt x="2601" y="9513"/>
                    <a:pt x="2601" y="9513"/>
                  </a:cubicBezTo>
                  <a:cubicBezTo>
                    <a:pt x="2574" y="9851"/>
                    <a:pt x="2431" y="11264"/>
                    <a:pt x="2751" y="12516"/>
                  </a:cubicBezTo>
                  <a:cubicBezTo>
                    <a:pt x="3260" y="14493"/>
                    <a:pt x="4638" y="17837"/>
                    <a:pt x="4638" y="17837"/>
                  </a:cubicBezTo>
                  <a:cubicBezTo>
                    <a:pt x="4638" y="17837"/>
                    <a:pt x="4733" y="17851"/>
                    <a:pt x="4874" y="17851"/>
                  </a:cubicBezTo>
                  <a:cubicBezTo>
                    <a:pt x="5162" y="17851"/>
                    <a:pt x="5644" y="17796"/>
                    <a:pt x="5932" y="17462"/>
                  </a:cubicBezTo>
                  <a:cubicBezTo>
                    <a:pt x="5932" y="17462"/>
                    <a:pt x="5167" y="10670"/>
                    <a:pt x="4959" y="8929"/>
                  </a:cubicBezTo>
                  <a:cubicBezTo>
                    <a:pt x="4737" y="7045"/>
                    <a:pt x="4167" y="3608"/>
                    <a:pt x="4167" y="3608"/>
                  </a:cubicBezTo>
                  <a:cubicBezTo>
                    <a:pt x="4167" y="3608"/>
                    <a:pt x="4564" y="3247"/>
                    <a:pt x="5191" y="2380"/>
                  </a:cubicBezTo>
                  <a:cubicBezTo>
                    <a:pt x="6103" y="1121"/>
                    <a:pt x="5963" y="1"/>
                    <a:pt x="5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2"/>
            <p:cNvSpPr/>
            <p:nvPr/>
          </p:nvSpPr>
          <p:spPr>
            <a:xfrm>
              <a:off x="5032177" y="3671255"/>
              <a:ext cx="183748" cy="131632"/>
            </a:xfrm>
            <a:custGeom>
              <a:avLst/>
              <a:gdLst/>
              <a:ahLst/>
              <a:cxnLst/>
              <a:rect l="l" t="t" r="r" b="b"/>
              <a:pathLst>
                <a:path w="4178" h="2993" extrusionOk="0">
                  <a:moveTo>
                    <a:pt x="1290" y="0"/>
                  </a:moveTo>
                  <a:lnTo>
                    <a:pt x="1331" y="172"/>
                  </a:lnTo>
                  <a:cubicBezTo>
                    <a:pt x="1430" y="506"/>
                    <a:pt x="1055" y="553"/>
                    <a:pt x="854" y="561"/>
                  </a:cubicBezTo>
                  <a:cubicBezTo>
                    <a:pt x="836" y="561"/>
                    <a:pt x="819" y="562"/>
                    <a:pt x="801" y="562"/>
                  </a:cubicBezTo>
                  <a:cubicBezTo>
                    <a:pt x="535" y="562"/>
                    <a:pt x="229" y="474"/>
                    <a:pt x="127" y="400"/>
                  </a:cubicBezTo>
                  <a:cubicBezTo>
                    <a:pt x="127" y="400"/>
                    <a:pt x="107" y="298"/>
                    <a:pt x="99" y="271"/>
                  </a:cubicBezTo>
                  <a:cubicBezTo>
                    <a:pt x="99" y="271"/>
                    <a:pt x="98" y="271"/>
                    <a:pt x="97" y="271"/>
                  </a:cubicBezTo>
                  <a:cubicBezTo>
                    <a:pt x="20" y="271"/>
                    <a:pt x="14" y="514"/>
                    <a:pt x="7" y="738"/>
                  </a:cubicBezTo>
                  <a:cubicBezTo>
                    <a:pt x="0" y="980"/>
                    <a:pt x="11" y="1263"/>
                    <a:pt x="82" y="1380"/>
                  </a:cubicBezTo>
                  <a:cubicBezTo>
                    <a:pt x="212" y="1588"/>
                    <a:pt x="594" y="1731"/>
                    <a:pt x="782" y="1892"/>
                  </a:cubicBezTo>
                  <a:cubicBezTo>
                    <a:pt x="973" y="2056"/>
                    <a:pt x="1144" y="2431"/>
                    <a:pt x="1383" y="2656"/>
                  </a:cubicBezTo>
                  <a:cubicBezTo>
                    <a:pt x="1605" y="2866"/>
                    <a:pt x="2291" y="2992"/>
                    <a:pt x="2727" y="2992"/>
                  </a:cubicBezTo>
                  <a:cubicBezTo>
                    <a:pt x="2759" y="2992"/>
                    <a:pt x="2790" y="2992"/>
                    <a:pt x="2819" y="2990"/>
                  </a:cubicBezTo>
                  <a:cubicBezTo>
                    <a:pt x="3676" y="2943"/>
                    <a:pt x="4178" y="2421"/>
                    <a:pt x="3834" y="2164"/>
                  </a:cubicBezTo>
                  <a:cubicBezTo>
                    <a:pt x="3571" y="1974"/>
                    <a:pt x="3065" y="1725"/>
                    <a:pt x="2485" y="1301"/>
                  </a:cubicBezTo>
                  <a:cubicBezTo>
                    <a:pt x="1953" y="912"/>
                    <a:pt x="1417" y="25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2"/>
            <p:cNvSpPr/>
            <p:nvPr/>
          </p:nvSpPr>
          <p:spPr>
            <a:xfrm>
              <a:off x="5006053" y="2995212"/>
              <a:ext cx="49741" cy="218888"/>
            </a:xfrm>
            <a:custGeom>
              <a:avLst/>
              <a:gdLst/>
              <a:ahLst/>
              <a:cxnLst/>
              <a:rect l="l" t="t" r="r" b="b"/>
              <a:pathLst>
                <a:path w="1131" h="4977" extrusionOk="0">
                  <a:moveTo>
                    <a:pt x="1131" y="1"/>
                  </a:moveTo>
                  <a:lnTo>
                    <a:pt x="1131" y="1"/>
                  </a:lnTo>
                  <a:cubicBezTo>
                    <a:pt x="819" y="352"/>
                    <a:pt x="0" y="809"/>
                    <a:pt x="0" y="809"/>
                  </a:cubicBezTo>
                  <a:cubicBezTo>
                    <a:pt x="137" y="1370"/>
                    <a:pt x="642" y="4977"/>
                    <a:pt x="642" y="4977"/>
                  </a:cubicBezTo>
                  <a:lnTo>
                    <a:pt x="356" y="967"/>
                  </a:lnTo>
                  <a:cubicBezTo>
                    <a:pt x="762" y="537"/>
                    <a:pt x="1130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2"/>
            <p:cNvSpPr/>
            <p:nvPr/>
          </p:nvSpPr>
          <p:spPr>
            <a:xfrm>
              <a:off x="4899492" y="3208817"/>
              <a:ext cx="37735" cy="155249"/>
            </a:xfrm>
            <a:custGeom>
              <a:avLst/>
              <a:gdLst/>
              <a:ahLst/>
              <a:cxnLst/>
              <a:rect l="l" t="t" r="r" b="b"/>
              <a:pathLst>
                <a:path w="858" h="353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0"/>
                    <a:pt x="629" y="1966"/>
                    <a:pt x="629" y="1966"/>
                  </a:cubicBezTo>
                  <a:cubicBezTo>
                    <a:pt x="468" y="2557"/>
                    <a:pt x="485" y="3529"/>
                    <a:pt x="485" y="3529"/>
                  </a:cubicBezTo>
                  <a:lnTo>
                    <a:pt x="805" y="3250"/>
                  </a:lnTo>
                  <a:cubicBezTo>
                    <a:pt x="796" y="3014"/>
                    <a:pt x="857" y="1857"/>
                    <a:pt x="857" y="1857"/>
                  </a:cubicBezTo>
                  <a:cubicBezTo>
                    <a:pt x="611" y="1519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2"/>
            <p:cNvSpPr/>
            <p:nvPr/>
          </p:nvSpPr>
          <p:spPr>
            <a:xfrm>
              <a:off x="4834360" y="2521515"/>
              <a:ext cx="285826" cy="437865"/>
            </a:xfrm>
            <a:custGeom>
              <a:avLst/>
              <a:gdLst/>
              <a:ahLst/>
              <a:cxnLst/>
              <a:rect l="l" t="t" r="r" b="b"/>
              <a:pathLst>
                <a:path w="6499" h="9956" extrusionOk="0">
                  <a:moveTo>
                    <a:pt x="4178" y="0"/>
                  </a:moveTo>
                  <a:lnTo>
                    <a:pt x="2102" y="62"/>
                  </a:lnTo>
                  <a:cubicBezTo>
                    <a:pt x="2102" y="62"/>
                    <a:pt x="522" y="256"/>
                    <a:pt x="311" y="352"/>
                  </a:cubicBezTo>
                  <a:cubicBezTo>
                    <a:pt x="1362" y="1417"/>
                    <a:pt x="546" y="3867"/>
                    <a:pt x="546" y="3867"/>
                  </a:cubicBezTo>
                  <a:lnTo>
                    <a:pt x="1426" y="6304"/>
                  </a:lnTo>
                  <a:cubicBezTo>
                    <a:pt x="809" y="7291"/>
                    <a:pt x="273" y="7911"/>
                    <a:pt x="0" y="8844"/>
                  </a:cubicBezTo>
                  <a:cubicBezTo>
                    <a:pt x="292" y="9184"/>
                    <a:pt x="1510" y="9955"/>
                    <a:pt x="3166" y="9955"/>
                  </a:cubicBezTo>
                  <a:cubicBezTo>
                    <a:pt x="4120" y="9955"/>
                    <a:pt x="5218" y="9700"/>
                    <a:pt x="6369" y="8959"/>
                  </a:cubicBezTo>
                  <a:cubicBezTo>
                    <a:pt x="6369" y="8959"/>
                    <a:pt x="6185" y="7188"/>
                    <a:pt x="5918" y="5846"/>
                  </a:cubicBezTo>
                  <a:cubicBezTo>
                    <a:pt x="6375" y="3673"/>
                    <a:pt x="6498" y="2908"/>
                    <a:pt x="6369" y="2400"/>
                  </a:cubicBezTo>
                  <a:cubicBezTo>
                    <a:pt x="5997" y="969"/>
                    <a:pt x="5150" y="51"/>
                    <a:pt x="4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2"/>
            <p:cNvSpPr/>
            <p:nvPr/>
          </p:nvSpPr>
          <p:spPr>
            <a:xfrm>
              <a:off x="4884320" y="2287020"/>
              <a:ext cx="215414" cy="296865"/>
            </a:xfrm>
            <a:custGeom>
              <a:avLst/>
              <a:gdLst/>
              <a:ahLst/>
              <a:cxnLst/>
              <a:rect l="l" t="t" r="r" b="b"/>
              <a:pathLst>
                <a:path w="4898" h="6750" extrusionOk="0">
                  <a:moveTo>
                    <a:pt x="4192" y="1"/>
                  </a:moveTo>
                  <a:cubicBezTo>
                    <a:pt x="4130" y="547"/>
                    <a:pt x="3779" y="1407"/>
                    <a:pt x="2864" y="1913"/>
                  </a:cubicBezTo>
                  <a:cubicBezTo>
                    <a:pt x="2028" y="2370"/>
                    <a:pt x="1381" y="2390"/>
                    <a:pt x="1275" y="2390"/>
                  </a:cubicBezTo>
                  <a:cubicBezTo>
                    <a:pt x="1265" y="2390"/>
                    <a:pt x="1260" y="2390"/>
                    <a:pt x="1260" y="2390"/>
                  </a:cubicBezTo>
                  <a:cubicBezTo>
                    <a:pt x="1143" y="2149"/>
                    <a:pt x="912" y="2025"/>
                    <a:pt x="687" y="2025"/>
                  </a:cubicBezTo>
                  <a:cubicBezTo>
                    <a:pt x="536" y="2025"/>
                    <a:pt x="388" y="2080"/>
                    <a:pt x="277" y="2192"/>
                  </a:cubicBezTo>
                  <a:cubicBezTo>
                    <a:pt x="0" y="2475"/>
                    <a:pt x="120" y="2998"/>
                    <a:pt x="475" y="3308"/>
                  </a:cubicBezTo>
                  <a:cubicBezTo>
                    <a:pt x="661" y="3471"/>
                    <a:pt x="814" y="3517"/>
                    <a:pt x="927" y="3517"/>
                  </a:cubicBezTo>
                  <a:cubicBezTo>
                    <a:pt x="1076" y="3517"/>
                    <a:pt x="1158" y="3438"/>
                    <a:pt x="1158" y="3438"/>
                  </a:cubicBezTo>
                  <a:lnTo>
                    <a:pt x="1158" y="3438"/>
                  </a:lnTo>
                  <a:lnTo>
                    <a:pt x="1147" y="5386"/>
                  </a:lnTo>
                  <a:cubicBezTo>
                    <a:pt x="1147" y="5386"/>
                    <a:pt x="1618" y="6128"/>
                    <a:pt x="2174" y="6506"/>
                  </a:cubicBezTo>
                  <a:cubicBezTo>
                    <a:pt x="2421" y="6673"/>
                    <a:pt x="2717" y="6749"/>
                    <a:pt x="2976" y="6749"/>
                  </a:cubicBezTo>
                  <a:cubicBezTo>
                    <a:pt x="3306" y="6749"/>
                    <a:pt x="3574" y="6625"/>
                    <a:pt x="3595" y="6407"/>
                  </a:cubicBezTo>
                  <a:cubicBezTo>
                    <a:pt x="3632" y="6018"/>
                    <a:pt x="3034" y="5325"/>
                    <a:pt x="3034" y="5325"/>
                  </a:cubicBezTo>
                  <a:lnTo>
                    <a:pt x="3034" y="4479"/>
                  </a:lnTo>
                  <a:cubicBezTo>
                    <a:pt x="3301" y="4524"/>
                    <a:pt x="3573" y="4564"/>
                    <a:pt x="3796" y="4564"/>
                  </a:cubicBezTo>
                  <a:cubicBezTo>
                    <a:pt x="3933" y="4564"/>
                    <a:pt x="4052" y="4549"/>
                    <a:pt x="4140" y="4510"/>
                  </a:cubicBezTo>
                  <a:cubicBezTo>
                    <a:pt x="4370" y="4411"/>
                    <a:pt x="4827" y="4060"/>
                    <a:pt x="4861" y="2650"/>
                  </a:cubicBezTo>
                  <a:cubicBezTo>
                    <a:pt x="4898" y="980"/>
                    <a:pt x="4506" y="185"/>
                    <a:pt x="41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2"/>
            <p:cNvSpPr/>
            <p:nvPr/>
          </p:nvSpPr>
          <p:spPr>
            <a:xfrm>
              <a:off x="5012826" y="2380123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80" y="0"/>
                  </a:moveTo>
                  <a:cubicBezTo>
                    <a:pt x="178" y="0"/>
                    <a:pt x="176" y="0"/>
                    <a:pt x="174" y="0"/>
                  </a:cubicBezTo>
                  <a:cubicBezTo>
                    <a:pt x="76" y="4"/>
                    <a:pt x="0" y="92"/>
                    <a:pt x="7" y="195"/>
                  </a:cubicBezTo>
                  <a:cubicBezTo>
                    <a:pt x="10" y="292"/>
                    <a:pt x="93" y="369"/>
                    <a:pt x="185" y="369"/>
                  </a:cubicBezTo>
                  <a:cubicBezTo>
                    <a:pt x="187" y="369"/>
                    <a:pt x="189" y="369"/>
                    <a:pt x="191" y="369"/>
                  </a:cubicBezTo>
                  <a:cubicBezTo>
                    <a:pt x="290" y="366"/>
                    <a:pt x="366" y="276"/>
                    <a:pt x="362" y="177"/>
                  </a:cubicBezTo>
                  <a:cubicBezTo>
                    <a:pt x="355" y="77"/>
                    <a:pt x="276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2"/>
            <p:cNvSpPr/>
            <p:nvPr/>
          </p:nvSpPr>
          <p:spPr>
            <a:xfrm>
              <a:off x="5029186" y="2440462"/>
              <a:ext cx="19703" cy="12798"/>
            </a:xfrm>
            <a:custGeom>
              <a:avLst/>
              <a:gdLst/>
              <a:ahLst/>
              <a:cxnLst/>
              <a:rect l="l" t="t" r="r" b="b"/>
              <a:pathLst>
                <a:path w="448" h="291" extrusionOk="0">
                  <a:moveTo>
                    <a:pt x="34" y="0"/>
                  </a:moveTo>
                  <a:cubicBezTo>
                    <a:pt x="0" y="120"/>
                    <a:pt x="65" y="246"/>
                    <a:pt x="181" y="280"/>
                  </a:cubicBezTo>
                  <a:cubicBezTo>
                    <a:pt x="203" y="287"/>
                    <a:pt x="225" y="290"/>
                    <a:pt x="246" y="290"/>
                  </a:cubicBezTo>
                  <a:cubicBezTo>
                    <a:pt x="336" y="290"/>
                    <a:pt x="420" y="230"/>
                    <a:pt x="447" y="13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2"/>
            <p:cNvSpPr/>
            <p:nvPr/>
          </p:nvSpPr>
          <p:spPr>
            <a:xfrm>
              <a:off x="5076903" y="2348590"/>
              <a:ext cx="18823" cy="15349"/>
            </a:xfrm>
            <a:custGeom>
              <a:avLst/>
              <a:gdLst/>
              <a:ahLst/>
              <a:cxnLst/>
              <a:rect l="l" t="t" r="r" b="b"/>
              <a:pathLst>
                <a:path w="428" h="349" extrusionOk="0">
                  <a:moveTo>
                    <a:pt x="178" y="1"/>
                  </a:moveTo>
                  <a:cubicBezTo>
                    <a:pt x="109" y="1"/>
                    <a:pt x="41" y="35"/>
                    <a:pt x="0" y="100"/>
                  </a:cubicBezTo>
                  <a:lnTo>
                    <a:pt x="359" y="349"/>
                  </a:lnTo>
                  <a:cubicBezTo>
                    <a:pt x="427" y="246"/>
                    <a:pt x="400" y="106"/>
                    <a:pt x="298" y="38"/>
                  </a:cubicBezTo>
                  <a:cubicBezTo>
                    <a:pt x="261" y="13"/>
                    <a:pt x="21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2"/>
            <p:cNvSpPr/>
            <p:nvPr/>
          </p:nvSpPr>
          <p:spPr>
            <a:xfrm>
              <a:off x="5073297" y="2374406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77" y="0"/>
                  </a:moveTo>
                  <a:cubicBezTo>
                    <a:pt x="175" y="0"/>
                    <a:pt x="173" y="0"/>
                    <a:pt x="171" y="0"/>
                  </a:cubicBezTo>
                  <a:cubicBezTo>
                    <a:pt x="76" y="8"/>
                    <a:pt x="0" y="93"/>
                    <a:pt x="4" y="195"/>
                  </a:cubicBezTo>
                  <a:cubicBezTo>
                    <a:pt x="11" y="293"/>
                    <a:pt x="86" y="369"/>
                    <a:pt x="179" y="369"/>
                  </a:cubicBezTo>
                  <a:cubicBezTo>
                    <a:pt x="183" y="369"/>
                    <a:pt x="187" y="369"/>
                    <a:pt x="191" y="369"/>
                  </a:cubicBezTo>
                  <a:cubicBezTo>
                    <a:pt x="287" y="365"/>
                    <a:pt x="366" y="280"/>
                    <a:pt x="359" y="178"/>
                  </a:cubicBezTo>
                  <a:cubicBezTo>
                    <a:pt x="355" y="78"/>
                    <a:pt x="27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2"/>
            <p:cNvSpPr/>
            <p:nvPr/>
          </p:nvSpPr>
          <p:spPr>
            <a:xfrm>
              <a:off x="5052275" y="2377704"/>
              <a:ext cx="26036" cy="47015"/>
            </a:xfrm>
            <a:custGeom>
              <a:avLst/>
              <a:gdLst/>
              <a:ahLst/>
              <a:cxnLst/>
              <a:rect l="l" t="t" r="r" b="b"/>
              <a:pathLst>
                <a:path w="592" h="1069" extrusionOk="0">
                  <a:moveTo>
                    <a:pt x="1" y="0"/>
                  </a:moveTo>
                  <a:lnTo>
                    <a:pt x="28" y="1069"/>
                  </a:lnTo>
                  <a:lnTo>
                    <a:pt x="592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2"/>
            <p:cNvSpPr/>
            <p:nvPr/>
          </p:nvSpPr>
          <p:spPr>
            <a:xfrm>
              <a:off x="4950200" y="2453216"/>
              <a:ext cx="67597" cy="43276"/>
            </a:xfrm>
            <a:custGeom>
              <a:avLst/>
              <a:gdLst/>
              <a:ahLst/>
              <a:cxnLst/>
              <a:rect l="l" t="t" r="r" b="b"/>
              <a:pathLst>
                <a:path w="1537" h="984" extrusionOk="0">
                  <a:moveTo>
                    <a:pt x="1" y="0"/>
                  </a:moveTo>
                  <a:cubicBezTo>
                    <a:pt x="1" y="0"/>
                    <a:pt x="52" y="232"/>
                    <a:pt x="328" y="471"/>
                  </a:cubicBezTo>
                  <a:cubicBezTo>
                    <a:pt x="608" y="714"/>
                    <a:pt x="1536" y="983"/>
                    <a:pt x="1536" y="983"/>
                  </a:cubicBezTo>
                  <a:lnTo>
                    <a:pt x="1536" y="700"/>
                  </a:lnTo>
                  <a:cubicBezTo>
                    <a:pt x="1083" y="638"/>
                    <a:pt x="148" y="37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2"/>
            <p:cNvSpPr/>
            <p:nvPr/>
          </p:nvSpPr>
          <p:spPr>
            <a:xfrm>
              <a:off x="4876228" y="2741541"/>
              <a:ext cx="54799" cy="74194"/>
            </a:xfrm>
            <a:custGeom>
              <a:avLst/>
              <a:gdLst/>
              <a:ahLst/>
              <a:cxnLst/>
              <a:rect l="l" t="t" r="r" b="b"/>
              <a:pathLst>
                <a:path w="1246" h="1687" extrusionOk="0">
                  <a:moveTo>
                    <a:pt x="0" y="1"/>
                  </a:moveTo>
                  <a:lnTo>
                    <a:pt x="474" y="1301"/>
                  </a:lnTo>
                  <a:lnTo>
                    <a:pt x="1246" y="1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2"/>
            <p:cNvSpPr/>
            <p:nvPr/>
          </p:nvSpPr>
          <p:spPr>
            <a:xfrm>
              <a:off x="4734836" y="2777120"/>
              <a:ext cx="247300" cy="139637"/>
            </a:xfrm>
            <a:custGeom>
              <a:avLst/>
              <a:gdLst/>
              <a:ahLst/>
              <a:cxnLst/>
              <a:rect l="l" t="t" r="r" b="b"/>
              <a:pathLst>
                <a:path w="5623" h="3175" extrusionOk="0">
                  <a:moveTo>
                    <a:pt x="1393" y="1"/>
                  </a:moveTo>
                  <a:lnTo>
                    <a:pt x="0" y="908"/>
                  </a:lnTo>
                  <a:cubicBezTo>
                    <a:pt x="901" y="1557"/>
                    <a:pt x="2158" y="2308"/>
                    <a:pt x="2775" y="2516"/>
                  </a:cubicBezTo>
                  <a:cubicBezTo>
                    <a:pt x="3366" y="2711"/>
                    <a:pt x="3847" y="3052"/>
                    <a:pt x="4536" y="3175"/>
                  </a:cubicBezTo>
                  <a:lnTo>
                    <a:pt x="4915" y="1877"/>
                  </a:lnTo>
                  <a:cubicBezTo>
                    <a:pt x="4915" y="1857"/>
                    <a:pt x="4925" y="1837"/>
                    <a:pt x="4943" y="1816"/>
                  </a:cubicBezTo>
                  <a:cubicBezTo>
                    <a:pt x="5086" y="1649"/>
                    <a:pt x="5567" y="1301"/>
                    <a:pt x="5598" y="1216"/>
                  </a:cubicBezTo>
                  <a:cubicBezTo>
                    <a:pt x="5623" y="1153"/>
                    <a:pt x="5487" y="1094"/>
                    <a:pt x="5242" y="1094"/>
                  </a:cubicBezTo>
                  <a:cubicBezTo>
                    <a:pt x="5153" y="1094"/>
                    <a:pt x="5050" y="1102"/>
                    <a:pt x="4935" y="1120"/>
                  </a:cubicBezTo>
                  <a:cubicBezTo>
                    <a:pt x="4530" y="1184"/>
                    <a:pt x="3761" y="1397"/>
                    <a:pt x="3214" y="1397"/>
                  </a:cubicBezTo>
                  <a:cubicBezTo>
                    <a:pt x="3176" y="1397"/>
                    <a:pt x="3139" y="1396"/>
                    <a:pt x="3103" y="1393"/>
                  </a:cubicBezTo>
                  <a:cubicBezTo>
                    <a:pt x="2744" y="1369"/>
                    <a:pt x="1922" y="560"/>
                    <a:pt x="13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2"/>
            <p:cNvSpPr/>
            <p:nvPr/>
          </p:nvSpPr>
          <p:spPr>
            <a:xfrm>
              <a:off x="4941052" y="2578820"/>
              <a:ext cx="364022" cy="376205"/>
            </a:xfrm>
            <a:custGeom>
              <a:avLst/>
              <a:gdLst/>
              <a:ahLst/>
              <a:cxnLst/>
              <a:rect l="l" t="t" r="r" b="b"/>
              <a:pathLst>
                <a:path w="8277" h="8554" extrusionOk="0">
                  <a:moveTo>
                    <a:pt x="8277" y="1"/>
                  </a:moveTo>
                  <a:lnTo>
                    <a:pt x="6789" y="1414"/>
                  </a:lnTo>
                  <a:lnTo>
                    <a:pt x="4796" y="916"/>
                  </a:lnTo>
                  <a:lnTo>
                    <a:pt x="3243" y="2267"/>
                  </a:lnTo>
                  <a:lnTo>
                    <a:pt x="830" y="1704"/>
                  </a:lnTo>
                  <a:lnTo>
                    <a:pt x="1" y="8179"/>
                  </a:lnTo>
                  <a:lnTo>
                    <a:pt x="1708" y="8554"/>
                  </a:lnTo>
                  <a:lnTo>
                    <a:pt x="3209" y="7332"/>
                  </a:lnTo>
                  <a:lnTo>
                    <a:pt x="4796" y="7401"/>
                  </a:lnTo>
                  <a:lnTo>
                    <a:pt x="5663" y="6646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2"/>
            <p:cNvSpPr/>
            <p:nvPr/>
          </p:nvSpPr>
          <p:spPr>
            <a:xfrm>
              <a:off x="5016124" y="2619060"/>
              <a:ext cx="135854" cy="335963"/>
            </a:xfrm>
            <a:custGeom>
              <a:avLst/>
              <a:gdLst/>
              <a:ahLst/>
              <a:cxnLst/>
              <a:rect l="l" t="t" r="r" b="b"/>
              <a:pathLst>
                <a:path w="3089" h="7639" extrusionOk="0">
                  <a:moveTo>
                    <a:pt x="3089" y="1"/>
                  </a:moveTo>
                  <a:lnTo>
                    <a:pt x="1536" y="1352"/>
                  </a:lnTo>
                  <a:lnTo>
                    <a:pt x="1" y="7639"/>
                  </a:lnTo>
                  <a:lnTo>
                    <a:pt x="1502" y="6417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2"/>
            <p:cNvSpPr/>
            <p:nvPr/>
          </p:nvSpPr>
          <p:spPr>
            <a:xfrm>
              <a:off x="5151931" y="2578820"/>
              <a:ext cx="153138" cy="325496"/>
            </a:xfrm>
            <a:custGeom>
              <a:avLst/>
              <a:gdLst/>
              <a:ahLst/>
              <a:cxnLst/>
              <a:rect l="l" t="t" r="r" b="b"/>
              <a:pathLst>
                <a:path w="3482" h="7401" extrusionOk="0">
                  <a:moveTo>
                    <a:pt x="3482" y="1"/>
                  </a:moveTo>
                  <a:lnTo>
                    <a:pt x="1994" y="1414"/>
                  </a:lnTo>
                  <a:lnTo>
                    <a:pt x="1" y="7401"/>
                  </a:lnTo>
                  <a:lnTo>
                    <a:pt x="868" y="6646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2"/>
            <p:cNvSpPr/>
            <p:nvPr/>
          </p:nvSpPr>
          <p:spPr>
            <a:xfrm>
              <a:off x="4802695" y="2293793"/>
              <a:ext cx="73710" cy="213347"/>
            </a:xfrm>
            <a:custGeom>
              <a:avLst/>
              <a:gdLst/>
              <a:ahLst/>
              <a:cxnLst/>
              <a:rect l="l" t="t" r="r" b="b"/>
              <a:pathLst>
                <a:path w="1676" h="4851" extrusionOk="0">
                  <a:moveTo>
                    <a:pt x="85" y="1"/>
                  </a:moveTo>
                  <a:cubicBezTo>
                    <a:pt x="37" y="1"/>
                    <a:pt x="0" y="42"/>
                    <a:pt x="0" y="86"/>
                  </a:cubicBezTo>
                  <a:lnTo>
                    <a:pt x="0" y="4851"/>
                  </a:lnTo>
                  <a:lnTo>
                    <a:pt x="1590" y="4851"/>
                  </a:lnTo>
                  <a:cubicBezTo>
                    <a:pt x="1639" y="4851"/>
                    <a:pt x="1675" y="4813"/>
                    <a:pt x="1675" y="4766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2"/>
            <p:cNvSpPr/>
            <p:nvPr/>
          </p:nvSpPr>
          <p:spPr>
            <a:xfrm>
              <a:off x="4848609" y="2522263"/>
              <a:ext cx="100318" cy="293479"/>
            </a:xfrm>
            <a:custGeom>
              <a:avLst/>
              <a:gdLst/>
              <a:ahLst/>
              <a:cxnLst/>
              <a:rect l="l" t="t" r="r" b="b"/>
              <a:pathLst>
                <a:path w="2281" h="6673" extrusionOk="0">
                  <a:moveTo>
                    <a:pt x="1455" y="1"/>
                  </a:moveTo>
                  <a:cubicBezTo>
                    <a:pt x="1070" y="1"/>
                    <a:pt x="334" y="137"/>
                    <a:pt x="349" y="250"/>
                  </a:cubicBezTo>
                  <a:cubicBezTo>
                    <a:pt x="349" y="250"/>
                    <a:pt x="908" y="662"/>
                    <a:pt x="935" y="2447"/>
                  </a:cubicBezTo>
                  <a:cubicBezTo>
                    <a:pt x="966" y="4232"/>
                    <a:pt x="1" y="5632"/>
                    <a:pt x="1" y="5632"/>
                  </a:cubicBezTo>
                  <a:lnTo>
                    <a:pt x="1" y="6672"/>
                  </a:lnTo>
                  <a:cubicBezTo>
                    <a:pt x="1" y="6672"/>
                    <a:pt x="1512" y="5355"/>
                    <a:pt x="1874" y="3393"/>
                  </a:cubicBezTo>
                  <a:cubicBezTo>
                    <a:pt x="2280" y="1174"/>
                    <a:pt x="1683" y="55"/>
                    <a:pt x="1683" y="55"/>
                  </a:cubicBezTo>
                  <a:cubicBezTo>
                    <a:pt x="1677" y="17"/>
                    <a:pt x="1587" y="1"/>
                    <a:pt x="1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2"/>
            <p:cNvSpPr/>
            <p:nvPr/>
          </p:nvSpPr>
          <p:spPr>
            <a:xfrm>
              <a:off x="5017752" y="2518832"/>
              <a:ext cx="80395" cy="64871"/>
            </a:xfrm>
            <a:custGeom>
              <a:avLst/>
              <a:gdLst/>
              <a:ahLst/>
              <a:cxnLst/>
              <a:rect l="l" t="t" r="r" b="b"/>
              <a:pathLst>
                <a:path w="1828" h="1475" extrusionOk="0">
                  <a:moveTo>
                    <a:pt x="404" y="1"/>
                  </a:moveTo>
                  <a:cubicBezTo>
                    <a:pt x="166" y="1"/>
                    <a:pt x="0" y="54"/>
                    <a:pt x="0" y="54"/>
                  </a:cubicBezTo>
                  <a:cubicBezTo>
                    <a:pt x="994" y="290"/>
                    <a:pt x="1827" y="1474"/>
                    <a:pt x="1827" y="1474"/>
                  </a:cubicBezTo>
                  <a:cubicBezTo>
                    <a:pt x="1632" y="611"/>
                    <a:pt x="1079" y="167"/>
                    <a:pt x="1079" y="167"/>
                  </a:cubicBezTo>
                  <a:cubicBezTo>
                    <a:pt x="841" y="36"/>
                    <a:pt x="598" y="1"/>
                    <a:pt x="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2"/>
            <p:cNvSpPr/>
            <p:nvPr/>
          </p:nvSpPr>
          <p:spPr>
            <a:xfrm>
              <a:off x="4934324" y="2859669"/>
              <a:ext cx="99087" cy="59065"/>
            </a:xfrm>
            <a:custGeom>
              <a:avLst/>
              <a:gdLst/>
              <a:ahLst/>
              <a:cxnLst/>
              <a:rect l="l" t="t" r="r" b="b"/>
              <a:pathLst>
                <a:path w="2253" h="1343" extrusionOk="0">
                  <a:moveTo>
                    <a:pt x="379" y="0"/>
                  </a:moveTo>
                  <a:lnTo>
                    <a:pt x="0" y="1298"/>
                  </a:lnTo>
                  <a:cubicBezTo>
                    <a:pt x="157" y="1325"/>
                    <a:pt x="328" y="1342"/>
                    <a:pt x="512" y="1342"/>
                  </a:cubicBezTo>
                  <a:cubicBezTo>
                    <a:pt x="517" y="1342"/>
                    <a:pt x="521" y="1342"/>
                    <a:pt x="526" y="1342"/>
                  </a:cubicBezTo>
                  <a:cubicBezTo>
                    <a:pt x="1505" y="1342"/>
                    <a:pt x="2253" y="645"/>
                    <a:pt x="2184" y="417"/>
                  </a:cubicBezTo>
                  <a:cubicBezTo>
                    <a:pt x="2160" y="335"/>
                    <a:pt x="2102" y="311"/>
                    <a:pt x="2011" y="311"/>
                  </a:cubicBezTo>
                  <a:cubicBezTo>
                    <a:pt x="1891" y="311"/>
                    <a:pt x="1713" y="353"/>
                    <a:pt x="1480" y="353"/>
                  </a:cubicBezTo>
                  <a:cubicBezTo>
                    <a:pt x="1401" y="353"/>
                    <a:pt x="1317" y="348"/>
                    <a:pt x="1226" y="335"/>
                  </a:cubicBezTo>
                  <a:cubicBezTo>
                    <a:pt x="730" y="267"/>
                    <a:pt x="366" y="141"/>
                    <a:pt x="37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12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0" name="Google Shape;115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1" name="Google Shape;1151;p12"/>
          <p:cNvGrpSpPr/>
          <p:nvPr/>
        </p:nvGrpSpPr>
        <p:grpSpPr>
          <a:xfrm>
            <a:off x="7667242" y="2469845"/>
            <a:ext cx="763204" cy="1018497"/>
            <a:chOff x="1942825" y="2745350"/>
            <a:chExt cx="278175" cy="371225"/>
          </a:xfrm>
        </p:grpSpPr>
        <p:sp>
          <p:nvSpPr>
            <p:cNvPr id="1152" name="Google Shape;1152;p12"/>
            <p:cNvSpPr/>
            <p:nvPr/>
          </p:nvSpPr>
          <p:spPr>
            <a:xfrm>
              <a:off x="2098975" y="2874025"/>
              <a:ext cx="122025" cy="152325"/>
            </a:xfrm>
            <a:custGeom>
              <a:avLst/>
              <a:gdLst/>
              <a:ahLst/>
              <a:cxnLst/>
              <a:rect l="l" t="t" r="r" b="b"/>
              <a:pathLst>
                <a:path w="4881" h="6093" extrusionOk="0">
                  <a:moveTo>
                    <a:pt x="2598" y="1"/>
                  </a:moveTo>
                  <a:cubicBezTo>
                    <a:pt x="2374" y="1"/>
                    <a:pt x="2126" y="70"/>
                    <a:pt x="1865" y="221"/>
                  </a:cubicBezTo>
                  <a:cubicBezTo>
                    <a:pt x="834" y="822"/>
                    <a:pt x="1" y="2420"/>
                    <a:pt x="1" y="3795"/>
                  </a:cubicBezTo>
                  <a:cubicBezTo>
                    <a:pt x="1" y="4551"/>
                    <a:pt x="250" y="5084"/>
                    <a:pt x="645" y="5307"/>
                  </a:cubicBezTo>
                  <a:lnTo>
                    <a:pt x="1796" y="5977"/>
                  </a:lnTo>
                  <a:cubicBezTo>
                    <a:pt x="1934" y="6053"/>
                    <a:pt x="2090" y="6093"/>
                    <a:pt x="2259" y="6093"/>
                  </a:cubicBezTo>
                  <a:cubicBezTo>
                    <a:pt x="2490" y="6093"/>
                    <a:pt x="2745" y="6019"/>
                    <a:pt x="3007" y="5865"/>
                  </a:cubicBezTo>
                  <a:cubicBezTo>
                    <a:pt x="4038" y="5273"/>
                    <a:pt x="4872" y="3675"/>
                    <a:pt x="4872" y="2300"/>
                  </a:cubicBezTo>
                  <a:cubicBezTo>
                    <a:pt x="4880" y="1492"/>
                    <a:pt x="4588" y="943"/>
                    <a:pt x="4150" y="745"/>
                  </a:cubicBezTo>
                  <a:lnTo>
                    <a:pt x="2999" y="83"/>
                  </a:lnTo>
                  <a:cubicBezTo>
                    <a:pt x="2877" y="30"/>
                    <a:pt x="2743" y="1"/>
                    <a:pt x="2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2"/>
            <p:cNvSpPr/>
            <p:nvPr/>
          </p:nvSpPr>
          <p:spPr>
            <a:xfrm>
              <a:off x="2086000" y="2822150"/>
              <a:ext cx="66475" cy="89625"/>
            </a:xfrm>
            <a:custGeom>
              <a:avLst/>
              <a:gdLst/>
              <a:ahLst/>
              <a:cxnLst/>
              <a:rect l="l" t="t" r="r" b="b"/>
              <a:pathLst>
                <a:path w="2659" h="3585" extrusionOk="0">
                  <a:moveTo>
                    <a:pt x="415" y="0"/>
                  </a:moveTo>
                  <a:cubicBezTo>
                    <a:pt x="205" y="0"/>
                    <a:pt x="1" y="227"/>
                    <a:pt x="150" y="466"/>
                  </a:cubicBezTo>
                  <a:lnTo>
                    <a:pt x="2014" y="3447"/>
                  </a:lnTo>
                  <a:cubicBezTo>
                    <a:pt x="2075" y="3533"/>
                    <a:pt x="2169" y="3585"/>
                    <a:pt x="2272" y="3585"/>
                  </a:cubicBezTo>
                  <a:cubicBezTo>
                    <a:pt x="2513" y="3585"/>
                    <a:pt x="2659" y="3327"/>
                    <a:pt x="2530" y="3121"/>
                  </a:cubicBezTo>
                  <a:lnTo>
                    <a:pt x="666" y="148"/>
                  </a:lnTo>
                  <a:cubicBezTo>
                    <a:pt x="600" y="44"/>
                    <a:pt x="507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2"/>
            <p:cNvSpPr/>
            <p:nvPr/>
          </p:nvSpPr>
          <p:spPr>
            <a:xfrm>
              <a:off x="2127550" y="2890575"/>
              <a:ext cx="93450" cy="135875"/>
            </a:xfrm>
            <a:custGeom>
              <a:avLst/>
              <a:gdLst/>
              <a:ahLst/>
              <a:cxnLst/>
              <a:rect l="l" t="t" r="r" b="b"/>
              <a:pathLst>
                <a:path w="3738" h="5435" extrusionOk="0">
                  <a:moveTo>
                    <a:pt x="2612" y="1"/>
                  </a:moveTo>
                  <a:cubicBezTo>
                    <a:pt x="2383" y="1"/>
                    <a:pt x="2130" y="74"/>
                    <a:pt x="1864" y="229"/>
                  </a:cubicBezTo>
                  <a:cubicBezTo>
                    <a:pt x="834" y="822"/>
                    <a:pt x="0" y="2420"/>
                    <a:pt x="0" y="3794"/>
                  </a:cubicBezTo>
                  <a:cubicBezTo>
                    <a:pt x="0" y="4820"/>
                    <a:pt x="464" y="5434"/>
                    <a:pt x="1127" y="5434"/>
                  </a:cubicBezTo>
                  <a:cubicBezTo>
                    <a:pt x="1353" y="5434"/>
                    <a:pt x="1602" y="5363"/>
                    <a:pt x="1864" y="5212"/>
                  </a:cubicBezTo>
                  <a:cubicBezTo>
                    <a:pt x="2895" y="4611"/>
                    <a:pt x="3737" y="3013"/>
                    <a:pt x="3737" y="1638"/>
                  </a:cubicBezTo>
                  <a:cubicBezTo>
                    <a:pt x="3737" y="611"/>
                    <a:pt x="3273" y="1"/>
                    <a:pt x="2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2"/>
            <p:cNvSpPr/>
            <p:nvPr/>
          </p:nvSpPr>
          <p:spPr>
            <a:xfrm>
              <a:off x="2147525" y="2919800"/>
              <a:ext cx="53275" cy="77275"/>
            </a:xfrm>
            <a:custGeom>
              <a:avLst/>
              <a:gdLst/>
              <a:ahLst/>
              <a:cxnLst/>
              <a:rect l="l" t="t" r="r" b="b"/>
              <a:pathLst>
                <a:path w="2131" h="3091" extrusionOk="0">
                  <a:moveTo>
                    <a:pt x="1487" y="0"/>
                  </a:moveTo>
                  <a:cubicBezTo>
                    <a:pt x="1358" y="0"/>
                    <a:pt x="1216" y="40"/>
                    <a:pt x="1065" y="125"/>
                  </a:cubicBezTo>
                  <a:cubicBezTo>
                    <a:pt x="481" y="469"/>
                    <a:pt x="0" y="1371"/>
                    <a:pt x="0" y="2162"/>
                  </a:cubicBezTo>
                  <a:cubicBezTo>
                    <a:pt x="0" y="2742"/>
                    <a:pt x="266" y="3091"/>
                    <a:pt x="642" y="3091"/>
                  </a:cubicBezTo>
                  <a:cubicBezTo>
                    <a:pt x="772" y="3091"/>
                    <a:pt x="915" y="3049"/>
                    <a:pt x="1065" y="2961"/>
                  </a:cubicBezTo>
                  <a:cubicBezTo>
                    <a:pt x="1658" y="2625"/>
                    <a:pt x="2131" y="1715"/>
                    <a:pt x="2131" y="933"/>
                  </a:cubicBezTo>
                  <a:cubicBezTo>
                    <a:pt x="2131" y="349"/>
                    <a:pt x="1867" y="0"/>
                    <a:pt x="1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2"/>
            <p:cNvSpPr/>
            <p:nvPr/>
          </p:nvSpPr>
          <p:spPr>
            <a:xfrm>
              <a:off x="2156100" y="2930925"/>
              <a:ext cx="32025" cy="54150"/>
            </a:xfrm>
            <a:custGeom>
              <a:avLst/>
              <a:gdLst/>
              <a:ahLst/>
              <a:cxnLst/>
              <a:rect l="l" t="t" r="r" b="b"/>
              <a:pathLst>
                <a:path w="1281" h="2166" extrusionOk="0">
                  <a:moveTo>
                    <a:pt x="1048" y="0"/>
                  </a:moveTo>
                  <a:cubicBezTo>
                    <a:pt x="941" y="0"/>
                    <a:pt x="836" y="33"/>
                    <a:pt x="748" y="93"/>
                  </a:cubicBezTo>
                  <a:cubicBezTo>
                    <a:pt x="344" y="342"/>
                    <a:pt x="1" y="978"/>
                    <a:pt x="1" y="1519"/>
                  </a:cubicBezTo>
                  <a:cubicBezTo>
                    <a:pt x="1" y="1928"/>
                    <a:pt x="191" y="2165"/>
                    <a:pt x="454" y="2165"/>
                  </a:cubicBezTo>
                  <a:cubicBezTo>
                    <a:pt x="545" y="2165"/>
                    <a:pt x="645" y="2137"/>
                    <a:pt x="748" y="2077"/>
                  </a:cubicBezTo>
                  <a:cubicBezTo>
                    <a:pt x="946" y="1949"/>
                    <a:pt x="1109" y="1785"/>
                    <a:pt x="1229" y="1588"/>
                  </a:cubicBezTo>
                  <a:cubicBezTo>
                    <a:pt x="1272" y="1519"/>
                    <a:pt x="1281" y="1424"/>
                    <a:pt x="1247" y="1356"/>
                  </a:cubicBezTo>
                  <a:cubicBezTo>
                    <a:pt x="1234" y="1343"/>
                    <a:pt x="1217" y="1337"/>
                    <a:pt x="1200" y="1337"/>
                  </a:cubicBezTo>
                  <a:cubicBezTo>
                    <a:pt x="1160" y="1337"/>
                    <a:pt x="1113" y="1368"/>
                    <a:pt x="1083" y="1416"/>
                  </a:cubicBezTo>
                  <a:cubicBezTo>
                    <a:pt x="997" y="1553"/>
                    <a:pt x="886" y="1674"/>
                    <a:pt x="748" y="1760"/>
                  </a:cubicBezTo>
                  <a:cubicBezTo>
                    <a:pt x="688" y="1802"/>
                    <a:pt x="617" y="1823"/>
                    <a:pt x="547" y="1823"/>
                  </a:cubicBezTo>
                  <a:cubicBezTo>
                    <a:pt x="488" y="1823"/>
                    <a:pt x="430" y="1808"/>
                    <a:pt x="379" y="1777"/>
                  </a:cubicBezTo>
                  <a:cubicBezTo>
                    <a:pt x="267" y="1674"/>
                    <a:pt x="216" y="1528"/>
                    <a:pt x="224" y="1381"/>
                  </a:cubicBezTo>
                  <a:cubicBezTo>
                    <a:pt x="233" y="1184"/>
                    <a:pt x="284" y="995"/>
                    <a:pt x="379" y="823"/>
                  </a:cubicBezTo>
                  <a:cubicBezTo>
                    <a:pt x="465" y="651"/>
                    <a:pt x="594" y="514"/>
                    <a:pt x="748" y="411"/>
                  </a:cubicBezTo>
                  <a:cubicBezTo>
                    <a:pt x="806" y="364"/>
                    <a:pt x="876" y="342"/>
                    <a:pt x="947" y="342"/>
                  </a:cubicBezTo>
                  <a:cubicBezTo>
                    <a:pt x="993" y="342"/>
                    <a:pt x="1040" y="351"/>
                    <a:pt x="1083" y="368"/>
                  </a:cubicBezTo>
                  <a:cubicBezTo>
                    <a:pt x="1089" y="370"/>
                    <a:pt x="1095" y="371"/>
                    <a:pt x="1102" y="371"/>
                  </a:cubicBezTo>
                  <a:cubicBezTo>
                    <a:pt x="1147" y="371"/>
                    <a:pt x="1217" y="321"/>
                    <a:pt x="1247" y="239"/>
                  </a:cubicBezTo>
                  <a:cubicBezTo>
                    <a:pt x="1281" y="153"/>
                    <a:pt x="1272" y="58"/>
                    <a:pt x="1229" y="33"/>
                  </a:cubicBezTo>
                  <a:cubicBezTo>
                    <a:pt x="1170" y="11"/>
                    <a:pt x="1109" y="0"/>
                    <a:pt x="1048" y="0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2"/>
            <p:cNvSpPr/>
            <p:nvPr/>
          </p:nvSpPr>
          <p:spPr>
            <a:xfrm>
              <a:off x="1996300" y="2812800"/>
              <a:ext cx="98550" cy="233650"/>
            </a:xfrm>
            <a:custGeom>
              <a:avLst/>
              <a:gdLst/>
              <a:ahLst/>
              <a:cxnLst/>
              <a:rect l="l" t="t" r="r" b="b"/>
              <a:pathLst>
                <a:path w="3942" h="9346" extrusionOk="0">
                  <a:moveTo>
                    <a:pt x="3557" y="0"/>
                  </a:moveTo>
                  <a:cubicBezTo>
                    <a:pt x="3445" y="0"/>
                    <a:pt x="3334" y="61"/>
                    <a:pt x="3283" y="204"/>
                  </a:cubicBezTo>
                  <a:lnTo>
                    <a:pt x="61" y="8942"/>
                  </a:lnTo>
                  <a:cubicBezTo>
                    <a:pt x="1" y="9096"/>
                    <a:pt x="78" y="9268"/>
                    <a:pt x="241" y="9328"/>
                  </a:cubicBezTo>
                  <a:cubicBezTo>
                    <a:pt x="276" y="9345"/>
                    <a:pt x="310" y="9345"/>
                    <a:pt x="344" y="9345"/>
                  </a:cubicBezTo>
                  <a:cubicBezTo>
                    <a:pt x="473" y="9345"/>
                    <a:pt x="585" y="9268"/>
                    <a:pt x="628" y="9156"/>
                  </a:cubicBezTo>
                  <a:lnTo>
                    <a:pt x="3850" y="419"/>
                  </a:lnTo>
                  <a:cubicBezTo>
                    <a:pt x="3942" y="176"/>
                    <a:pt x="3748" y="0"/>
                    <a:pt x="3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2"/>
            <p:cNvSpPr/>
            <p:nvPr/>
          </p:nvSpPr>
          <p:spPr>
            <a:xfrm>
              <a:off x="2020800" y="2745350"/>
              <a:ext cx="122025" cy="152200"/>
            </a:xfrm>
            <a:custGeom>
              <a:avLst/>
              <a:gdLst/>
              <a:ahLst/>
              <a:cxnLst/>
              <a:rect l="l" t="t" r="r" b="b"/>
              <a:pathLst>
                <a:path w="4881" h="6088" extrusionOk="0">
                  <a:moveTo>
                    <a:pt x="2618" y="1"/>
                  </a:moveTo>
                  <a:cubicBezTo>
                    <a:pt x="2390" y="1"/>
                    <a:pt x="2138" y="72"/>
                    <a:pt x="1873" y="222"/>
                  </a:cubicBezTo>
                  <a:cubicBezTo>
                    <a:pt x="842" y="815"/>
                    <a:pt x="0" y="2412"/>
                    <a:pt x="0" y="3796"/>
                  </a:cubicBezTo>
                  <a:cubicBezTo>
                    <a:pt x="0" y="4586"/>
                    <a:pt x="284" y="5093"/>
                    <a:pt x="722" y="5342"/>
                  </a:cubicBezTo>
                  <a:lnTo>
                    <a:pt x="1710" y="5909"/>
                  </a:lnTo>
                  <a:cubicBezTo>
                    <a:pt x="1872" y="6026"/>
                    <a:pt x="2064" y="6088"/>
                    <a:pt x="2277" y="6088"/>
                  </a:cubicBezTo>
                  <a:cubicBezTo>
                    <a:pt x="2504" y="6088"/>
                    <a:pt x="2754" y="6017"/>
                    <a:pt x="3016" y="5866"/>
                  </a:cubicBezTo>
                  <a:cubicBezTo>
                    <a:pt x="4047" y="5265"/>
                    <a:pt x="4880" y="3667"/>
                    <a:pt x="4880" y="2292"/>
                  </a:cubicBezTo>
                  <a:cubicBezTo>
                    <a:pt x="4880" y="1528"/>
                    <a:pt x="4622" y="995"/>
                    <a:pt x="4210" y="772"/>
                  </a:cubicBezTo>
                  <a:lnTo>
                    <a:pt x="3067" y="110"/>
                  </a:lnTo>
                  <a:cubicBezTo>
                    <a:pt x="2934" y="38"/>
                    <a:pt x="2783" y="1"/>
                    <a:pt x="2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2"/>
            <p:cNvSpPr/>
            <p:nvPr/>
          </p:nvSpPr>
          <p:spPr>
            <a:xfrm>
              <a:off x="1942825" y="2964350"/>
              <a:ext cx="122025" cy="152225"/>
            </a:xfrm>
            <a:custGeom>
              <a:avLst/>
              <a:gdLst/>
              <a:ahLst/>
              <a:cxnLst/>
              <a:rect l="l" t="t" r="r" b="b"/>
              <a:pathLst>
                <a:path w="4881" h="6089" extrusionOk="0">
                  <a:moveTo>
                    <a:pt x="2603" y="1"/>
                  </a:moveTo>
                  <a:cubicBezTo>
                    <a:pt x="2376" y="1"/>
                    <a:pt x="2127" y="73"/>
                    <a:pt x="1865" y="225"/>
                  </a:cubicBezTo>
                  <a:cubicBezTo>
                    <a:pt x="834" y="818"/>
                    <a:pt x="1" y="2416"/>
                    <a:pt x="1" y="3790"/>
                  </a:cubicBezTo>
                  <a:cubicBezTo>
                    <a:pt x="1" y="4555"/>
                    <a:pt x="250" y="5079"/>
                    <a:pt x="654" y="5311"/>
                  </a:cubicBezTo>
                  <a:lnTo>
                    <a:pt x="1805" y="5973"/>
                  </a:lnTo>
                  <a:cubicBezTo>
                    <a:pt x="1944" y="6049"/>
                    <a:pt x="2100" y="6089"/>
                    <a:pt x="2269" y="6089"/>
                  </a:cubicBezTo>
                  <a:cubicBezTo>
                    <a:pt x="2496" y="6089"/>
                    <a:pt x="2746" y="6017"/>
                    <a:pt x="3008" y="5869"/>
                  </a:cubicBezTo>
                  <a:cubicBezTo>
                    <a:pt x="4039" y="5277"/>
                    <a:pt x="4880" y="3679"/>
                    <a:pt x="4880" y="2295"/>
                  </a:cubicBezTo>
                  <a:cubicBezTo>
                    <a:pt x="4880" y="1488"/>
                    <a:pt x="4597" y="947"/>
                    <a:pt x="4150" y="740"/>
                  </a:cubicBezTo>
                  <a:lnTo>
                    <a:pt x="3008" y="87"/>
                  </a:lnTo>
                  <a:cubicBezTo>
                    <a:pt x="2883" y="30"/>
                    <a:pt x="2748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2"/>
            <p:cNvSpPr/>
            <p:nvPr/>
          </p:nvSpPr>
          <p:spPr>
            <a:xfrm>
              <a:off x="2049350" y="2761750"/>
              <a:ext cx="93475" cy="135825"/>
            </a:xfrm>
            <a:custGeom>
              <a:avLst/>
              <a:gdLst/>
              <a:ahLst/>
              <a:cxnLst/>
              <a:rect l="l" t="t" r="r" b="b"/>
              <a:pathLst>
                <a:path w="3739" h="5433" extrusionOk="0">
                  <a:moveTo>
                    <a:pt x="2617" y="0"/>
                  </a:moveTo>
                  <a:cubicBezTo>
                    <a:pt x="2389" y="0"/>
                    <a:pt x="2138" y="73"/>
                    <a:pt x="1874" y="227"/>
                  </a:cubicBezTo>
                  <a:cubicBezTo>
                    <a:pt x="843" y="820"/>
                    <a:pt x="1" y="2418"/>
                    <a:pt x="1" y="3793"/>
                  </a:cubicBezTo>
                  <a:cubicBezTo>
                    <a:pt x="1" y="4818"/>
                    <a:pt x="469" y="5432"/>
                    <a:pt x="1135" y="5432"/>
                  </a:cubicBezTo>
                  <a:cubicBezTo>
                    <a:pt x="1362" y="5432"/>
                    <a:pt x="1612" y="5361"/>
                    <a:pt x="1874" y="5210"/>
                  </a:cubicBezTo>
                  <a:cubicBezTo>
                    <a:pt x="2905" y="4609"/>
                    <a:pt x="3738" y="3011"/>
                    <a:pt x="3738" y="1636"/>
                  </a:cubicBezTo>
                  <a:cubicBezTo>
                    <a:pt x="3738" y="614"/>
                    <a:pt x="3277" y="0"/>
                    <a:pt x="2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2"/>
            <p:cNvSpPr/>
            <p:nvPr/>
          </p:nvSpPr>
          <p:spPr>
            <a:xfrm>
              <a:off x="2069550" y="2791100"/>
              <a:ext cx="53300" cy="77325"/>
            </a:xfrm>
            <a:custGeom>
              <a:avLst/>
              <a:gdLst/>
              <a:ahLst/>
              <a:cxnLst/>
              <a:rect l="l" t="t" r="r" b="b"/>
              <a:pathLst>
                <a:path w="2132" h="3093" extrusionOk="0">
                  <a:moveTo>
                    <a:pt x="1487" y="1"/>
                  </a:moveTo>
                  <a:cubicBezTo>
                    <a:pt x="1358" y="1"/>
                    <a:pt x="1215" y="42"/>
                    <a:pt x="1066" y="127"/>
                  </a:cubicBezTo>
                  <a:cubicBezTo>
                    <a:pt x="473" y="471"/>
                    <a:pt x="0" y="1373"/>
                    <a:pt x="0" y="2163"/>
                  </a:cubicBezTo>
                  <a:cubicBezTo>
                    <a:pt x="0" y="2744"/>
                    <a:pt x="261" y="3092"/>
                    <a:pt x="638" y="3092"/>
                  </a:cubicBezTo>
                  <a:cubicBezTo>
                    <a:pt x="769" y="3092"/>
                    <a:pt x="913" y="3051"/>
                    <a:pt x="1066" y="2962"/>
                  </a:cubicBezTo>
                  <a:cubicBezTo>
                    <a:pt x="1650" y="2627"/>
                    <a:pt x="2131" y="1717"/>
                    <a:pt x="2131" y="935"/>
                  </a:cubicBezTo>
                  <a:cubicBezTo>
                    <a:pt x="2131" y="346"/>
                    <a:pt x="1865" y="1"/>
                    <a:pt x="1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2"/>
            <p:cNvSpPr/>
            <p:nvPr/>
          </p:nvSpPr>
          <p:spPr>
            <a:xfrm>
              <a:off x="1971400" y="2980700"/>
              <a:ext cx="93450" cy="135775"/>
            </a:xfrm>
            <a:custGeom>
              <a:avLst/>
              <a:gdLst/>
              <a:ahLst/>
              <a:cxnLst/>
              <a:rect l="l" t="t" r="r" b="b"/>
              <a:pathLst>
                <a:path w="3738" h="5431" extrusionOk="0">
                  <a:moveTo>
                    <a:pt x="2607" y="1"/>
                  </a:moveTo>
                  <a:cubicBezTo>
                    <a:pt x="2379" y="1"/>
                    <a:pt x="2128" y="72"/>
                    <a:pt x="1865" y="224"/>
                  </a:cubicBezTo>
                  <a:cubicBezTo>
                    <a:pt x="834" y="817"/>
                    <a:pt x="0" y="2415"/>
                    <a:pt x="0" y="3798"/>
                  </a:cubicBezTo>
                  <a:cubicBezTo>
                    <a:pt x="0" y="4821"/>
                    <a:pt x="462" y="5430"/>
                    <a:pt x="1123" y="5430"/>
                  </a:cubicBezTo>
                  <a:cubicBezTo>
                    <a:pt x="1350" y="5430"/>
                    <a:pt x="1601" y="5358"/>
                    <a:pt x="1865" y="5207"/>
                  </a:cubicBezTo>
                  <a:cubicBezTo>
                    <a:pt x="2896" y="4614"/>
                    <a:pt x="3737" y="3007"/>
                    <a:pt x="3737" y="1633"/>
                  </a:cubicBezTo>
                  <a:cubicBezTo>
                    <a:pt x="3737" y="610"/>
                    <a:pt x="3271" y="1"/>
                    <a:pt x="26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2"/>
            <p:cNvSpPr/>
            <p:nvPr/>
          </p:nvSpPr>
          <p:spPr>
            <a:xfrm>
              <a:off x="1991375" y="3009875"/>
              <a:ext cx="53275" cy="77325"/>
            </a:xfrm>
            <a:custGeom>
              <a:avLst/>
              <a:gdLst/>
              <a:ahLst/>
              <a:cxnLst/>
              <a:rect l="l" t="t" r="r" b="b"/>
              <a:pathLst>
                <a:path w="2131" h="3093" extrusionOk="0">
                  <a:moveTo>
                    <a:pt x="1493" y="1"/>
                  </a:moveTo>
                  <a:cubicBezTo>
                    <a:pt x="1363" y="1"/>
                    <a:pt x="1218" y="42"/>
                    <a:pt x="1066" y="131"/>
                  </a:cubicBezTo>
                  <a:cubicBezTo>
                    <a:pt x="481" y="466"/>
                    <a:pt x="0" y="1377"/>
                    <a:pt x="0" y="2158"/>
                  </a:cubicBezTo>
                  <a:cubicBezTo>
                    <a:pt x="0" y="2747"/>
                    <a:pt x="267" y="3092"/>
                    <a:pt x="644" y="3092"/>
                  </a:cubicBezTo>
                  <a:cubicBezTo>
                    <a:pt x="774" y="3092"/>
                    <a:pt x="916" y="3052"/>
                    <a:pt x="1066" y="2966"/>
                  </a:cubicBezTo>
                  <a:cubicBezTo>
                    <a:pt x="1658" y="2631"/>
                    <a:pt x="2131" y="1720"/>
                    <a:pt x="2131" y="930"/>
                  </a:cubicBezTo>
                  <a:cubicBezTo>
                    <a:pt x="2131" y="349"/>
                    <a:pt x="1870" y="1"/>
                    <a:pt x="1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2"/>
            <p:cNvSpPr/>
            <p:nvPr/>
          </p:nvSpPr>
          <p:spPr>
            <a:xfrm>
              <a:off x="2081375" y="2805250"/>
              <a:ext cx="29225" cy="55400"/>
            </a:xfrm>
            <a:custGeom>
              <a:avLst/>
              <a:gdLst/>
              <a:ahLst/>
              <a:cxnLst/>
              <a:rect l="l" t="t" r="r" b="b"/>
              <a:pathLst>
                <a:path w="1169" h="2216" extrusionOk="0">
                  <a:moveTo>
                    <a:pt x="593" y="592"/>
                  </a:moveTo>
                  <a:lnTo>
                    <a:pt x="756" y="1090"/>
                  </a:lnTo>
                  <a:lnTo>
                    <a:pt x="421" y="1279"/>
                  </a:lnTo>
                  <a:lnTo>
                    <a:pt x="421" y="1279"/>
                  </a:lnTo>
                  <a:lnTo>
                    <a:pt x="593" y="592"/>
                  </a:lnTo>
                  <a:close/>
                  <a:moveTo>
                    <a:pt x="627" y="1"/>
                  </a:moveTo>
                  <a:cubicBezTo>
                    <a:pt x="613" y="1"/>
                    <a:pt x="598" y="5"/>
                    <a:pt x="584" y="16"/>
                  </a:cubicBezTo>
                  <a:cubicBezTo>
                    <a:pt x="533" y="51"/>
                    <a:pt x="498" y="111"/>
                    <a:pt x="481" y="180"/>
                  </a:cubicBezTo>
                  <a:lnTo>
                    <a:pt x="26" y="2061"/>
                  </a:lnTo>
                  <a:cubicBezTo>
                    <a:pt x="0" y="2156"/>
                    <a:pt x="34" y="2216"/>
                    <a:pt x="95" y="2216"/>
                  </a:cubicBezTo>
                  <a:cubicBezTo>
                    <a:pt x="103" y="2216"/>
                    <a:pt x="120" y="2207"/>
                    <a:pt x="129" y="2207"/>
                  </a:cubicBezTo>
                  <a:cubicBezTo>
                    <a:pt x="189" y="2164"/>
                    <a:pt x="223" y="2113"/>
                    <a:pt x="241" y="2044"/>
                  </a:cubicBezTo>
                  <a:lnTo>
                    <a:pt x="344" y="1632"/>
                  </a:lnTo>
                  <a:lnTo>
                    <a:pt x="842" y="1340"/>
                  </a:lnTo>
                  <a:lnTo>
                    <a:pt x="936" y="1640"/>
                  </a:lnTo>
                  <a:cubicBezTo>
                    <a:pt x="942" y="1674"/>
                    <a:pt x="969" y="1693"/>
                    <a:pt x="999" y="1693"/>
                  </a:cubicBezTo>
                  <a:cubicBezTo>
                    <a:pt x="1016" y="1693"/>
                    <a:pt x="1033" y="1687"/>
                    <a:pt x="1048" y="1675"/>
                  </a:cubicBezTo>
                  <a:cubicBezTo>
                    <a:pt x="1057" y="1666"/>
                    <a:pt x="1074" y="1657"/>
                    <a:pt x="1083" y="1649"/>
                  </a:cubicBezTo>
                  <a:cubicBezTo>
                    <a:pt x="1143" y="1580"/>
                    <a:pt x="1168" y="1494"/>
                    <a:pt x="1151" y="1408"/>
                  </a:cubicBezTo>
                  <a:lnTo>
                    <a:pt x="696" y="51"/>
                  </a:lnTo>
                  <a:cubicBezTo>
                    <a:pt x="684" y="22"/>
                    <a:pt x="657" y="1"/>
                    <a:pt x="627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2"/>
            <p:cNvSpPr/>
            <p:nvPr/>
          </p:nvSpPr>
          <p:spPr>
            <a:xfrm>
              <a:off x="2009200" y="3022650"/>
              <a:ext cx="23225" cy="53875"/>
            </a:xfrm>
            <a:custGeom>
              <a:avLst/>
              <a:gdLst/>
              <a:ahLst/>
              <a:cxnLst/>
              <a:rect l="l" t="t" r="r" b="b"/>
              <a:pathLst>
                <a:path w="929" h="2155" extrusionOk="0">
                  <a:moveTo>
                    <a:pt x="472" y="322"/>
                  </a:moveTo>
                  <a:cubicBezTo>
                    <a:pt x="530" y="322"/>
                    <a:pt x="567" y="373"/>
                    <a:pt x="567" y="462"/>
                  </a:cubicBezTo>
                  <a:cubicBezTo>
                    <a:pt x="567" y="591"/>
                    <a:pt x="507" y="702"/>
                    <a:pt x="404" y="780"/>
                  </a:cubicBezTo>
                  <a:lnTo>
                    <a:pt x="224" y="891"/>
                  </a:lnTo>
                  <a:lnTo>
                    <a:pt x="224" y="445"/>
                  </a:lnTo>
                  <a:lnTo>
                    <a:pt x="404" y="341"/>
                  </a:lnTo>
                  <a:cubicBezTo>
                    <a:pt x="429" y="328"/>
                    <a:pt x="452" y="322"/>
                    <a:pt x="472" y="322"/>
                  </a:cubicBezTo>
                  <a:close/>
                  <a:moveTo>
                    <a:pt x="570" y="1019"/>
                  </a:moveTo>
                  <a:cubicBezTo>
                    <a:pt x="645" y="1019"/>
                    <a:pt x="696" y="1087"/>
                    <a:pt x="696" y="1201"/>
                  </a:cubicBezTo>
                  <a:cubicBezTo>
                    <a:pt x="696" y="1364"/>
                    <a:pt x="619" y="1518"/>
                    <a:pt x="481" y="1613"/>
                  </a:cubicBezTo>
                  <a:lnTo>
                    <a:pt x="224" y="1759"/>
                  </a:lnTo>
                  <a:lnTo>
                    <a:pt x="224" y="1192"/>
                  </a:lnTo>
                  <a:lnTo>
                    <a:pt x="481" y="1046"/>
                  </a:lnTo>
                  <a:cubicBezTo>
                    <a:pt x="513" y="1028"/>
                    <a:pt x="543" y="1019"/>
                    <a:pt x="570" y="1019"/>
                  </a:cubicBezTo>
                  <a:close/>
                  <a:moveTo>
                    <a:pt x="560" y="1"/>
                  </a:moveTo>
                  <a:cubicBezTo>
                    <a:pt x="512" y="1"/>
                    <a:pt x="459" y="16"/>
                    <a:pt x="404" y="49"/>
                  </a:cubicBezTo>
                  <a:lnTo>
                    <a:pt x="121" y="213"/>
                  </a:lnTo>
                  <a:lnTo>
                    <a:pt x="112" y="213"/>
                  </a:lnTo>
                  <a:cubicBezTo>
                    <a:pt x="43" y="264"/>
                    <a:pt x="0" y="341"/>
                    <a:pt x="0" y="427"/>
                  </a:cubicBezTo>
                  <a:lnTo>
                    <a:pt x="0" y="2051"/>
                  </a:lnTo>
                  <a:cubicBezTo>
                    <a:pt x="0" y="2118"/>
                    <a:pt x="32" y="2154"/>
                    <a:pt x="74" y="2154"/>
                  </a:cubicBezTo>
                  <a:cubicBezTo>
                    <a:pt x="86" y="2154"/>
                    <a:pt x="99" y="2151"/>
                    <a:pt x="112" y="2146"/>
                  </a:cubicBezTo>
                  <a:lnTo>
                    <a:pt x="121" y="2137"/>
                  </a:lnTo>
                  <a:lnTo>
                    <a:pt x="481" y="1922"/>
                  </a:lnTo>
                  <a:cubicBezTo>
                    <a:pt x="731" y="1785"/>
                    <a:pt x="928" y="1398"/>
                    <a:pt x="928" y="1080"/>
                  </a:cubicBezTo>
                  <a:cubicBezTo>
                    <a:pt x="928" y="874"/>
                    <a:pt x="842" y="737"/>
                    <a:pt x="713" y="702"/>
                  </a:cubicBezTo>
                  <a:cubicBezTo>
                    <a:pt x="765" y="591"/>
                    <a:pt x="791" y="470"/>
                    <a:pt x="799" y="341"/>
                  </a:cubicBezTo>
                  <a:cubicBezTo>
                    <a:pt x="799" y="131"/>
                    <a:pt x="700" y="1"/>
                    <a:pt x="560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6" name="Google Shape;1166;p12"/>
          <p:cNvGrpSpPr/>
          <p:nvPr/>
        </p:nvGrpSpPr>
        <p:grpSpPr>
          <a:xfrm>
            <a:off x="5756025" y="3080742"/>
            <a:ext cx="1570684" cy="1369535"/>
            <a:chOff x="454588" y="1659092"/>
            <a:chExt cx="1570684" cy="1369535"/>
          </a:xfrm>
        </p:grpSpPr>
        <p:sp>
          <p:nvSpPr>
            <p:cNvPr id="1167" name="Google Shape;1167;p12"/>
            <p:cNvSpPr/>
            <p:nvPr/>
          </p:nvSpPr>
          <p:spPr>
            <a:xfrm>
              <a:off x="868340" y="2453669"/>
              <a:ext cx="999659" cy="574958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2"/>
            <p:cNvSpPr/>
            <p:nvPr/>
          </p:nvSpPr>
          <p:spPr>
            <a:xfrm>
              <a:off x="1843810" y="2384896"/>
              <a:ext cx="134139" cy="140952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2"/>
            <p:cNvSpPr/>
            <p:nvPr/>
          </p:nvSpPr>
          <p:spPr>
            <a:xfrm>
              <a:off x="1855854" y="2394568"/>
              <a:ext cx="88460" cy="112324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2"/>
            <p:cNvSpPr/>
            <p:nvPr/>
          </p:nvSpPr>
          <p:spPr>
            <a:xfrm>
              <a:off x="1847764" y="2462063"/>
              <a:ext cx="177508" cy="184259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2"/>
            <p:cNvSpPr/>
            <p:nvPr/>
          </p:nvSpPr>
          <p:spPr>
            <a:xfrm>
              <a:off x="1850461" y="2474877"/>
              <a:ext cx="133511" cy="113459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2"/>
            <p:cNvSpPr/>
            <p:nvPr/>
          </p:nvSpPr>
          <p:spPr>
            <a:xfrm>
              <a:off x="1862788" y="2502694"/>
              <a:ext cx="11293" cy="52634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2"/>
            <p:cNvSpPr/>
            <p:nvPr/>
          </p:nvSpPr>
          <p:spPr>
            <a:xfrm>
              <a:off x="1855651" y="2567270"/>
              <a:ext cx="57743" cy="9164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2"/>
            <p:cNvSpPr/>
            <p:nvPr/>
          </p:nvSpPr>
          <p:spPr>
            <a:xfrm>
              <a:off x="815057" y="2398501"/>
              <a:ext cx="32825" cy="2840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2"/>
            <p:cNvSpPr/>
            <p:nvPr/>
          </p:nvSpPr>
          <p:spPr>
            <a:xfrm>
              <a:off x="470990" y="2407990"/>
              <a:ext cx="180224" cy="13418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2"/>
            <p:cNvSpPr/>
            <p:nvPr/>
          </p:nvSpPr>
          <p:spPr>
            <a:xfrm>
              <a:off x="454588" y="2171461"/>
              <a:ext cx="180306" cy="350028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2"/>
            <p:cNvSpPr/>
            <p:nvPr/>
          </p:nvSpPr>
          <p:spPr>
            <a:xfrm>
              <a:off x="634873" y="2133608"/>
              <a:ext cx="245713" cy="387881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2"/>
            <p:cNvSpPr/>
            <p:nvPr/>
          </p:nvSpPr>
          <p:spPr>
            <a:xfrm>
              <a:off x="454588" y="2029557"/>
              <a:ext cx="425998" cy="245997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2"/>
            <p:cNvSpPr/>
            <p:nvPr/>
          </p:nvSpPr>
          <p:spPr>
            <a:xfrm>
              <a:off x="651194" y="2161993"/>
              <a:ext cx="213070" cy="179799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2"/>
            <p:cNvSpPr/>
            <p:nvPr/>
          </p:nvSpPr>
          <p:spPr>
            <a:xfrm>
              <a:off x="733105" y="2199846"/>
              <a:ext cx="65630" cy="43672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2"/>
            <p:cNvSpPr/>
            <p:nvPr/>
          </p:nvSpPr>
          <p:spPr>
            <a:xfrm>
              <a:off x="651194" y="2237700"/>
              <a:ext cx="213070" cy="179718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2"/>
            <p:cNvSpPr/>
            <p:nvPr/>
          </p:nvSpPr>
          <p:spPr>
            <a:xfrm>
              <a:off x="733105" y="2308967"/>
              <a:ext cx="7644" cy="4440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2"/>
            <p:cNvSpPr/>
            <p:nvPr/>
          </p:nvSpPr>
          <p:spPr>
            <a:xfrm>
              <a:off x="733105" y="2275533"/>
              <a:ext cx="65630" cy="43632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2"/>
            <p:cNvSpPr/>
            <p:nvPr/>
          </p:nvSpPr>
          <p:spPr>
            <a:xfrm>
              <a:off x="651194" y="2313386"/>
              <a:ext cx="213070" cy="179738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2"/>
            <p:cNvSpPr/>
            <p:nvPr/>
          </p:nvSpPr>
          <p:spPr>
            <a:xfrm>
              <a:off x="733105" y="2387715"/>
              <a:ext cx="2392" cy="1318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2"/>
            <p:cNvSpPr/>
            <p:nvPr/>
          </p:nvSpPr>
          <p:spPr>
            <a:xfrm>
              <a:off x="733105" y="2351240"/>
              <a:ext cx="65630" cy="43612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2"/>
            <p:cNvSpPr/>
            <p:nvPr/>
          </p:nvSpPr>
          <p:spPr>
            <a:xfrm>
              <a:off x="651194" y="2502593"/>
              <a:ext cx="16402" cy="39577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2"/>
            <p:cNvSpPr/>
            <p:nvPr/>
          </p:nvSpPr>
          <p:spPr>
            <a:xfrm>
              <a:off x="847862" y="2389012"/>
              <a:ext cx="16402" cy="37894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2"/>
            <p:cNvSpPr/>
            <p:nvPr/>
          </p:nvSpPr>
          <p:spPr>
            <a:xfrm>
              <a:off x="484696" y="2117084"/>
              <a:ext cx="242367" cy="138823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2"/>
            <p:cNvSpPr/>
            <p:nvPr/>
          </p:nvSpPr>
          <p:spPr>
            <a:xfrm>
              <a:off x="484635" y="2102790"/>
              <a:ext cx="242489" cy="153076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2"/>
            <p:cNvSpPr/>
            <p:nvPr/>
          </p:nvSpPr>
          <p:spPr>
            <a:xfrm>
              <a:off x="802182" y="2140603"/>
              <a:ext cx="81" cy="5555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2"/>
            <p:cNvSpPr/>
            <p:nvPr/>
          </p:nvSpPr>
          <p:spPr>
            <a:xfrm>
              <a:off x="798452" y="2147659"/>
              <a:ext cx="507" cy="24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2"/>
            <p:cNvSpPr/>
            <p:nvPr/>
          </p:nvSpPr>
          <p:spPr>
            <a:xfrm>
              <a:off x="798452" y="2147659"/>
              <a:ext cx="142" cy="81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2"/>
            <p:cNvSpPr/>
            <p:nvPr/>
          </p:nvSpPr>
          <p:spPr>
            <a:xfrm>
              <a:off x="798452" y="2147659"/>
              <a:ext cx="142" cy="81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2"/>
            <p:cNvSpPr/>
            <p:nvPr/>
          </p:nvSpPr>
          <p:spPr>
            <a:xfrm>
              <a:off x="781907" y="2157087"/>
              <a:ext cx="162" cy="689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2"/>
            <p:cNvSpPr/>
            <p:nvPr/>
          </p:nvSpPr>
          <p:spPr>
            <a:xfrm>
              <a:off x="778177" y="2159296"/>
              <a:ext cx="629" cy="284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2"/>
            <p:cNvSpPr/>
            <p:nvPr/>
          </p:nvSpPr>
          <p:spPr>
            <a:xfrm>
              <a:off x="1623624" y="1866505"/>
              <a:ext cx="42091" cy="89068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2"/>
            <p:cNvSpPr/>
            <p:nvPr/>
          </p:nvSpPr>
          <p:spPr>
            <a:xfrm>
              <a:off x="1635890" y="1925668"/>
              <a:ext cx="29622" cy="29784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2"/>
            <p:cNvSpPr/>
            <p:nvPr/>
          </p:nvSpPr>
          <p:spPr>
            <a:xfrm>
              <a:off x="1556595" y="1659092"/>
              <a:ext cx="202203" cy="296846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2"/>
            <p:cNvSpPr/>
            <p:nvPr/>
          </p:nvSpPr>
          <p:spPr>
            <a:xfrm>
              <a:off x="1559697" y="1937995"/>
              <a:ext cx="8597" cy="9367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2"/>
            <p:cNvSpPr/>
            <p:nvPr/>
          </p:nvSpPr>
          <p:spPr>
            <a:xfrm>
              <a:off x="1556595" y="1755033"/>
              <a:ext cx="42618" cy="200540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2"/>
            <p:cNvSpPr/>
            <p:nvPr/>
          </p:nvSpPr>
          <p:spPr>
            <a:xfrm>
              <a:off x="1560041" y="1659112"/>
              <a:ext cx="198350" cy="114898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2"/>
            <p:cNvSpPr/>
            <p:nvPr/>
          </p:nvSpPr>
          <p:spPr>
            <a:xfrm>
              <a:off x="1560041" y="1755033"/>
              <a:ext cx="13442" cy="776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2"/>
            <p:cNvSpPr/>
            <p:nvPr/>
          </p:nvSpPr>
          <p:spPr>
            <a:xfrm>
              <a:off x="1601686" y="1753756"/>
              <a:ext cx="89088" cy="118122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2"/>
            <p:cNvSpPr/>
            <p:nvPr/>
          </p:nvSpPr>
          <p:spPr>
            <a:xfrm>
              <a:off x="1681833" y="1786804"/>
              <a:ext cx="67556" cy="8959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2"/>
            <p:cNvSpPr/>
            <p:nvPr/>
          </p:nvSpPr>
          <p:spPr>
            <a:xfrm>
              <a:off x="1122426" y="2081582"/>
              <a:ext cx="45558" cy="16919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2"/>
            <p:cNvSpPr/>
            <p:nvPr/>
          </p:nvSpPr>
          <p:spPr>
            <a:xfrm>
              <a:off x="1081045" y="1926398"/>
              <a:ext cx="159321" cy="204717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2"/>
            <p:cNvSpPr/>
            <p:nvPr/>
          </p:nvSpPr>
          <p:spPr>
            <a:xfrm>
              <a:off x="1081045" y="1992372"/>
              <a:ext cx="29014" cy="138742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2"/>
            <p:cNvSpPr/>
            <p:nvPr/>
          </p:nvSpPr>
          <p:spPr>
            <a:xfrm>
              <a:off x="1095501" y="1935400"/>
              <a:ext cx="144865" cy="195046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2"/>
            <p:cNvSpPr/>
            <p:nvPr/>
          </p:nvSpPr>
          <p:spPr>
            <a:xfrm>
              <a:off x="1104868" y="2248425"/>
              <a:ext cx="27189" cy="238292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2"/>
            <p:cNvSpPr/>
            <p:nvPr/>
          </p:nvSpPr>
          <p:spPr>
            <a:xfrm>
              <a:off x="1104868" y="2248425"/>
              <a:ext cx="13564" cy="238130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2"/>
            <p:cNvSpPr/>
            <p:nvPr/>
          </p:nvSpPr>
          <p:spPr>
            <a:xfrm>
              <a:off x="1251760" y="2331533"/>
              <a:ext cx="27209" cy="238231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2"/>
            <p:cNvSpPr/>
            <p:nvPr/>
          </p:nvSpPr>
          <p:spPr>
            <a:xfrm>
              <a:off x="1251760" y="2331533"/>
              <a:ext cx="13645" cy="237968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2"/>
            <p:cNvSpPr/>
            <p:nvPr/>
          </p:nvSpPr>
          <p:spPr>
            <a:xfrm>
              <a:off x="1104868" y="2152950"/>
              <a:ext cx="359760" cy="222052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2"/>
            <p:cNvSpPr/>
            <p:nvPr/>
          </p:nvSpPr>
          <p:spPr>
            <a:xfrm>
              <a:off x="1108091" y="2152950"/>
              <a:ext cx="353089" cy="201128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2"/>
            <p:cNvSpPr/>
            <p:nvPr/>
          </p:nvSpPr>
          <p:spPr>
            <a:xfrm>
              <a:off x="1323655" y="2579881"/>
              <a:ext cx="38016" cy="65002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12"/>
            <p:cNvSpPr/>
            <p:nvPr/>
          </p:nvSpPr>
          <p:spPr>
            <a:xfrm>
              <a:off x="1433607" y="2495233"/>
              <a:ext cx="39820" cy="70131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12"/>
            <p:cNvSpPr/>
            <p:nvPr/>
          </p:nvSpPr>
          <p:spPr>
            <a:xfrm>
              <a:off x="1314106" y="2620654"/>
              <a:ext cx="121751" cy="112445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2"/>
            <p:cNvSpPr/>
            <p:nvPr/>
          </p:nvSpPr>
          <p:spPr>
            <a:xfrm>
              <a:off x="1419353" y="2551476"/>
              <a:ext cx="157740" cy="77390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2"/>
            <p:cNvSpPr/>
            <p:nvPr/>
          </p:nvSpPr>
          <p:spPr>
            <a:xfrm>
              <a:off x="1162489" y="2142489"/>
              <a:ext cx="347209" cy="465595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2"/>
            <p:cNvSpPr/>
            <p:nvPr/>
          </p:nvSpPr>
          <p:spPr>
            <a:xfrm>
              <a:off x="1168308" y="2191331"/>
              <a:ext cx="314871" cy="416732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2"/>
            <p:cNvSpPr/>
            <p:nvPr/>
          </p:nvSpPr>
          <p:spPr>
            <a:xfrm>
              <a:off x="1323027" y="1928648"/>
              <a:ext cx="91643" cy="186854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2"/>
            <p:cNvSpPr/>
            <p:nvPr/>
          </p:nvSpPr>
          <p:spPr>
            <a:xfrm>
              <a:off x="1320350" y="1926357"/>
              <a:ext cx="67881" cy="138093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2"/>
            <p:cNvSpPr/>
            <p:nvPr/>
          </p:nvSpPr>
          <p:spPr>
            <a:xfrm>
              <a:off x="1169829" y="1928648"/>
              <a:ext cx="212239" cy="283891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2"/>
            <p:cNvSpPr/>
            <p:nvPr/>
          </p:nvSpPr>
          <p:spPr>
            <a:xfrm>
              <a:off x="1293689" y="1758156"/>
              <a:ext cx="110458" cy="107802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2"/>
            <p:cNvSpPr/>
            <p:nvPr/>
          </p:nvSpPr>
          <p:spPr>
            <a:xfrm>
              <a:off x="1254051" y="1845946"/>
              <a:ext cx="21066" cy="57480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2"/>
            <p:cNvSpPr/>
            <p:nvPr/>
          </p:nvSpPr>
          <p:spPr>
            <a:xfrm>
              <a:off x="1243245" y="1787473"/>
              <a:ext cx="27148" cy="61129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2"/>
            <p:cNvSpPr/>
            <p:nvPr/>
          </p:nvSpPr>
          <p:spPr>
            <a:xfrm>
              <a:off x="1232114" y="1765840"/>
              <a:ext cx="162707" cy="19387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2"/>
            <p:cNvSpPr/>
            <p:nvPr/>
          </p:nvSpPr>
          <p:spPr>
            <a:xfrm>
              <a:off x="1258187" y="1749883"/>
              <a:ext cx="150684" cy="105531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2"/>
            <p:cNvSpPr/>
            <p:nvPr/>
          </p:nvSpPr>
          <p:spPr>
            <a:xfrm>
              <a:off x="1248232" y="1773909"/>
              <a:ext cx="22505" cy="17477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2"/>
            <p:cNvSpPr/>
            <p:nvPr/>
          </p:nvSpPr>
          <p:spPr>
            <a:xfrm>
              <a:off x="1279922" y="1892660"/>
              <a:ext cx="52958" cy="36008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2"/>
            <p:cNvSpPr/>
            <p:nvPr/>
          </p:nvSpPr>
          <p:spPr>
            <a:xfrm>
              <a:off x="1328156" y="1840695"/>
              <a:ext cx="12206" cy="12347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2"/>
            <p:cNvSpPr/>
            <p:nvPr/>
          </p:nvSpPr>
          <p:spPr>
            <a:xfrm>
              <a:off x="1320472" y="1822427"/>
              <a:ext cx="14760" cy="10665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2"/>
            <p:cNvSpPr/>
            <p:nvPr/>
          </p:nvSpPr>
          <p:spPr>
            <a:xfrm>
              <a:off x="1330366" y="1885138"/>
              <a:ext cx="14821" cy="103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2"/>
            <p:cNvSpPr/>
            <p:nvPr/>
          </p:nvSpPr>
          <p:spPr>
            <a:xfrm>
              <a:off x="1375417" y="1820380"/>
              <a:ext cx="13645" cy="12165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2"/>
            <p:cNvSpPr/>
            <p:nvPr/>
          </p:nvSpPr>
          <p:spPr>
            <a:xfrm>
              <a:off x="1370997" y="1838546"/>
              <a:ext cx="12185" cy="12287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2"/>
            <p:cNvSpPr/>
            <p:nvPr/>
          </p:nvSpPr>
          <p:spPr>
            <a:xfrm>
              <a:off x="1352040" y="1838485"/>
              <a:ext cx="21674" cy="35583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2"/>
            <p:cNvSpPr/>
            <p:nvPr/>
          </p:nvSpPr>
          <p:spPr>
            <a:xfrm>
              <a:off x="883769" y="2070228"/>
              <a:ext cx="968375" cy="558941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2"/>
            <p:cNvSpPr/>
            <p:nvPr/>
          </p:nvSpPr>
          <p:spPr>
            <a:xfrm>
              <a:off x="883769" y="2434834"/>
              <a:ext cx="336666" cy="583028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2"/>
            <p:cNvSpPr/>
            <p:nvPr/>
          </p:nvSpPr>
          <p:spPr>
            <a:xfrm>
              <a:off x="901489" y="2567777"/>
              <a:ext cx="17720" cy="265927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2"/>
            <p:cNvSpPr/>
            <p:nvPr/>
          </p:nvSpPr>
          <p:spPr>
            <a:xfrm>
              <a:off x="1220415" y="2264605"/>
              <a:ext cx="631728" cy="753257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2"/>
            <p:cNvSpPr/>
            <p:nvPr/>
          </p:nvSpPr>
          <p:spPr>
            <a:xfrm>
              <a:off x="1816703" y="2397548"/>
              <a:ext cx="17741" cy="265927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2"/>
            <p:cNvSpPr/>
            <p:nvPr/>
          </p:nvSpPr>
          <p:spPr>
            <a:xfrm>
              <a:off x="975229" y="2337696"/>
              <a:ext cx="244658" cy="140668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2"/>
            <p:cNvSpPr/>
            <p:nvPr/>
          </p:nvSpPr>
          <p:spPr>
            <a:xfrm>
              <a:off x="982305" y="2337696"/>
              <a:ext cx="230527" cy="130571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2"/>
            <p:cNvSpPr/>
            <p:nvPr/>
          </p:nvSpPr>
          <p:spPr>
            <a:xfrm>
              <a:off x="975229" y="2324071"/>
              <a:ext cx="244658" cy="140648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2"/>
            <p:cNvSpPr/>
            <p:nvPr/>
          </p:nvSpPr>
          <p:spPr>
            <a:xfrm>
              <a:off x="1328014" y="2112400"/>
              <a:ext cx="283465" cy="17138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2"/>
            <p:cNvSpPr/>
            <p:nvPr/>
          </p:nvSpPr>
          <p:spPr>
            <a:xfrm>
              <a:off x="1329677" y="2112400"/>
              <a:ext cx="280140" cy="161146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2"/>
            <p:cNvSpPr/>
            <p:nvPr/>
          </p:nvSpPr>
          <p:spPr>
            <a:xfrm>
              <a:off x="1398875" y="2070086"/>
              <a:ext cx="155651" cy="98334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2"/>
            <p:cNvSpPr/>
            <p:nvPr/>
          </p:nvSpPr>
          <p:spPr>
            <a:xfrm>
              <a:off x="1416312" y="2378449"/>
              <a:ext cx="89291" cy="65042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2"/>
            <p:cNvSpPr/>
            <p:nvPr/>
          </p:nvSpPr>
          <p:spPr>
            <a:xfrm>
              <a:off x="1419840" y="2367886"/>
              <a:ext cx="82235" cy="43267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2"/>
            <p:cNvSpPr/>
            <p:nvPr/>
          </p:nvSpPr>
          <p:spPr>
            <a:xfrm>
              <a:off x="1435958" y="2376401"/>
              <a:ext cx="49978" cy="26317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2"/>
            <p:cNvSpPr/>
            <p:nvPr/>
          </p:nvSpPr>
          <p:spPr>
            <a:xfrm>
              <a:off x="1439507" y="2385180"/>
              <a:ext cx="42922" cy="17538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2"/>
            <p:cNvSpPr/>
            <p:nvPr/>
          </p:nvSpPr>
          <p:spPr>
            <a:xfrm>
              <a:off x="1428781" y="2331654"/>
              <a:ext cx="68104" cy="65285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2"/>
            <p:cNvSpPr/>
            <p:nvPr/>
          </p:nvSpPr>
          <p:spPr>
            <a:xfrm>
              <a:off x="1107138" y="2407239"/>
              <a:ext cx="290237" cy="167532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2"/>
            <p:cNvSpPr/>
            <p:nvPr/>
          </p:nvSpPr>
          <p:spPr>
            <a:xfrm>
              <a:off x="1263945" y="2492334"/>
              <a:ext cx="133430" cy="81262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2"/>
            <p:cNvSpPr/>
            <p:nvPr/>
          </p:nvSpPr>
          <p:spPr>
            <a:xfrm>
              <a:off x="1107138" y="2404178"/>
              <a:ext cx="290723" cy="167634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2"/>
            <p:cNvSpPr/>
            <p:nvPr/>
          </p:nvSpPr>
          <p:spPr>
            <a:xfrm>
              <a:off x="1263945" y="2488887"/>
              <a:ext cx="133430" cy="81668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2"/>
            <p:cNvSpPr/>
            <p:nvPr/>
          </p:nvSpPr>
          <p:spPr>
            <a:xfrm>
              <a:off x="1123541" y="2404117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2"/>
            <p:cNvSpPr/>
            <p:nvPr/>
          </p:nvSpPr>
          <p:spPr>
            <a:xfrm>
              <a:off x="1123541" y="2387370"/>
              <a:ext cx="270367" cy="155854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2"/>
            <p:cNvSpPr/>
            <p:nvPr/>
          </p:nvSpPr>
          <p:spPr>
            <a:xfrm>
              <a:off x="1123541" y="2453872"/>
              <a:ext cx="154739" cy="106018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2"/>
            <p:cNvSpPr/>
            <p:nvPr/>
          </p:nvSpPr>
          <p:spPr>
            <a:xfrm>
              <a:off x="1275157" y="2533978"/>
              <a:ext cx="6306" cy="3244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2"/>
            <p:cNvSpPr/>
            <p:nvPr/>
          </p:nvSpPr>
          <p:spPr>
            <a:xfrm>
              <a:off x="1258897" y="2531647"/>
              <a:ext cx="20904" cy="26236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2"/>
            <p:cNvSpPr/>
            <p:nvPr/>
          </p:nvSpPr>
          <p:spPr>
            <a:xfrm>
              <a:off x="1263885" y="2468673"/>
              <a:ext cx="133491" cy="68327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2"/>
            <p:cNvSpPr/>
            <p:nvPr/>
          </p:nvSpPr>
          <p:spPr>
            <a:xfrm>
              <a:off x="1263945" y="2468673"/>
              <a:ext cx="133430" cy="68266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2"/>
            <p:cNvSpPr/>
            <p:nvPr/>
          </p:nvSpPr>
          <p:spPr>
            <a:xfrm>
              <a:off x="1107138" y="2380517"/>
              <a:ext cx="290723" cy="154536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2"/>
            <p:cNvSpPr/>
            <p:nvPr/>
          </p:nvSpPr>
          <p:spPr>
            <a:xfrm>
              <a:off x="1107138" y="2445701"/>
              <a:ext cx="154739" cy="129071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2"/>
            <p:cNvSpPr/>
            <p:nvPr/>
          </p:nvSpPr>
          <p:spPr>
            <a:xfrm>
              <a:off x="1216887" y="2523050"/>
              <a:ext cx="21268" cy="26195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2"/>
            <p:cNvSpPr/>
            <p:nvPr/>
          </p:nvSpPr>
          <p:spPr>
            <a:xfrm>
              <a:off x="1218894" y="2525057"/>
              <a:ext cx="17254" cy="22221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2"/>
            <p:cNvSpPr/>
            <p:nvPr/>
          </p:nvSpPr>
          <p:spPr>
            <a:xfrm>
              <a:off x="1118979" y="2464780"/>
              <a:ext cx="85966" cy="66137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2"/>
            <p:cNvSpPr/>
            <p:nvPr/>
          </p:nvSpPr>
          <p:spPr>
            <a:xfrm>
              <a:off x="1261877" y="2534080"/>
              <a:ext cx="2088" cy="40692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2"/>
            <p:cNvSpPr/>
            <p:nvPr/>
          </p:nvSpPr>
          <p:spPr>
            <a:xfrm>
              <a:off x="1108517" y="2368352"/>
              <a:ext cx="292305" cy="16147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2"/>
            <p:cNvSpPr/>
            <p:nvPr/>
          </p:nvSpPr>
          <p:spPr>
            <a:xfrm>
              <a:off x="1109551" y="2437125"/>
              <a:ext cx="507" cy="365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2"/>
            <p:cNvSpPr/>
            <p:nvPr/>
          </p:nvSpPr>
          <p:spPr>
            <a:xfrm>
              <a:off x="1261796" y="2529437"/>
              <a:ext cx="81" cy="81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2"/>
            <p:cNvSpPr/>
            <p:nvPr/>
          </p:nvSpPr>
          <p:spPr>
            <a:xfrm>
              <a:off x="1108517" y="2437267"/>
              <a:ext cx="154820" cy="9251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2"/>
            <p:cNvSpPr/>
            <p:nvPr/>
          </p:nvSpPr>
          <p:spPr>
            <a:xfrm>
              <a:off x="1109916" y="2434976"/>
              <a:ext cx="4420" cy="2311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2"/>
            <p:cNvSpPr/>
            <p:nvPr/>
          </p:nvSpPr>
          <p:spPr>
            <a:xfrm>
              <a:off x="1109651" y="2435004"/>
              <a:ext cx="289182" cy="91846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2"/>
            <p:cNvSpPr/>
            <p:nvPr/>
          </p:nvSpPr>
          <p:spPr>
            <a:xfrm>
              <a:off x="1392651" y="2460644"/>
              <a:ext cx="8171" cy="4177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2"/>
            <p:cNvSpPr/>
            <p:nvPr/>
          </p:nvSpPr>
          <p:spPr>
            <a:xfrm>
              <a:off x="1264209" y="2529437"/>
              <a:ext cx="649" cy="284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2"/>
            <p:cNvSpPr/>
            <p:nvPr/>
          </p:nvSpPr>
          <p:spPr>
            <a:xfrm>
              <a:off x="1263317" y="2457684"/>
              <a:ext cx="137505" cy="72098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2"/>
            <p:cNvSpPr/>
            <p:nvPr/>
          </p:nvSpPr>
          <p:spPr>
            <a:xfrm>
              <a:off x="1244015" y="2329789"/>
              <a:ext cx="154820" cy="129091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2"/>
            <p:cNvSpPr/>
            <p:nvPr/>
          </p:nvSpPr>
          <p:spPr>
            <a:xfrm>
              <a:off x="1372092" y="2422385"/>
              <a:ext cx="26743" cy="36495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2"/>
            <p:cNvSpPr/>
            <p:nvPr/>
          </p:nvSpPr>
          <p:spPr>
            <a:xfrm>
              <a:off x="1108517" y="2355741"/>
              <a:ext cx="271969" cy="164552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2"/>
            <p:cNvSpPr/>
            <p:nvPr/>
          </p:nvSpPr>
          <p:spPr>
            <a:xfrm>
              <a:off x="1109348" y="2355741"/>
              <a:ext cx="271138" cy="152164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2"/>
            <p:cNvSpPr/>
            <p:nvPr/>
          </p:nvSpPr>
          <p:spPr>
            <a:xfrm>
              <a:off x="1364550" y="2443390"/>
              <a:ext cx="6245" cy="3264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2"/>
            <p:cNvSpPr/>
            <p:nvPr/>
          </p:nvSpPr>
          <p:spPr>
            <a:xfrm>
              <a:off x="1108517" y="2418492"/>
              <a:ext cx="154820" cy="101821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2"/>
            <p:cNvSpPr/>
            <p:nvPr/>
          </p:nvSpPr>
          <p:spPr>
            <a:xfrm>
              <a:off x="1367530" y="2428001"/>
              <a:ext cx="22992" cy="36191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2"/>
            <p:cNvSpPr/>
            <p:nvPr/>
          </p:nvSpPr>
          <p:spPr>
            <a:xfrm>
              <a:off x="1108517" y="2328755"/>
              <a:ext cx="292305" cy="175865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2"/>
            <p:cNvSpPr/>
            <p:nvPr/>
          </p:nvSpPr>
          <p:spPr>
            <a:xfrm>
              <a:off x="1109490" y="2411862"/>
              <a:ext cx="2088" cy="5697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2"/>
            <p:cNvSpPr/>
            <p:nvPr/>
          </p:nvSpPr>
          <p:spPr>
            <a:xfrm>
              <a:off x="1111579" y="2417539"/>
              <a:ext cx="150299" cy="86716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2"/>
            <p:cNvSpPr/>
            <p:nvPr/>
          </p:nvSpPr>
          <p:spPr>
            <a:xfrm>
              <a:off x="1108517" y="2412004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2"/>
            <p:cNvSpPr/>
            <p:nvPr/>
          </p:nvSpPr>
          <p:spPr>
            <a:xfrm>
              <a:off x="1264209" y="2440430"/>
              <a:ext cx="105004" cy="64028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2"/>
            <p:cNvSpPr/>
            <p:nvPr/>
          </p:nvSpPr>
          <p:spPr>
            <a:xfrm>
              <a:off x="1107138" y="2327295"/>
              <a:ext cx="290237" cy="167613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2"/>
            <p:cNvSpPr/>
            <p:nvPr/>
          </p:nvSpPr>
          <p:spPr>
            <a:xfrm>
              <a:off x="1123541" y="2324193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2"/>
            <p:cNvSpPr/>
            <p:nvPr/>
          </p:nvSpPr>
          <p:spPr>
            <a:xfrm>
              <a:off x="1123541" y="2307507"/>
              <a:ext cx="270367" cy="155793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2"/>
            <p:cNvSpPr/>
            <p:nvPr/>
          </p:nvSpPr>
          <p:spPr>
            <a:xfrm>
              <a:off x="1123541" y="2374009"/>
              <a:ext cx="154739" cy="105957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2"/>
            <p:cNvSpPr/>
            <p:nvPr/>
          </p:nvSpPr>
          <p:spPr>
            <a:xfrm>
              <a:off x="1275157" y="2454054"/>
              <a:ext cx="6306" cy="3244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2"/>
            <p:cNvSpPr/>
            <p:nvPr/>
          </p:nvSpPr>
          <p:spPr>
            <a:xfrm>
              <a:off x="1258897" y="2451804"/>
              <a:ext cx="20904" cy="261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2"/>
            <p:cNvSpPr/>
            <p:nvPr/>
          </p:nvSpPr>
          <p:spPr>
            <a:xfrm>
              <a:off x="1263885" y="2388830"/>
              <a:ext cx="133491" cy="682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2"/>
            <p:cNvSpPr/>
            <p:nvPr/>
          </p:nvSpPr>
          <p:spPr>
            <a:xfrm>
              <a:off x="1263945" y="2388830"/>
              <a:ext cx="133430" cy="682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2"/>
            <p:cNvSpPr/>
            <p:nvPr/>
          </p:nvSpPr>
          <p:spPr>
            <a:xfrm>
              <a:off x="1107138" y="2300654"/>
              <a:ext cx="290723" cy="154556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2"/>
            <p:cNvSpPr/>
            <p:nvPr/>
          </p:nvSpPr>
          <p:spPr>
            <a:xfrm>
              <a:off x="1107138" y="2365777"/>
              <a:ext cx="154739" cy="129131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2"/>
            <p:cNvSpPr/>
            <p:nvPr/>
          </p:nvSpPr>
          <p:spPr>
            <a:xfrm>
              <a:off x="1216887" y="2443146"/>
              <a:ext cx="21268" cy="26236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2"/>
            <p:cNvSpPr/>
            <p:nvPr/>
          </p:nvSpPr>
          <p:spPr>
            <a:xfrm>
              <a:off x="1218894" y="2445133"/>
              <a:ext cx="17254" cy="22242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2"/>
            <p:cNvSpPr/>
            <p:nvPr/>
          </p:nvSpPr>
          <p:spPr>
            <a:xfrm>
              <a:off x="1118979" y="2384896"/>
              <a:ext cx="85966" cy="66137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2"/>
            <p:cNvSpPr/>
            <p:nvPr/>
          </p:nvSpPr>
          <p:spPr>
            <a:xfrm>
              <a:off x="1108517" y="2286056"/>
              <a:ext cx="292305" cy="161551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2"/>
            <p:cNvSpPr/>
            <p:nvPr/>
          </p:nvSpPr>
          <p:spPr>
            <a:xfrm>
              <a:off x="1109551" y="2354849"/>
              <a:ext cx="507" cy="426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2"/>
            <p:cNvSpPr/>
            <p:nvPr/>
          </p:nvSpPr>
          <p:spPr>
            <a:xfrm>
              <a:off x="1114600" y="2362249"/>
              <a:ext cx="147278" cy="84993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2"/>
            <p:cNvSpPr/>
            <p:nvPr/>
          </p:nvSpPr>
          <p:spPr>
            <a:xfrm>
              <a:off x="1108517" y="2354971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2"/>
            <p:cNvSpPr/>
            <p:nvPr/>
          </p:nvSpPr>
          <p:spPr>
            <a:xfrm>
              <a:off x="1109916" y="2352700"/>
              <a:ext cx="4420" cy="2291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2"/>
            <p:cNvSpPr/>
            <p:nvPr/>
          </p:nvSpPr>
          <p:spPr>
            <a:xfrm>
              <a:off x="1390502" y="2378368"/>
              <a:ext cx="10320" cy="5272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2"/>
            <p:cNvSpPr/>
            <p:nvPr/>
          </p:nvSpPr>
          <p:spPr>
            <a:xfrm>
              <a:off x="1264209" y="2447222"/>
              <a:ext cx="649" cy="223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2"/>
            <p:cNvSpPr/>
            <p:nvPr/>
          </p:nvSpPr>
          <p:spPr>
            <a:xfrm>
              <a:off x="1244015" y="2247513"/>
              <a:ext cx="154820" cy="129071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2"/>
            <p:cNvSpPr/>
            <p:nvPr/>
          </p:nvSpPr>
          <p:spPr>
            <a:xfrm>
              <a:off x="1108517" y="2273465"/>
              <a:ext cx="271969" cy="164572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2"/>
            <p:cNvSpPr/>
            <p:nvPr/>
          </p:nvSpPr>
          <p:spPr>
            <a:xfrm>
              <a:off x="1109348" y="2273465"/>
              <a:ext cx="271138" cy="152164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2"/>
            <p:cNvSpPr/>
            <p:nvPr/>
          </p:nvSpPr>
          <p:spPr>
            <a:xfrm>
              <a:off x="1364550" y="2361114"/>
              <a:ext cx="6245" cy="3264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2"/>
            <p:cNvSpPr/>
            <p:nvPr/>
          </p:nvSpPr>
          <p:spPr>
            <a:xfrm>
              <a:off x="1108517" y="2336216"/>
              <a:ext cx="154820" cy="101821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2"/>
            <p:cNvSpPr/>
            <p:nvPr/>
          </p:nvSpPr>
          <p:spPr>
            <a:xfrm>
              <a:off x="1367530" y="2345705"/>
              <a:ext cx="22992" cy="36272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2"/>
            <p:cNvSpPr/>
            <p:nvPr/>
          </p:nvSpPr>
          <p:spPr>
            <a:xfrm>
              <a:off x="1108517" y="2246479"/>
              <a:ext cx="292305" cy="175865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2"/>
            <p:cNvSpPr/>
            <p:nvPr/>
          </p:nvSpPr>
          <p:spPr>
            <a:xfrm>
              <a:off x="1109551" y="2329586"/>
              <a:ext cx="507" cy="426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2"/>
            <p:cNvSpPr/>
            <p:nvPr/>
          </p:nvSpPr>
          <p:spPr>
            <a:xfrm>
              <a:off x="1111579" y="2335263"/>
              <a:ext cx="150299" cy="86716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2"/>
            <p:cNvSpPr/>
            <p:nvPr/>
          </p:nvSpPr>
          <p:spPr>
            <a:xfrm>
              <a:off x="1108517" y="2329728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2"/>
            <p:cNvSpPr/>
            <p:nvPr/>
          </p:nvSpPr>
          <p:spPr>
            <a:xfrm>
              <a:off x="1109207" y="2246479"/>
              <a:ext cx="291615" cy="172804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2"/>
            <p:cNvSpPr/>
            <p:nvPr/>
          </p:nvSpPr>
          <p:spPr>
            <a:xfrm>
              <a:off x="1373491" y="2340109"/>
              <a:ext cx="25344" cy="154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2"/>
            <p:cNvSpPr/>
            <p:nvPr/>
          </p:nvSpPr>
          <p:spPr>
            <a:xfrm>
              <a:off x="1264209" y="2421979"/>
              <a:ext cx="649" cy="203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2"/>
            <p:cNvSpPr/>
            <p:nvPr/>
          </p:nvSpPr>
          <p:spPr>
            <a:xfrm>
              <a:off x="1369193" y="2347307"/>
              <a:ext cx="17801" cy="10867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2"/>
            <p:cNvSpPr/>
            <p:nvPr/>
          </p:nvSpPr>
          <p:spPr>
            <a:xfrm>
              <a:off x="1263317" y="2335811"/>
              <a:ext cx="137505" cy="86534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2"/>
            <p:cNvSpPr/>
            <p:nvPr/>
          </p:nvSpPr>
          <p:spPr>
            <a:xfrm>
              <a:off x="1107138" y="2245019"/>
              <a:ext cx="290237" cy="167613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2"/>
            <p:cNvSpPr/>
            <p:nvPr/>
          </p:nvSpPr>
          <p:spPr>
            <a:xfrm>
              <a:off x="1123541" y="2241978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2"/>
            <p:cNvSpPr/>
            <p:nvPr/>
          </p:nvSpPr>
          <p:spPr>
            <a:xfrm>
              <a:off x="1123541" y="2225231"/>
              <a:ext cx="270367" cy="155793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2"/>
            <p:cNvSpPr/>
            <p:nvPr/>
          </p:nvSpPr>
          <p:spPr>
            <a:xfrm>
              <a:off x="1123541" y="2291733"/>
              <a:ext cx="154739" cy="106018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2"/>
            <p:cNvSpPr/>
            <p:nvPr/>
          </p:nvSpPr>
          <p:spPr>
            <a:xfrm>
              <a:off x="1275157" y="2371819"/>
              <a:ext cx="6306" cy="3264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2"/>
            <p:cNvSpPr/>
            <p:nvPr/>
          </p:nvSpPr>
          <p:spPr>
            <a:xfrm>
              <a:off x="1258897" y="2369508"/>
              <a:ext cx="20904" cy="261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2"/>
            <p:cNvSpPr/>
            <p:nvPr/>
          </p:nvSpPr>
          <p:spPr>
            <a:xfrm>
              <a:off x="1263885" y="2306554"/>
              <a:ext cx="133491" cy="68246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2"/>
            <p:cNvSpPr/>
            <p:nvPr/>
          </p:nvSpPr>
          <p:spPr>
            <a:xfrm>
              <a:off x="1263945" y="2306554"/>
              <a:ext cx="133430" cy="68246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2"/>
            <p:cNvSpPr/>
            <p:nvPr/>
          </p:nvSpPr>
          <p:spPr>
            <a:xfrm>
              <a:off x="1107138" y="2218378"/>
              <a:ext cx="290723" cy="154556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2"/>
            <p:cNvSpPr/>
            <p:nvPr/>
          </p:nvSpPr>
          <p:spPr>
            <a:xfrm>
              <a:off x="1107138" y="2283562"/>
              <a:ext cx="154739" cy="129071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2"/>
            <p:cNvSpPr/>
            <p:nvPr/>
          </p:nvSpPr>
          <p:spPr>
            <a:xfrm>
              <a:off x="1216887" y="2360871"/>
              <a:ext cx="21268" cy="26236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2"/>
            <p:cNvSpPr/>
            <p:nvPr/>
          </p:nvSpPr>
          <p:spPr>
            <a:xfrm>
              <a:off x="1218894" y="2362898"/>
              <a:ext cx="17254" cy="22221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2"/>
            <p:cNvSpPr/>
            <p:nvPr/>
          </p:nvSpPr>
          <p:spPr>
            <a:xfrm>
              <a:off x="1118979" y="2302641"/>
              <a:ext cx="85966" cy="66117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2"/>
            <p:cNvSpPr/>
            <p:nvPr/>
          </p:nvSpPr>
          <p:spPr>
            <a:xfrm>
              <a:off x="1157785" y="1937711"/>
              <a:ext cx="271482" cy="313228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2"/>
            <p:cNvSpPr/>
            <p:nvPr/>
          </p:nvSpPr>
          <p:spPr>
            <a:xfrm>
              <a:off x="1511240" y="2017067"/>
              <a:ext cx="264994" cy="351812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2"/>
            <p:cNvSpPr/>
            <p:nvPr/>
          </p:nvSpPr>
          <p:spPr>
            <a:xfrm>
              <a:off x="1531170" y="2017067"/>
              <a:ext cx="245064" cy="334477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2"/>
            <p:cNvSpPr/>
            <p:nvPr/>
          </p:nvSpPr>
          <p:spPr>
            <a:xfrm>
              <a:off x="1529122" y="2028361"/>
              <a:ext cx="246970" cy="339464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2"/>
            <p:cNvSpPr/>
            <p:nvPr/>
          </p:nvSpPr>
          <p:spPr>
            <a:xfrm>
              <a:off x="1638039" y="2178436"/>
              <a:ext cx="29196" cy="39313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2"/>
            <p:cNvSpPr/>
            <p:nvPr/>
          </p:nvSpPr>
          <p:spPr>
            <a:xfrm>
              <a:off x="1626057" y="2223649"/>
              <a:ext cx="79742" cy="46024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2"/>
            <p:cNvSpPr/>
            <p:nvPr/>
          </p:nvSpPr>
          <p:spPr>
            <a:xfrm>
              <a:off x="1617197" y="2228759"/>
              <a:ext cx="105896" cy="131727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2"/>
            <p:cNvSpPr/>
            <p:nvPr/>
          </p:nvSpPr>
          <p:spPr>
            <a:xfrm>
              <a:off x="1618373" y="2320442"/>
              <a:ext cx="25972" cy="2909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2"/>
            <p:cNvSpPr/>
            <p:nvPr/>
          </p:nvSpPr>
          <p:spPr>
            <a:xfrm>
              <a:off x="1617197" y="2264605"/>
              <a:ext cx="35177" cy="9586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2"/>
            <p:cNvSpPr/>
            <p:nvPr/>
          </p:nvSpPr>
          <p:spPr>
            <a:xfrm>
              <a:off x="1292655" y="1955087"/>
              <a:ext cx="55249" cy="27736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2"/>
            <p:cNvSpPr/>
            <p:nvPr/>
          </p:nvSpPr>
          <p:spPr>
            <a:xfrm>
              <a:off x="1292655" y="1955087"/>
              <a:ext cx="55249" cy="2583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2"/>
            <p:cNvSpPr/>
            <p:nvPr/>
          </p:nvSpPr>
          <p:spPr>
            <a:xfrm>
              <a:off x="1308976" y="1965670"/>
              <a:ext cx="32278" cy="30656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2"/>
            <p:cNvSpPr/>
            <p:nvPr/>
          </p:nvSpPr>
          <p:spPr>
            <a:xfrm>
              <a:off x="1305387" y="1994582"/>
              <a:ext cx="41260" cy="154698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2"/>
            <p:cNvSpPr/>
            <p:nvPr/>
          </p:nvSpPr>
          <p:spPr>
            <a:xfrm>
              <a:off x="1333631" y="19945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2"/>
            <p:cNvSpPr/>
            <p:nvPr/>
          </p:nvSpPr>
          <p:spPr>
            <a:xfrm>
              <a:off x="1333631" y="19945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2"/>
            <p:cNvSpPr/>
            <p:nvPr/>
          </p:nvSpPr>
          <p:spPr>
            <a:xfrm>
              <a:off x="1320350" y="1997907"/>
              <a:ext cx="20" cy="24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2"/>
            <p:cNvSpPr/>
            <p:nvPr/>
          </p:nvSpPr>
          <p:spPr>
            <a:xfrm>
              <a:off x="1320350" y="1994582"/>
              <a:ext cx="13503" cy="4400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2"/>
            <p:cNvSpPr/>
            <p:nvPr/>
          </p:nvSpPr>
          <p:spPr>
            <a:xfrm>
              <a:off x="1257437" y="1911901"/>
              <a:ext cx="68935" cy="75585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2"/>
            <p:cNvSpPr/>
            <p:nvPr/>
          </p:nvSpPr>
          <p:spPr>
            <a:xfrm>
              <a:off x="1326352" y="1920761"/>
              <a:ext cx="24735" cy="57581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2"/>
            <p:cNvSpPr/>
            <p:nvPr/>
          </p:nvSpPr>
          <p:spPr>
            <a:xfrm>
              <a:off x="1163260" y="1937630"/>
              <a:ext cx="95921" cy="173595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2"/>
            <p:cNvSpPr/>
            <p:nvPr/>
          </p:nvSpPr>
          <p:spPr>
            <a:xfrm>
              <a:off x="1398815" y="2335871"/>
              <a:ext cx="2007" cy="40712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12"/>
            <p:cNvSpPr/>
            <p:nvPr/>
          </p:nvSpPr>
          <p:spPr>
            <a:xfrm>
              <a:off x="1398815" y="2418168"/>
              <a:ext cx="2007" cy="40712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62" name="Google Shape;136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1254" y="182713"/>
            <a:ext cx="2289287" cy="289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4"/>
          <p:cNvSpPr txBox="1">
            <a:spLocks noGrp="1"/>
          </p:cNvSpPr>
          <p:nvPr>
            <p:ph type="ctrTitle"/>
          </p:nvPr>
        </p:nvSpPr>
        <p:spPr>
          <a:xfrm>
            <a:off x="911464" y="329628"/>
            <a:ext cx="2991463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Tratativas das bases</a:t>
            </a:r>
            <a:endParaRPr/>
          </a:p>
        </p:txBody>
      </p:sp>
      <p:grpSp>
        <p:nvGrpSpPr>
          <p:cNvPr id="1368" name="Google Shape;1368;p14"/>
          <p:cNvGrpSpPr/>
          <p:nvPr/>
        </p:nvGrpSpPr>
        <p:grpSpPr>
          <a:xfrm>
            <a:off x="6152978" y="3644056"/>
            <a:ext cx="763204" cy="1018497"/>
            <a:chOff x="1942825" y="2745350"/>
            <a:chExt cx="278175" cy="371225"/>
          </a:xfrm>
        </p:grpSpPr>
        <p:sp>
          <p:nvSpPr>
            <p:cNvPr id="1369" name="Google Shape;1369;p14"/>
            <p:cNvSpPr/>
            <p:nvPr/>
          </p:nvSpPr>
          <p:spPr>
            <a:xfrm>
              <a:off x="2098975" y="2874025"/>
              <a:ext cx="122025" cy="152325"/>
            </a:xfrm>
            <a:custGeom>
              <a:avLst/>
              <a:gdLst/>
              <a:ahLst/>
              <a:cxnLst/>
              <a:rect l="l" t="t" r="r" b="b"/>
              <a:pathLst>
                <a:path w="4881" h="6093" extrusionOk="0">
                  <a:moveTo>
                    <a:pt x="2598" y="1"/>
                  </a:moveTo>
                  <a:cubicBezTo>
                    <a:pt x="2374" y="1"/>
                    <a:pt x="2126" y="70"/>
                    <a:pt x="1865" y="221"/>
                  </a:cubicBezTo>
                  <a:cubicBezTo>
                    <a:pt x="834" y="822"/>
                    <a:pt x="1" y="2420"/>
                    <a:pt x="1" y="3795"/>
                  </a:cubicBezTo>
                  <a:cubicBezTo>
                    <a:pt x="1" y="4551"/>
                    <a:pt x="250" y="5084"/>
                    <a:pt x="645" y="5307"/>
                  </a:cubicBezTo>
                  <a:lnTo>
                    <a:pt x="1796" y="5977"/>
                  </a:lnTo>
                  <a:cubicBezTo>
                    <a:pt x="1934" y="6053"/>
                    <a:pt x="2090" y="6093"/>
                    <a:pt x="2259" y="6093"/>
                  </a:cubicBezTo>
                  <a:cubicBezTo>
                    <a:pt x="2490" y="6093"/>
                    <a:pt x="2745" y="6019"/>
                    <a:pt x="3007" y="5865"/>
                  </a:cubicBezTo>
                  <a:cubicBezTo>
                    <a:pt x="4038" y="5273"/>
                    <a:pt x="4872" y="3675"/>
                    <a:pt x="4872" y="2300"/>
                  </a:cubicBezTo>
                  <a:cubicBezTo>
                    <a:pt x="4880" y="1492"/>
                    <a:pt x="4588" y="943"/>
                    <a:pt x="4150" y="745"/>
                  </a:cubicBezTo>
                  <a:lnTo>
                    <a:pt x="2999" y="83"/>
                  </a:lnTo>
                  <a:cubicBezTo>
                    <a:pt x="2877" y="30"/>
                    <a:pt x="2743" y="1"/>
                    <a:pt x="2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2086000" y="2822150"/>
              <a:ext cx="66475" cy="89625"/>
            </a:xfrm>
            <a:custGeom>
              <a:avLst/>
              <a:gdLst/>
              <a:ahLst/>
              <a:cxnLst/>
              <a:rect l="l" t="t" r="r" b="b"/>
              <a:pathLst>
                <a:path w="2659" h="3585" extrusionOk="0">
                  <a:moveTo>
                    <a:pt x="415" y="0"/>
                  </a:moveTo>
                  <a:cubicBezTo>
                    <a:pt x="205" y="0"/>
                    <a:pt x="1" y="227"/>
                    <a:pt x="150" y="466"/>
                  </a:cubicBezTo>
                  <a:lnTo>
                    <a:pt x="2014" y="3447"/>
                  </a:lnTo>
                  <a:cubicBezTo>
                    <a:pt x="2075" y="3533"/>
                    <a:pt x="2169" y="3585"/>
                    <a:pt x="2272" y="3585"/>
                  </a:cubicBezTo>
                  <a:cubicBezTo>
                    <a:pt x="2513" y="3585"/>
                    <a:pt x="2659" y="3327"/>
                    <a:pt x="2530" y="3121"/>
                  </a:cubicBezTo>
                  <a:lnTo>
                    <a:pt x="666" y="148"/>
                  </a:lnTo>
                  <a:cubicBezTo>
                    <a:pt x="600" y="44"/>
                    <a:pt x="507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2127550" y="2890575"/>
              <a:ext cx="93450" cy="135875"/>
            </a:xfrm>
            <a:custGeom>
              <a:avLst/>
              <a:gdLst/>
              <a:ahLst/>
              <a:cxnLst/>
              <a:rect l="l" t="t" r="r" b="b"/>
              <a:pathLst>
                <a:path w="3738" h="5435" extrusionOk="0">
                  <a:moveTo>
                    <a:pt x="2612" y="1"/>
                  </a:moveTo>
                  <a:cubicBezTo>
                    <a:pt x="2383" y="1"/>
                    <a:pt x="2130" y="74"/>
                    <a:pt x="1864" y="229"/>
                  </a:cubicBezTo>
                  <a:cubicBezTo>
                    <a:pt x="834" y="822"/>
                    <a:pt x="0" y="2420"/>
                    <a:pt x="0" y="3794"/>
                  </a:cubicBezTo>
                  <a:cubicBezTo>
                    <a:pt x="0" y="4820"/>
                    <a:pt x="464" y="5434"/>
                    <a:pt x="1127" y="5434"/>
                  </a:cubicBezTo>
                  <a:cubicBezTo>
                    <a:pt x="1353" y="5434"/>
                    <a:pt x="1602" y="5363"/>
                    <a:pt x="1864" y="5212"/>
                  </a:cubicBezTo>
                  <a:cubicBezTo>
                    <a:pt x="2895" y="4611"/>
                    <a:pt x="3737" y="3013"/>
                    <a:pt x="3737" y="1638"/>
                  </a:cubicBezTo>
                  <a:cubicBezTo>
                    <a:pt x="3737" y="611"/>
                    <a:pt x="3273" y="1"/>
                    <a:pt x="2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2147525" y="2919800"/>
              <a:ext cx="53275" cy="77275"/>
            </a:xfrm>
            <a:custGeom>
              <a:avLst/>
              <a:gdLst/>
              <a:ahLst/>
              <a:cxnLst/>
              <a:rect l="l" t="t" r="r" b="b"/>
              <a:pathLst>
                <a:path w="2131" h="3091" extrusionOk="0">
                  <a:moveTo>
                    <a:pt x="1487" y="0"/>
                  </a:moveTo>
                  <a:cubicBezTo>
                    <a:pt x="1358" y="0"/>
                    <a:pt x="1216" y="40"/>
                    <a:pt x="1065" y="125"/>
                  </a:cubicBezTo>
                  <a:cubicBezTo>
                    <a:pt x="481" y="469"/>
                    <a:pt x="0" y="1371"/>
                    <a:pt x="0" y="2162"/>
                  </a:cubicBezTo>
                  <a:cubicBezTo>
                    <a:pt x="0" y="2742"/>
                    <a:pt x="266" y="3091"/>
                    <a:pt x="642" y="3091"/>
                  </a:cubicBezTo>
                  <a:cubicBezTo>
                    <a:pt x="772" y="3091"/>
                    <a:pt x="915" y="3049"/>
                    <a:pt x="1065" y="2961"/>
                  </a:cubicBezTo>
                  <a:cubicBezTo>
                    <a:pt x="1658" y="2625"/>
                    <a:pt x="2131" y="1715"/>
                    <a:pt x="2131" y="933"/>
                  </a:cubicBezTo>
                  <a:cubicBezTo>
                    <a:pt x="2131" y="349"/>
                    <a:pt x="1867" y="0"/>
                    <a:pt x="1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156100" y="2930925"/>
              <a:ext cx="32025" cy="54150"/>
            </a:xfrm>
            <a:custGeom>
              <a:avLst/>
              <a:gdLst/>
              <a:ahLst/>
              <a:cxnLst/>
              <a:rect l="l" t="t" r="r" b="b"/>
              <a:pathLst>
                <a:path w="1281" h="2166" extrusionOk="0">
                  <a:moveTo>
                    <a:pt x="1048" y="0"/>
                  </a:moveTo>
                  <a:cubicBezTo>
                    <a:pt x="941" y="0"/>
                    <a:pt x="836" y="33"/>
                    <a:pt x="748" y="93"/>
                  </a:cubicBezTo>
                  <a:cubicBezTo>
                    <a:pt x="344" y="342"/>
                    <a:pt x="1" y="978"/>
                    <a:pt x="1" y="1519"/>
                  </a:cubicBezTo>
                  <a:cubicBezTo>
                    <a:pt x="1" y="1928"/>
                    <a:pt x="191" y="2165"/>
                    <a:pt x="454" y="2165"/>
                  </a:cubicBezTo>
                  <a:cubicBezTo>
                    <a:pt x="545" y="2165"/>
                    <a:pt x="645" y="2137"/>
                    <a:pt x="748" y="2077"/>
                  </a:cubicBezTo>
                  <a:cubicBezTo>
                    <a:pt x="946" y="1949"/>
                    <a:pt x="1109" y="1785"/>
                    <a:pt x="1229" y="1588"/>
                  </a:cubicBezTo>
                  <a:cubicBezTo>
                    <a:pt x="1272" y="1519"/>
                    <a:pt x="1281" y="1424"/>
                    <a:pt x="1247" y="1356"/>
                  </a:cubicBezTo>
                  <a:cubicBezTo>
                    <a:pt x="1234" y="1343"/>
                    <a:pt x="1217" y="1337"/>
                    <a:pt x="1200" y="1337"/>
                  </a:cubicBezTo>
                  <a:cubicBezTo>
                    <a:pt x="1160" y="1337"/>
                    <a:pt x="1113" y="1368"/>
                    <a:pt x="1083" y="1416"/>
                  </a:cubicBezTo>
                  <a:cubicBezTo>
                    <a:pt x="997" y="1553"/>
                    <a:pt x="886" y="1674"/>
                    <a:pt x="748" y="1760"/>
                  </a:cubicBezTo>
                  <a:cubicBezTo>
                    <a:pt x="688" y="1802"/>
                    <a:pt x="617" y="1823"/>
                    <a:pt x="547" y="1823"/>
                  </a:cubicBezTo>
                  <a:cubicBezTo>
                    <a:pt x="488" y="1823"/>
                    <a:pt x="430" y="1808"/>
                    <a:pt x="379" y="1777"/>
                  </a:cubicBezTo>
                  <a:cubicBezTo>
                    <a:pt x="267" y="1674"/>
                    <a:pt x="216" y="1528"/>
                    <a:pt x="224" y="1381"/>
                  </a:cubicBezTo>
                  <a:cubicBezTo>
                    <a:pt x="233" y="1184"/>
                    <a:pt x="284" y="995"/>
                    <a:pt x="379" y="823"/>
                  </a:cubicBezTo>
                  <a:cubicBezTo>
                    <a:pt x="465" y="651"/>
                    <a:pt x="594" y="514"/>
                    <a:pt x="748" y="411"/>
                  </a:cubicBezTo>
                  <a:cubicBezTo>
                    <a:pt x="806" y="364"/>
                    <a:pt x="876" y="342"/>
                    <a:pt x="947" y="342"/>
                  </a:cubicBezTo>
                  <a:cubicBezTo>
                    <a:pt x="993" y="342"/>
                    <a:pt x="1040" y="351"/>
                    <a:pt x="1083" y="368"/>
                  </a:cubicBezTo>
                  <a:cubicBezTo>
                    <a:pt x="1089" y="370"/>
                    <a:pt x="1095" y="371"/>
                    <a:pt x="1102" y="371"/>
                  </a:cubicBezTo>
                  <a:cubicBezTo>
                    <a:pt x="1147" y="371"/>
                    <a:pt x="1217" y="321"/>
                    <a:pt x="1247" y="239"/>
                  </a:cubicBezTo>
                  <a:cubicBezTo>
                    <a:pt x="1281" y="153"/>
                    <a:pt x="1272" y="58"/>
                    <a:pt x="1229" y="33"/>
                  </a:cubicBezTo>
                  <a:cubicBezTo>
                    <a:pt x="1170" y="11"/>
                    <a:pt x="1109" y="0"/>
                    <a:pt x="1048" y="0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1996300" y="2812800"/>
              <a:ext cx="98550" cy="233650"/>
            </a:xfrm>
            <a:custGeom>
              <a:avLst/>
              <a:gdLst/>
              <a:ahLst/>
              <a:cxnLst/>
              <a:rect l="l" t="t" r="r" b="b"/>
              <a:pathLst>
                <a:path w="3942" h="9346" extrusionOk="0">
                  <a:moveTo>
                    <a:pt x="3557" y="0"/>
                  </a:moveTo>
                  <a:cubicBezTo>
                    <a:pt x="3445" y="0"/>
                    <a:pt x="3334" y="61"/>
                    <a:pt x="3283" y="204"/>
                  </a:cubicBezTo>
                  <a:lnTo>
                    <a:pt x="61" y="8942"/>
                  </a:lnTo>
                  <a:cubicBezTo>
                    <a:pt x="1" y="9096"/>
                    <a:pt x="78" y="9268"/>
                    <a:pt x="241" y="9328"/>
                  </a:cubicBezTo>
                  <a:cubicBezTo>
                    <a:pt x="276" y="9345"/>
                    <a:pt x="310" y="9345"/>
                    <a:pt x="344" y="9345"/>
                  </a:cubicBezTo>
                  <a:cubicBezTo>
                    <a:pt x="473" y="9345"/>
                    <a:pt x="585" y="9268"/>
                    <a:pt x="628" y="9156"/>
                  </a:cubicBezTo>
                  <a:lnTo>
                    <a:pt x="3850" y="419"/>
                  </a:lnTo>
                  <a:cubicBezTo>
                    <a:pt x="3942" y="176"/>
                    <a:pt x="3748" y="0"/>
                    <a:pt x="3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020800" y="2745350"/>
              <a:ext cx="122025" cy="152200"/>
            </a:xfrm>
            <a:custGeom>
              <a:avLst/>
              <a:gdLst/>
              <a:ahLst/>
              <a:cxnLst/>
              <a:rect l="l" t="t" r="r" b="b"/>
              <a:pathLst>
                <a:path w="4881" h="6088" extrusionOk="0">
                  <a:moveTo>
                    <a:pt x="2618" y="1"/>
                  </a:moveTo>
                  <a:cubicBezTo>
                    <a:pt x="2390" y="1"/>
                    <a:pt x="2138" y="72"/>
                    <a:pt x="1873" y="222"/>
                  </a:cubicBezTo>
                  <a:cubicBezTo>
                    <a:pt x="842" y="815"/>
                    <a:pt x="0" y="2412"/>
                    <a:pt x="0" y="3796"/>
                  </a:cubicBezTo>
                  <a:cubicBezTo>
                    <a:pt x="0" y="4586"/>
                    <a:pt x="284" y="5093"/>
                    <a:pt x="722" y="5342"/>
                  </a:cubicBezTo>
                  <a:lnTo>
                    <a:pt x="1710" y="5909"/>
                  </a:lnTo>
                  <a:cubicBezTo>
                    <a:pt x="1872" y="6026"/>
                    <a:pt x="2064" y="6088"/>
                    <a:pt x="2277" y="6088"/>
                  </a:cubicBezTo>
                  <a:cubicBezTo>
                    <a:pt x="2504" y="6088"/>
                    <a:pt x="2754" y="6017"/>
                    <a:pt x="3016" y="5866"/>
                  </a:cubicBezTo>
                  <a:cubicBezTo>
                    <a:pt x="4047" y="5265"/>
                    <a:pt x="4880" y="3667"/>
                    <a:pt x="4880" y="2292"/>
                  </a:cubicBezTo>
                  <a:cubicBezTo>
                    <a:pt x="4880" y="1528"/>
                    <a:pt x="4622" y="995"/>
                    <a:pt x="4210" y="772"/>
                  </a:cubicBezTo>
                  <a:lnTo>
                    <a:pt x="3067" y="110"/>
                  </a:lnTo>
                  <a:cubicBezTo>
                    <a:pt x="2934" y="38"/>
                    <a:pt x="2783" y="1"/>
                    <a:pt x="2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1942825" y="2964350"/>
              <a:ext cx="122025" cy="152225"/>
            </a:xfrm>
            <a:custGeom>
              <a:avLst/>
              <a:gdLst/>
              <a:ahLst/>
              <a:cxnLst/>
              <a:rect l="l" t="t" r="r" b="b"/>
              <a:pathLst>
                <a:path w="4881" h="6089" extrusionOk="0">
                  <a:moveTo>
                    <a:pt x="2603" y="1"/>
                  </a:moveTo>
                  <a:cubicBezTo>
                    <a:pt x="2376" y="1"/>
                    <a:pt x="2127" y="73"/>
                    <a:pt x="1865" y="225"/>
                  </a:cubicBezTo>
                  <a:cubicBezTo>
                    <a:pt x="834" y="818"/>
                    <a:pt x="1" y="2416"/>
                    <a:pt x="1" y="3790"/>
                  </a:cubicBezTo>
                  <a:cubicBezTo>
                    <a:pt x="1" y="4555"/>
                    <a:pt x="250" y="5079"/>
                    <a:pt x="654" y="5311"/>
                  </a:cubicBezTo>
                  <a:lnTo>
                    <a:pt x="1805" y="5973"/>
                  </a:lnTo>
                  <a:cubicBezTo>
                    <a:pt x="1944" y="6049"/>
                    <a:pt x="2100" y="6089"/>
                    <a:pt x="2269" y="6089"/>
                  </a:cubicBezTo>
                  <a:cubicBezTo>
                    <a:pt x="2496" y="6089"/>
                    <a:pt x="2746" y="6017"/>
                    <a:pt x="3008" y="5869"/>
                  </a:cubicBezTo>
                  <a:cubicBezTo>
                    <a:pt x="4039" y="5277"/>
                    <a:pt x="4880" y="3679"/>
                    <a:pt x="4880" y="2295"/>
                  </a:cubicBezTo>
                  <a:cubicBezTo>
                    <a:pt x="4880" y="1488"/>
                    <a:pt x="4597" y="947"/>
                    <a:pt x="4150" y="740"/>
                  </a:cubicBezTo>
                  <a:lnTo>
                    <a:pt x="3008" y="87"/>
                  </a:lnTo>
                  <a:cubicBezTo>
                    <a:pt x="2883" y="30"/>
                    <a:pt x="2748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049350" y="2761750"/>
              <a:ext cx="93475" cy="135825"/>
            </a:xfrm>
            <a:custGeom>
              <a:avLst/>
              <a:gdLst/>
              <a:ahLst/>
              <a:cxnLst/>
              <a:rect l="l" t="t" r="r" b="b"/>
              <a:pathLst>
                <a:path w="3739" h="5433" extrusionOk="0">
                  <a:moveTo>
                    <a:pt x="2617" y="0"/>
                  </a:moveTo>
                  <a:cubicBezTo>
                    <a:pt x="2389" y="0"/>
                    <a:pt x="2138" y="73"/>
                    <a:pt x="1874" y="227"/>
                  </a:cubicBezTo>
                  <a:cubicBezTo>
                    <a:pt x="843" y="820"/>
                    <a:pt x="1" y="2418"/>
                    <a:pt x="1" y="3793"/>
                  </a:cubicBezTo>
                  <a:cubicBezTo>
                    <a:pt x="1" y="4818"/>
                    <a:pt x="469" y="5432"/>
                    <a:pt x="1135" y="5432"/>
                  </a:cubicBezTo>
                  <a:cubicBezTo>
                    <a:pt x="1362" y="5432"/>
                    <a:pt x="1612" y="5361"/>
                    <a:pt x="1874" y="5210"/>
                  </a:cubicBezTo>
                  <a:cubicBezTo>
                    <a:pt x="2905" y="4609"/>
                    <a:pt x="3738" y="3011"/>
                    <a:pt x="3738" y="1636"/>
                  </a:cubicBezTo>
                  <a:cubicBezTo>
                    <a:pt x="3738" y="614"/>
                    <a:pt x="3277" y="0"/>
                    <a:pt x="2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069550" y="2791100"/>
              <a:ext cx="53300" cy="77325"/>
            </a:xfrm>
            <a:custGeom>
              <a:avLst/>
              <a:gdLst/>
              <a:ahLst/>
              <a:cxnLst/>
              <a:rect l="l" t="t" r="r" b="b"/>
              <a:pathLst>
                <a:path w="2132" h="3093" extrusionOk="0">
                  <a:moveTo>
                    <a:pt x="1487" y="1"/>
                  </a:moveTo>
                  <a:cubicBezTo>
                    <a:pt x="1358" y="1"/>
                    <a:pt x="1215" y="42"/>
                    <a:pt x="1066" y="127"/>
                  </a:cubicBezTo>
                  <a:cubicBezTo>
                    <a:pt x="473" y="471"/>
                    <a:pt x="0" y="1373"/>
                    <a:pt x="0" y="2163"/>
                  </a:cubicBezTo>
                  <a:cubicBezTo>
                    <a:pt x="0" y="2744"/>
                    <a:pt x="261" y="3092"/>
                    <a:pt x="638" y="3092"/>
                  </a:cubicBezTo>
                  <a:cubicBezTo>
                    <a:pt x="769" y="3092"/>
                    <a:pt x="913" y="3051"/>
                    <a:pt x="1066" y="2962"/>
                  </a:cubicBezTo>
                  <a:cubicBezTo>
                    <a:pt x="1650" y="2627"/>
                    <a:pt x="2131" y="1717"/>
                    <a:pt x="2131" y="935"/>
                  </a:cubicBezTo>
                  <a:cubicBezTo>
                    <a:pt x="2131" y="346"/>
                    <a:pt x="1865" y="1"/>
                    <a:pt x="1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1971400" y="2980700"/>
              <a:ext cx="93450" cy="135775"/>
            </a:xfrm>
            <a:custGeom>
              <a:avLst/>
              <a:gdLst/>
              <a:ahLst/>
              <a:cxnLst/>
              <a:rect l="l" t="t" r="r" b="b"/>
              <a:pathLst>
                <a:path w="3738" h="5431" extrusionOk="0">
                  <a:moveTo>
                    <a:pt x="2607" y="1"/>
                  </a:moveTo>
                  <a:cubicBezTo>
                    <a:pt x="2379" y="1"/>
                    <a:pt x="2128" y="72"/>
                    <a:pt x="1865" y="224"/>
                  </a:cubicBezTo>
                  <a:cubicBezTo>
                    <a:pt x="834" y="817"/>
                    <a:pt x="0" y="2415"/>
                    <a:pt x="0" y="3798"/>
                  </a:cubicBezTo>
                  <a:cubicBezTo>
                    <a:pt x="0" y="4821"/>
                    <a:pt x="462" y="5430"/>
                    <a:pt x="1123" y="5430"/>
                  </a:cubicBezTo>
                  <a:cubicBezTo>
                    <a:pt x="1350" y="5430"/>
                    <a:pt x="1601" y="5358"/>
                    <a:pt x="1865" y="5207"/>
                  </a:cubicBezTo>
                  <a:cubicBezTo>
                    <a:pt x="2896" y="4614"/>
                    <a:pt x="3737" y="3007"/>
                    <a:pt x="3737" y="1633"/>
                  </a:cubicBezTo>
                  <a:cubicBezTo>
                    <a:pt x="3737" y="610"/>
                    <a:pt x="3271" y="1"/>
                    <a:pt x="26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1991375" y="3009875"/>
              <a:ext cx="53275" cy="77325"/>
            </a:xfrm>
            <a:custGeom>
              <a:avLst/>
              <a:gdLst/>
              <a:ahLst/>
              <a:cxnLst/>
              <a:rect l="l" t="t" r="r" b="b"/>
              <a:pathLst>
                <a:path w="2131" h="3093" extrusionOk="0">
                  <a:moveTo>
                    <a:pt x="1493" y="1"/>
                  </a:moveTo>
                  <a:cubicBezTo>
                    <a:pt x="1363" y="1"/>
                    <a:pt x="1218" y="42"/>
                    <a:pt x="1066" y="131"/>
                  </a:cubicBezTo>
                  <a:cubicBezTo>
                    <a:pt x="481" y="466"/>
                    <a:pt x="0" y="1377"/>
                    <a:pt x="0" y="2158"/>
                  </a:cubicBezTo>
                  <a:cubicBezTo>
                    <a:pt x="0" y="2747"/>
                    <a:pt x="267" y="3092"/>
                    <a:pt x="644" y="3092"/>
                  </a:cubicBezTo>
                  <a:cubicBezTo>
                    <a:pt x="774" y="3092"/>
                    <a:pt x="916" y="3052"/>
                    <a:pt x="1066" y="2966"/>
                  </a:cubicBezTo>
                  <a:cubicBezTo>
                    <a:pt x="1658" y="2631"/>
                    <a:pt x="2131" y="1720"/>
                    <a:pt x="2131" y="930"/>
                  </a:cubicBezTo>
                  <a:cubicBezTo>
                    <a:pt x="2131" y="349"/>
                    <a:pt x="1870" y="1"/>
                    <a:pt x="1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2081375" y="2805250"/>
              <a:ext cx="29225" cy="55400"/>
            </a:xfrm>
            <a:custGeom>
              <a:avLst/>
              <a:gdLst/>
              <a:ahLst/>
              <a:cxnLst/>
              <a:rect l="l" t="t" r="r" b="b"/>
              <a:pathLst>
                <a:path w="1169" h="2216" extrusionOk="0">
                  <a:moveTo>
                    <a:pt x="593" y="592"/>
                  </a:moveTo>
                  <a:lnTo>
                    <a:pt x="756" y="1090"/>
                  </a:lnTo>
                  <a:lnTo>
                    <a:pt x="421" y="1279"/>
                  </a:lnTo>
                  <a:lnTo>
                    <a:pt x="421" y="1279"/>
                  </a:lnTo>
                  <a:lnTo>
                    <a:pt x="593" y="592"/>
                  </a:lnTo>
                  <a:close/>
                  <a:moveTo>
                    <a:pt x="627" y="1"/>
                  </a:moveTo>
                  <a:cubicBezTo>
                    <a:pt x="613" y="1"/>
                    <a:pt x="598" y="5"/>
                    <a:pt x="584" y="16"/>
                  </a:cubicBezTo>
                  <a:cubicBezTo>
                    <a:pt x="533" y="51"/>
                    <a:pt x="498" y="111"/>
                    <a:pt x="481" y="180"/>
                  </a:cubicBezTo>
                  <a:lnTo>
                    <a:pt x="26" y="2061"/>
                  </a:lnTo>
                  <a:cubicBezTo>
                    <a:pt x="0" y="2156"/>
                    <a:pt x="34" y="2216"/>
                    <a:pt x="95" y="2216"/>
                  </a:cubicBezTo>
                  <a:cubicBezTo>
                    <a:pt x="103" y="2216"/>
                    <a:pt x="120" y="2207"/>
                    <a:pt x="129" y="2207"/>
                  </a:cubicBezTo>
                  <a:cubicBezTo>
                    <a:pt x="189" y="2164"/>
                    <a:pt x="223" y="2113"/>
                    <a:pt x="241" y="2044"/>
                  </a:cubicBezTo>
                  <a:lnTo>
                    <a:pt x="344" y="1632"/>
                  </a:lnTo>
                  <a:lnTo>
                    <a:pt x="842" y="1340"/>
                  </a:lnTo>
                  <a:lnTo>
                    <a:pt x="936" y="1640"/>
                  </a:lnTo>
                  <a:cubicBezTo>
                    <a:pt x="942" y="1674"/>
                    <a:pt x="969" y="1693"/>
                    <a:pt x="999" y="1693"/>
                  </a:cubicBezTo>
                  <a:cubicBezTo>
                    <a:pt x="1016" y="1693"/>
                    <a:pt x="1033" y="1687"/>
                    <a:pt x="1048" y="1675"/>
                  </a:cubicBezTo>
                  <a:cubicBezTo>
                    <a:pt x="1057" y="1666"/>
                    <a:pt x="1074" y="1657"/>
                    <a:pt x="1083" y="1649"/>
                  </a:cubicBezTo>
                  <a:cubicBezTo>
                    <a:pt x="1143" y="1580"/>
                    <a:pt x="1168" y="1494"/>
                    <a:pt x="1151" y="1408"/>
                  </a:cubicBezTo>
                  <a:lnTo>
                    <a:pt x="696" y="51"/>
                  </a:lnTo>
                  <a:cubicBezTo>
                    <a:pt x="684" y="22"/>
                    <a:pt x="657" y="1"/>
                    <a:pt x="627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009200" y="3022650"/>
              <a:ext cx="23225" cy="53875"/>
            </a:xfrm>
            <a:custGeom>
              <a:avLst/>
              <a:gdLst/>
              <a:ahLst/>
              <a:cxnLst/>
              <a:rect l="l" t="t" r="r" b="b"/>
              <a:pathLst>
                <a:path w="929" h="2155" extrusionOk="0">
                  <a:moveTo>
                    <a:pt x="472" y="322"/>
                  </a:moveTo>
                  <a:cubicBezTo>
                    <a:pt x="530" y="322"/>
                    <a:pt x="567" y="373"/>
                    <a:pt x="567" y="462"/>
                  </a:cubicBezTo>
                  <a:cubicBezTo>
                    <a:pt x="567" y="591"/>
                    <a:pt x="507" y="702"/>
                    <a:pt x="404" y="780"/>
                  </a:cubicBezTo>
                  <a:lnTo>
                    <a:pt x="224" y="891"/>
                  </a:lnTo>
                  <a:lnTo>
                    <a:pt x="224" y="445"/>
                  </a:lnTo>
                  <a:lnTo>
                    <a:pt x="404" y="341"/>
                  </a:lnTo>
                  <a:cubicBezTo>
                    <a:pt x="429" y="328"/>
                    <a:pt x="452" y="322"/>
                    <a:pt x="472" y="322"/>
                  </a:cubicBezTo>
                  <a:close/>
                  <a:moveTo>
                    <a:pt x="570" y="1019"/>
                  </a:moveTo>
                  <a:cubicBezTo>
                    <a:pt x="645" y="1019"/>
                    <a:pt x="696" y="1087"/>
                    <a:pt x="696" y="1201"/>
                  </a:cubicBezTo>
                  <a:cubicBezTo>
                    <a:pt x="696" y="1364"/>
                    <a:pt x="619" y="1518"/>
                    <a:pt x="481" y="1613"/>
                  </a:cubicBezTo>
                  <a:lnTo>
                    <a:pt x="224" y="1759"/>
                  </a:lnTo>
                  <a:lnTo>
                    <a:pt x="224" y="1192"/>
                  </a:lnTo>
                  <a:lnTo>
                    <a:pt x="481" y="1046"/>
                  </a:lnTo>
                  <a:cubicBezTo>
                    <a:pt x="513" y="1028"/>
                    <a:pt x="543" y="1019"/>
                    <a:pt x="570" y="1019"/>
                  </a:cubicBezTo>
                  <a:close/>
                  <a:moveTo>
                    <a:pt x="560" y="1"/>
                  </a:moveTo>
                  <a:cubicBezTo>
                    <a:pt x="512" y="1"/>
                    <a:pt x="459" y="16"/>
                    <a:pt x="404" y="49"/>
                  </a:cubicBezTo>
                  <a:lnTo>
                    <a:pt x="121" y="213"/>
                  </a:lnTo>
                  <a:lnTo>
                    <a:pt x="112" y="213"/>
                  </a:lnTo>
                  <a:cubicBezTo>
                    <a:pt x="43" y="264"/>
                    <a:pt x="0" y="341"/>
                    <a:pt x="0" y="427"/>
                  </a:cubicBezTo>
                  <a:lnTo>
                    <a:pt x="0" y="2051"/>
                  </a:lnTo>
                  <a:cubicBezTo>
                    <a:pt x="0" y="2118"/>
                    <a:pt x="32" y="2154"/>
                    <a:pt x="74" y="2154"/>
                  </a:cubicBezTo>
                  <a:cubicBezTo>
                    <a:pt x="86" y="2154"/>
                    <a:pt x="99" y="2151"/>
                    <a:pt x="112" y="2146"/>
                  </a:cubicBezTo>
                  <a:lnTo>
                    <a:pt x="121" y="2137"/>
                  </a:lnTo>
                  <a:lnTo>
                    <a:pt x="481" y="1922"/>
                  </a:lnTo>
                  <a:cubicBezTo>
                    <a:pt x="731" y="1785"/>
                    <a:pt x="928" y="1398"/>
                    <a:pt x="928" y="1080"/>
                  </a:cubicBezTo>
                  <a:cubicBezTo>
                    <a:pt x="928" y="874"/>
                    <a:pt x="842" y="737"/>
                    <a:pt x="713" y="702"/>
                  </a:cubicBezTo>
                  <a:cubicBezTo>
                    <a:pt x="765" y="591"/>
                    <a:pt x="791" y="470"/>
                    <a:pt x="799" y="341"/>
                  </a:cubicBezTo>
                  <a:cubicBezTo>
                    <a:pt x="799" y="131"/>
                    <a:pt x="700" y="1"/>
                    <a:pt x="560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3" name="Google Shape;1383;p14"/>
          <p:cNvGrpSpPr/>
          <p:nvPr/>
        </p:nvGrpSpPr>
        <p:grpSpPr>
          <a:xfrm>
            <a:off x="7220291" y="3521282"/>
            <a:ext cx="1570684" cy="1369535"/>
            <a:chOff x="454588" y="1659092"/>
            <a:chExt cx="1570684" cy="1369535"/>
          </a:xfrm>
        </p:grpSpPr>
        <p:sp>
          <p:nvSpPr>
            <p:cNvPr id="1384" name="Google Shape;1384;p14"/>
            <p:cNvSpPr/>
            <p:nvPr/>
          </p:nvSpPr>
          <p:spPr>
            <a:xfrm>
              <a:off x="868340" y="2453669"/>
              <a:ext cx="999659" cy="574958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1843810" y="2384896"/>
              <a:ext cx="134139" cy="140952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1855854" y="2394568"/>
              <a:ext cx="88460" cy="112324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1847764" y="2462063"/>
              <a:ext cx="177508" cy="184259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1850461" y="2474877"/>
              <a:ext cx="133511" cy="113459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1862788" y="2502694"/>
              <a:ext cx="11293" cy="52634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1855651" y="2567270"/>
              <a:ext cx="57743" cy="9164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815057" y="2398501"/>
              <a:ext cx="32825" cy="2840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470990" y="2407990"/>
              <a:ext cx="180224" cy="13418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454588" y="2171461"/>
              <a:ext cx="180306" cy="350028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634873" y="2133608"/>
              <a:ext cx="245713" cy="387881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454588" y="2029557"/>
              <a:ext cx="425998" cy="245997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651194" y="2161993"/>
              <a:ext cx="213070" cy="179799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733105" y="2199846"/>
              <a:ext cx="65630" cy="43672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651194" y="2237700"/>
              <a:ext cx="213070" cy="179718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733105" y="2308967"/>
              <a:ext cx="7644" cy="4440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733105" y="2275533"/>
              <a:ext cx="65630" cy="43632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651194" y="2313386"/>
              <a:ext cx="213070" cy="179738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733105" y="2387715"/>
              <a:ext cx="2392" cy="1318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733105" y="2351240"/>
              <a:ext cx="65630" cy="43612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651194" y="2502593"/>
              <a:ext cx="16402" cy="39577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847862" y="2389012"/>
              <a:ext cx="16402" cy="37894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484696" y="2117084"/>
              <a:ext cx="242367" cy="138823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484635" y="2102790"/>
              <a:ext cx="242489" cy="153076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802182" y="2140603"/>
              <a:ext cx="81" cy="5555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798452" y="2147659"/>
              <a:ext cx="507" cy="24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798452" y="2147659"/>
              <a:ext cx="142" cy="81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798452" y="2147659"/>
              <a:ext cx="142" cy="81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781907" y="2157087"/>
              <a:ext cx="162" cy="689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778177" y="2159296"/>
              <a:ext cx="629" cy="284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1623624" y="1866505"/>
              <a:ext cx="42091" cy="89068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1635890" y="1925668"/>
              <a:ext cx="29622" cy="29784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1556595" y="1659092"/>
              <a:ext cx="202203" cy="296846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1559697" y="1937995"/>
              <a:ext cx="8597" cy="9367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1556595" y="1755033"/>
              <a:ext cx="42618" cy="200540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1560041" y="1659112"/>
              <a:ext cx="198350" cy="114898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1560041" y="1755033"/>
              <a:ext cx="13442" cy="776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1601686" y="1753756"/>
              <a:ext cx="89088" cy="118122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1681833" y="1786804"/>
              <a:ext cx="67556" cy="8959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1122426" y="2081582"/>
              <a:ext cx="45558" cy="16919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1081045" y="1926398"/>
              <a:ext cx="159321" cy="204717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1081045" y="1992372"/>
              <a:ext cx="29014" cy="138742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1095501" y="1935400"/>
              <a:ext cx="144865" cy="195046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1104868" y="2248425"/>
              <a:ext cx="27189" cy="238292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1104868" y="2248425"/>
              <a:ext cx="13564" cy="238130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1251760" y="2331533"/>
              <a:ext cx="27209" cy="238231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1251760" y="2331533"/>
              <a:ext cx="13645" cy="237968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1104868" y="2152950"/>
              <a:ext cx="359760" cy="222052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1108091" y="2152950"/>
              <a:ext cx="353089" cy="201128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1323655" y="2579881"/>
              <a:ext cx="38016" cy="65002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1433607" y="2495233"/>
              <a:ext cx="39820" cy="70131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1314106" y="2620654"/>
              <a:ext cx="121751" cy="112445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1419353" y="2551476"/>
              <a:ext cx="157740" cy="77390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1162489" y="2142489"/>
              <a:ext cx="347209" cy="465595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1168308" y="2191331"/>
              <a:ext cx="314871" cy="416732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1323027" y="1928648"/>
              <a:ext cx="91643" cy="186854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1320350" y="1926357"/>
              <a:ext cx="67881" cy="138093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1169829" y="1928648"/>
              <a:ext cx="212239" cy="283891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1293689" y="1758156"/>
              <a:ext cx="110458" cy="107802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1254051" y="1845946"/>
              <a:ext cx="21066" cy="57480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1243245" y="1787473"/>
              <a:ext cx="27148" cy="61129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1232114" y="1765840"/>
              <a:ext cx="162707" cy="19387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1258187" y="1749883"/>
              <a:ext cx="150684" cy="105531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1248232" y="1773909"/>
              <a:ext cx="22505" cy="17477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1279922" y="1892660"/>
              <a:ext cx="52958" cy="36008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1328156" y="1840695"/>
              <a:ext cx="12206" cy="12347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1320472" y="1822427"/>
              <a:ext cx="14760" cy="10665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1330366" y="1885138"/>
              <a:ext cx="14821" cy="103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1375417" y="1820380"/>
              <a:ext cx="13645" cy="12165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1370997" y="1838546"/>
              <a:ext cx="12185" cy="12287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1352040" y="1838485"/>
              <a:ext cx="21674" cy="35583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883769" y="2070228"/>
              <a:ext cx="968375" cy="558941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883769" y="2434834"/>
              <a:ext cx="336666" cy="583028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901489" y="2567777"/>
              <a:ext cx="17720" cy="265927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1220415" y="2264605"/>
              <a:ext cx="631728" cy="753257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1816703" y="2397548"/>
              <a:ext cx="17741" cy="265927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975229" y="2337696"/>
              <a:ext cx="244658" cy="140668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982305" y="2337696"/>
              <a:ext cx="230527" cy="130571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975229" y="2324071"/>
              <a:ext cx="244658" cy="140648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1328014" y="2112400"/>
              <a:ext cx="283465" cy="17138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14"/>
            <p:cNvSpPr/>
            <p:nvPr/>
          </p:nvSpPr>
          <p:spPr>
            <a:xfrm>
              <a:off x="1329677" y="2112400"/>
              <a:ext cx="280140" cy="161146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14"/>
            <p:cNvSpPr/>
            <p:nvPr/>
          </p:nvSpPr>
          <p:spPr>
            <a:xfrm>
              <a:off x="1398875" y="2070086"/>
              <a:ext cx="155651" cy="98334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1416312" y="2378449"/>
              <a:ext cx="89291" cy="65042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1419840" y="2367886"/>
              <a:ext cx="82235" cy="43267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1435958" y="2376401"/>
              <a:ext cx="49978" cy="26317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4"/>
            <p:cNvSpPr/>
            <p:nvPr/>
          </p:nvSpPr>
          <p:spPr>
            <a:xfrm>
              <a:off x="1439507" y="2385180"/>
              <a:ext cx="42922" cy="17538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4"/>
            <p:cNvSpPr/>
            <p:nvPr/>
          </p:nvSpPr>
          <p:spPr>
            <a:xfrm>
              <a:off x="1428781" y="2331654"/>
              <a:ext cx="68104" cy="65285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1107138" y="2407239"/>
              <a:ext cx="290237" cy="167532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1263945" y="2492334"/>
              <a:ext cx="133430" cy="81262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1107138" y="2404178"/>
              <a:ext cx="290723" cy="167634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1263945" y="2488887"/>
              <a:ext cx="133430" cy="81668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1123541" y="2404117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1123541" y="2387370"/>
              <a:ext cx="270367" cy="155854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4"/>
            <p:cNvSpPr/>
            <p:nvPr/>
          </p:nvSpPr>
          <p:spPr>
            <a:xfrm>
              <a:off x="1123541" y="2453872"/>
              <a:ext cx="154739" cy="106018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14"/>
            <p:cNvSpPr/>
            <p:nvPr/>
          </p:nvSpPr>
          <p:spPr>
            <a:xfrm>
              <a:off x="1275157" y="2533978"/>
              <a:ext cx="6306" cy="3244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14"/>
            <p:cNvSpPr/>
            <p:nvPr/>
          </p:nvSpPr>
          <p:spPr>
            <a:xfrm>
              <a:off x="1258897" y="2531647"/>
              <a:ext cx="20904" cy="26236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4"/>
            <p:cNvSpPr/>
            <p:nvPr/>
          </p:nvSpPr>
          <p:spPr>
            <a:xfrm>
              <a:off x="1263885" y="2468673"/>
              <a:ext cx="133491" cy="68327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4"/>
            <p:cNvSpPr/>
            <p:nvPr/>
          </p:nvSpPr>
          <p:spPr>
            <a:xfrm>
              <a:off x="1263945" y="2468673"/>
              <a:ext cx="133430" cy="68266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4"/>
            <p:cNvSpPr/>
            <p:nvPr/>
          </p:nvSpPr>
          <p:spPr>
            <a:xfrm>
              <a:off x="1107138" y="2380517"/>
              <a:ext cx="290723" cy="154536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4"/>
            <p:cNvSpPr/>
            <p:nvPr/>
          </p:nvSpPr>
          <p:spPr>
            <a:xfrm>
              <a:off x="1107138" y="2445701"/>
              <a:ext cx="154739" cy="129071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4"/>
            <p:cNvSpPr/>
            <p:nvPr/>
          </p:nvSpPr>
          <p:spPr>
            <a:xfrm>
              <a:off x="1216887" y="2523050"/>
              <a:ext cx="21268" cy="26195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4"/>
            <p:cNvSpPr/>
            <p:nvPr/>
          </p:nvSpPr>
          <p:spPr>
            <a:xfrm>
              <a:off x="1218894" y="2525057"/>
              <a:ext cx="17254" cy="22221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1118979" y="2464780"/>
              <a:ext cx="85966" cy="66137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4"/>
            <p:cNvSpPr/>
            <p:nvPr/>
          </p:nvSpPr>
          <p:spPr>
            <a:xfrm>
              <a:off x="1261877" y="2534080"/>
              <a:ext cx="2088" cy="40692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4"/>
            <p:cNvSpPr/>
            <p:nvPr/>
          </p:nvSpPr>
          <p:spPr>
            <a:xfrm>
              <a:off x="1108517" y="2368352"/>
              <a:ext cx="292305" cy="16147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1109551" y="2437125"/>
              <a:ext cx="507" cy="365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1261796" y="2529437"/>
              <a:ext cx="81" cy="81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1108517" y="2437267"/>
              <a:ext cx="154820" cy="9251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1109916" y="2434976"/>
              <a:ext cx="4420" cy="2311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1109651" y="2435004"/>
              <a:ext cx="289182" cy="91846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1392651" y="2460644"/>
              <a:ext cx="8171" cy="4177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1264209" y="2529437"/>
              <a:ext cx="649" cy="284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1263317" y="2457684"/>
              <a:ext cx="137505" cy="72098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1244015" y="2329789"/>
              <a:ext cx="154820" cy="129091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1372092" y="2422385"/>
              <a:ext cx="26743" cy="36495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1108517" y="2355741"/>
              <a:ext cx="271969" cy="164552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1109348" y="2355741"/>
              <a:ext cx="271138" cy="152164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1364550" y="2443390"/>
              <a:ext cx="6245" cy="3264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1108517" y="2418492"/>
              <a:ext cx="154820" cy="101821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1367530" y="2428001"/>
              <a:ext cx="22992" cy="36191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1108517" y="2328755"/>
              <a:ext cx="292305" cy="175865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14"/>
            <p:cNvSpPr/>
            <p:nvPr/>
          </p:nvSpPr>
          <p:spPr>
            <a:xfrm>
              <a:off x="1109490" y="2411862"/>
              <a:ext cx="2088" cy="5697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14"/>
            <p:cNvSpPr/>
            <p:nvPr/>
          </p:nvSpPr>
          <p:spPr>
            <a:xfrm>
              <a:off x="1111579" y="2417539"/>
              <a:ext cx="150299" cy="86716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1108517" y="2412004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1264209" y="2440430"/>
              <a:ext cx="105004" cy="64028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1107138" y="2327295"/>
              <a:ext cx="290237" cy="167613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1123541" y="2324193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1123541" y="2307507"/>
              <a:ext cx="270367" cy="155793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1123541" y="2374009"/>
              <a:ext cx="154739" cy="105957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1275157" y="2454054"/>
              <a:ext cx="6306" cy="3244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1258897" y="2451804"/>
              <a:ext cx="20904" cy="261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1263885" y="2388830"/>
              <a:ext cx="133491" cy="682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1263945" y="2388830"/>
              <a:ext cx="133430" cy="682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1107138" y="2300654"/>
              <a:ext cx="290723" cy="154556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1107138" y="2365777"/>
              <a:ext cx="154739" cy="129131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1216887" y="2443146"/>
              <a:ext cx="21268" cy="26236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1218894" y="2445133"/>
              <a:ext cx="17254" cy="22242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1118979" y="2384896"/>
              <a:ext cx="85966" cy="66137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1108517" y="2286056"/>
              <a:ext cx="292305" cy="161551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14"/>
            <p:cNvSpPr/>
            <p:nvPr/>
          </p:nvSpPr>
          <p:spPr>
            <a:xfrm>
              <a:off x="1109551" y="2354849"/>
              <a:ext cx="507" cy="426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14"/>
            <p:cNvSpPr/>
            <p:nvPr/>
          </p:nvSpPr>
          <p:spPr>
            <a:xfrm>
              <a:off x="1114600" y="2362249"/>
              <a:ext cx="147278" cy="84993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1108517" y="2354971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1109916" y="2352700"/>
              <a:ext cx="4420" cy="2291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1390502" y="2378368"/>
              <a:ext cx="10320" cy="5272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14"/>
            <p:cNvSpPr/>
            <p:nvPr/>
          </p:nvSpPr>
          <p:spPr>
            <a:xfrm>
              <a:off x="1264209" y="2447222"/>
              <a:ext cx="649" cy="223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1244015" y="2247513"/>
              <a:ext cx="154820" cy="129071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1108517" y="2273465"/>
              <a:ext cx="271969" cy="164572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1109348" y="2273465"/>
              <a:ext cx="271138" cy="152164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1364550" y="2361114"/>
              <a:ext cx="6245" cy="3264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1108517" y="2336216"/>
              <a:ext cx="154820" cy="101821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1367530" y="2345705"/>
              <a:ext cx="22992" cy="36272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1108517" y="2246479"/>
              <a:ext cx="292305" cy="175865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1109551" y="2329586"/>
              <a:ext cx="507" cy="426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1111579" y="2335263"/>
              <a:ext cx="150299" cy="86716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1108517" y="2329728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1109207" y="2246479"/>
              <a:ext cx="291615" cy="172804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1373491" y="2340109"/>
              <a:ext cx="25344" cy="154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4"/>
            <p:cNvSpPr/>
            <p:nvPr/>
          </p:nvSpPr>
          <p:spPr>
            <a:xfrm>
              <a:off x="1264209" y="2421979"/>
              <a:ext cx="649" cy="203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4"/>
            <p:cNvSpPr/>
            <p:nvPr/>
          </p:nvSpPr>
          <p:spPr>
            <a:xfrm>
              <a:off x="1369193" y="2347307"/>
              <a:ext cx="17801" cy="10867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1263317" y="2335811"/>
              <a:ext cx="137505" cy="86534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1107138" y="2245019"/>
              <a:ext cx="290237" cy="167613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1123541" y="2241978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1123541" y="2225231"/>
              <a:ext cx="270367" cy="155793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1123541" y="2291733"/>
              <a:ext cx="154739" cy="106018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1275157" y="2371819"/>
              <a:ext cx="6306" cy="3264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1258897" y="2369508"/>
              <a:ext cx="20904" cy="261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1263885" y="2306554"/>
              <a:ext cx="133491" cy="68246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1263945" y="2306554"/>
              <a:ext cx="133430" cy="68246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1107138" y="2218378"/>
              <a:ext cx="290723" cy="154556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1107138" y="2283562"/>
              <a:ext cx="154739" cy="129071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1216887" y="2360871"/>
              <a:ext cx="21268" cy="26236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1218894" y="2362898"/>
              <a:ext cx="17254" cy="22221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1118979" y="2302641"/>
              <a:ext cx="85966" cy="66117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1157785" y="1937711"/>
              <a:ext cx="271482" cy="313228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1511240" y="2017067"/>
              <a:ext cx="264994" cy="351812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4"/>
            <p:cNvSpPr/>
            <p:nvPr/>
          </p:nvSpPr>
          <p:spPr>
            <a:xfrm>
              <a:off x="1531170" y="2017067"/>
              <a:ext cx="245064" cy="334477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4"/>
            <p:cNvSpPr/>
            <p:nvPr/>
          </p:nvSpPr>
          <p:spPr>
            <a:xfrm>
              <a:off x="1529122" y="2028361"/>
              <a:ext cx="246970" cy="339464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4"/>
            <p:cNvSpPr/>
            <p:nvPr/>
          </p:nvSpPr>
          <p:spPr>
            <a:xfrm>
              <a:off x="1638039" y="2178436"/>
              <a:ext cx="29196" cy="39313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4"/>
            <p:cNvSpPr/>
            <p:nvPr/>
          </p:nvSpPr>
          <p:spPr>
            <a:xfrm>
              <a:off x="1626057" y="2223649"/>
              <a:ext cx="79742" cy="46024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4"/>
            <p:cNvSpPr/>
            <p:nvPr/>
          </p:nvSpPr>
          <p:spPr>
            <a:xfrm>
              <a:off x="1617197" y="2228759"/>
              <a:ext cx="105896" cy="131727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4"/>
            <p:cNvSpPr/>
            <p:nvPr/>
          </p:nvSpPr>
          <p:spPr>
            <a:xfrm>
              <a:off x="1618373" y="2320442"/>
              <a:ext cx="25972" cy="2909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4"/>
            <p:cNvSpPr/>
            <p:nvPr/>
          </p:nvSpPr>
          <p:spPr>
            <a:xfrm>
              <a:off x="1617197" y="2264605"/>
              <a:ext cx="35177" cy="9586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4"/>
            <p:cNvSpPr/>
            <p:nvPr/>
          </p:nvSpPr>
          <p:spPr>
            <a:xfrm>
              <a:off x="1292655" y="1955087"/>
              <a:ext cx="55249" cy="27736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4"/>
            <p:cNvSpPr/>
            <p:nvPr/>
          </p:nvSpPr>
          <p:spPr>
            <a:xfrm>
              <a:off x="1292655" y="1955087"/>
              <a:ext cx="55249" cy="2583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4"/>
            <p:cNvSpPr/>
            <p:nvPr/>
          </p:nvSpPr>
          <p:spPr>
            <a:xfrm>
              <a:off x="1308976" y="1965670"/>
              <a:ext cx="32278" cy="30656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4"/>
            <p:cNvSpPr/>
            <p:nvPr/>
          </p:nvSpPr>
          <p:spPr>
            <a:xfrm>
              <a:off x="1305387" y="1994582"/>
              <a:ext cx="41260" cy="154698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4"/>
            <p:cNvSpPr/>
            <p:nvPr/>
          </p:nvSpPr>
          <p:spPr>
            <a:xfrm>
              <a:off x="1333631" y="19945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4"/>
            <p:cNvSpPr/>
            <p:nvPr/>
          </p:nvSpPr>
          <p:spPr>
            <a:xfrm>
              <a:off x="1333631" y="19945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4"/>
            <p:cNvSpPr/>
            <p:nvPr/>
          </p:nvSpPr>
          <p:spPr>
            <a:xfrm>
              <a:off x="1320350" y="1997907"/>
              <a:ext cx="20" cy="24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4"/>
            <p:cNvSpPr/>
            <p:nvPr/>
          </p:nvSpPr>
          <p:spPr>
            <a:xfrm>
              <a:off x="1320350" y="1994582"/>
              <a:ext cx="13503" cy="4400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4"/>
            <p:cNvSpPr/>
            <p:nvPr/>
          </p:nvSpPr>
          <p:spPr>
            <a:xfrm>
              <a:off x="1257437" y="1911901"/>
              <a:ext cx="68935" cy="75585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4"/>
            <p:cNvSpPr/>
            <p:nvPr/>
          </p:nvSpPr>
          <p:spPr>
            <a:xfrm>
              <a:off x="1326352" y="1920761"/>
              <a:ext cx="24735" cy="57581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4"/>
            <p:cNvSpPr/>
            <p:nvPr/>
          </p:nvSpPr>
          <p:spPr>
            <a:xfrm>
              <a:off x="1163260" y="1937630"/>
              <a:ext cx="95921" cy="173595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4"/>
            <p:cNvSpPr/>
            <p:nvPr/>
          </p:nvSpPr>
          <p:spPr>
            <a:xfrm>
              <a:off x="1398815" y="2335871"/>
              <a:ext cx="2007" cy="40712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4"/>
            <p:cNvSpPr/>
            <p:nvPr/>
          </p:nvSpPr>
          <p:spPr>
            <a:xfrm>
              <a:off x="1398815" y="2418168"/>
              <a:ext cx="2007" cy="40712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9" name="Google Shape;157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9055" y="264616"/>
            <a:ext cx="2682472" cy="339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14"/>
          <p:cNvSpPr txBox="1"/>
          <p:nvPr/>
        </p:nvSpPr>
        <p:spPr>
          <a:xfrm>
            <a:off x="2163840" y="1160400"/>
            <a:ext cx="3493800" cy="5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ORDERS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</a:t>
            </a: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xtraímos 4 </a:t>
            </a:r>
            <a:r>
              <a:rPr lang="en-US"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colunas</a:t>
            </a: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ficando com 39 colunas.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14"/>
          <p:cNvSpPr txBox="1"/>
          <p:nvPr/>
        </p:nvSpPr>
        <p:spPr>
          <a:xfrm>
            <a:off x="2163840" y="1690069"/>
            <a:ext cx="3493800" cy="5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ORDERS WITH COST REVENUE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xtraímos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1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coluna</a:t>
            </a:r>
            <a:r>
              <a:rPr lang="en-US" sz="1200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</a:t>
            </a:r>
            <a:r>
              <a:rPr lang="en-US" sz="1200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icando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com 7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colunas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14"/>
          <p:cNvSpPr txBox="1"/>
          <p:nvPr/>
        </p:nvSpPr>
        <p:spPr>
          <a:xfrm>
            <a:off x="2163840" y="2189418"/>
            <a:ext cx="3493800" cy="5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 dirty="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CUSTOMER SEGMENTATION</a:t>
            </a:r>
            <a:endParaRPr sz="14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Extraímos</a:t>
            </a:r>
            <a:r>
              <a:rPr lang="en-US" sz="1200" b="0" i="0" u="none" strike="noStrike" cap="none" dirty="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3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colunas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ficando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com 47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colunas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.</a:t>
            </a: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584" name="Google Shape;1584;p14"/>
          <p:cNvSpPr txBox="1"/>
          <p:nvPr/>
        </p:nvSpPr>
        <p:spPr>
          <a:xfrm>
            <a:off x="2163840" y="2688767"/>
            <a:ext cx="3493800" cy="5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SESSION VISITS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Extraímos 7 colunas, ficando com 14 colunas.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14"/>
          <p:cNvSpPr txBox="1"/>
          <p:nvPr/>
        </p:nvSpPr>
        <p:spPr>
          <a:xfrm>
            <a:off x="2167477" y="3712309"/>
            <a:ext cx="3769248" cy="5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MARKETING PUSH : Recorte de 6 meses da base Mkt Push Full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Extraímos 15 colunas, ficando com 23 colunas.</a:t>
            </a: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586" name="Google Shape;1586;p14"/>
          <p:cNvSpPr txBox="1"/>
          <p:nvPr/>
        </p:nvSpPr>
        <p:spPr>
          <a:xfrm>
            <a:off x="2163840" y="3188116"/>
            <a:ext cx="3493800" cy="53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MARKETING PUSH FULL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Extraímos 16 col, ficando com 6 colunas.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14"/>
          <p:cNvSpPr/>
          <p:nvPr/>
        </p:nvSpPr>
        <p:spPr>
          <a:xfrm>
            <a:off x="118114" y="1678528"/>
            <a:ext cx="182407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1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Identificamos as colunas com informações relevantes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1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Removemos colunas com informações inválidas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1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Ajuste da tipagem de algumas colunas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100"/>
              <a:buFont typeface="Arial"/>
              <a:buChar char="•"/>
            </a:pPr>
            <a:r>
              <a:rPr lang="en-US" sz="12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Criação da ABT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14"/>
          <p:cNvSpPr txBox="1"/>
          <p:nvPr/>
        </p:nvSpPr>
        <p:spPr>
          <a:xfrm>
            <a:off x="328748" y="1277602"/>
            <a:ext cx="14028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Camada Silver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3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26609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Databricks + blob</a:t>
            </a:r>
            <a:endParaRPr/>
          </a:p>
        </p:txBody>
      </p:sp>
      <p:sp>
        <p:nvSpPr>
          <p:cNvPr id="1594" name="Google Shape;1594;p13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5" name="Google Shape;1595;p13"/>
          <p:cNvGrpSpPr/>
          <p:nvPr/>
        </p:nvGrpSpPr>
        <p:grpSpPr>
          <a:xfrm>
            <a:off x="4302508" y="2403742"/>
            <a:ext cx="790684" cy="1839751"/>
            <a:chOff x="4593707" y="2226241"/>
            <a:chExt cx="711367" cy="1655196"/>
          </a:xfrm>
        </p:grpSpPr>
        <p:sp>
          <p:nvSpPr>
            <p:cNvPr id="1596" name="Google Shape;1596;p13"/>
            <p:cNvSpPr/>
            <p:nvPr/>
          </p:nvSpPr>
          <p:spPr>
            <a:xfrm>
              <a:off x="4593707" y="3585540"/>
              <a:ext cx="681250" cy="295897"/>
            </a:xfrm>
            <a:custGeom>
              <a:avLst/>
              <a:gdLst/>
              <a:ahLst/>
              <a:cxnLst/>
              <a:rect l="l" t="t" r="r" b="b"/>
              <a:pathLst>
                <a:path w="15490" h="6728" extrusionOk="0">
                  <a:moveTo>
                    <a:pt x="7746" y="1"/>
                  </a:moveTo>
                  <a:cubicBezTo>
                    <a:pt x="5941" y="1"/>
                    <a:pt x="4134" y="328"/>
                    <a:pt x="2755" y="984"/>
                  </a:cubicBezTo>
                  <a:cubicBezTo>
                    <a:pt x="1" y="2298"/>
                    <a:pt x="1" y="4427"/>
                    <a:pt x="2755" y="5742"/>
                  </a:cubicBezTo>
                  <a:cubicBezTo>
                    <a:pt x="4134" y="6399"/>
                    <a:pt x="5941" y="6727"/>
                    <a:pt x="7746" y="6727"/>
                  </a:cubicBezTo>
                  <a:cubicBezTo>
                    <a:pt x="9552" y="6727"/>
                    <a:pt x="11358" y="6399"/>
                    <a:pt x="12735" y="5742"/>
                  </a:cubicBezTo>
                  <a:cubicBezTo>
                    <a:pt x="15489" y="4427"/>
                    <a:pt x="15489" y="2298"/>
                    <a:pt x="12735" y="984"/>
                  </a:cubicBezTo>
                  <a:cubicBezTo>
                    <a:pt x="11358" y="328"/>
                    <a:pt x="9552" y="1"/>
                    <a:pt x="7746" y="1"/>
                  </a:cubicBezTo>
                  <a:close/>
                </a:path>
              </a:pathLst>
            </a:custGeom>
            <a:solidFill>
              <a:srgbClr val="000000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3"/>
            <p:cNvSpPr/>
            <p:nvPr/>
          </p:nvSpPr>
          <p:spPr>
            <a:xfrm>
              <a:off x="4723093" y="2551245"/>
              <a:ext cx="42837" cy="166156"/>
            </a:xfrm>
            <a:custGeom>
              <a:avLst/>
              <a:gdLst/>
              <a:ahLst/>
              <a:cxnLst/>
              <a:rect l="l" t="t" r="r" b="b"/>
              <a:pathLst>
                <a:path w="974" h="3778" extrusionOk="0">
                  <a:moveTo>
                    <a:pt x="974" y="0"/>
                  </a:moveTo>
                  <a:cubicBezTo>
                    <a:pt x="510" y="0"/>
                    <a:pt x="93" y="416"/>
                    <a:pt x="93" y="1618"/>
                  </a:cubicBezTo>
                  <a:cubicBezTo>
                    <a:pt x="93" y="2815"/>
                    <a:pt x="1" y="3778"/>
                    <a:pt x="735" y="3778"/>
                  </a:cubicBez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4755374" y="2503352"/>
              <a:ext cx="262737" cy="436853"/>
            </a:xfrm>
            <a:custGeom>
              <a:avLst/>
              <a:gdLst/>
              <a:ahLst/>
              <a:cxnLst/>
              <a:rect l="l" t="t" r="r" b="b"/>
              <a:pathLst>
                <a:path w="5974" h="9933" extrusionOk="0">
                  <a:moveTo>
                    <a:pt x="103" y="1"/>
                  </a:moveTo>
                  <a:cubicBezTo>
                    <a:pt x="48" y="1"/>
                    <a:pt x="1" y="45"/>
                    <a:pt x="1" y="103"/>
                  </a:cubicBezTo>
                  <a:lnTo>
                    <a:pt x="1" y="9830"/>
                  </a:lnTo>
                  <a:cubicBezTo>
                    <a:pt x="1" y="9887"/>
                    <a:pt x="48" y="9932"/>
                    <a:pt x="103" y="9932"/>
                  </a:cubicBezTo>
                  <a:lnTo>
                    <a:pt x="5871" y="9932"/>
                  </a:lnTo>
                  <a:cubicBezTo>
                    <a:pt x="5930" y="9932"/>
                    <a:pt x="5974" y="9887"/>
                    <a:pt x="5974" y="9830"/>
                  </a:cubicBezTo>
                  <a:lnTo>
                    <a:pt x="5974" y="103"/>
                  </a:lnTo>
                  <a:cubicBezTo>
                    <a:pt x="5974" y="45"/>
                    <a:pt x="5930" y="1"/>
                    <a:pt x="5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5043435" y="2527496"/>
              <a:ext cx="112633" cy="162770"/>
            </a:xfrm>
            <a:custGeom>
              <a:avLst/>
              <a:gdLst/>
              <a:ahLst/>
              <a:cxnLst/>
              <a:rect l="l" t="t" r="r" b="b"/>
              <a:pathLst>
                <a:path w="2561" h="3701" extrusionOk="0">
                  <a:moveTo>
                    <a:pt x="0" y="0"/>
                  </a:moveTo>
                  <a:lnTo>
                    <a:pt x="0" y="3700"/>
                  </a:lnTo>
                  <a:lnTo>
                    <a:pt x="2560" y="3700"/>
                  </a:lnTo>
                  <a:lnTo>
                    <a:pt x="1809" y="953"/>
                  </a:lnTo>
                  <a:cubicBezTo>
                    <a:pt x="1659" y="389"/>
                    <a:pt x="1147" y="0"/>
                    <a:pt x="5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4718168" y="2536952"/>
              <a:ext cx="182869" cy="280153"/>
            </a:xfrm>
            <a:custGeom>
              <a:avLst/>
              <a:gdLst/>
              <a:ahLst/>
              <a:cxnLst/>
              <a:rect l="l" t="t" r="r" b="b"/>
              <a:pathLst>
                <a:path w="4158" h="6370" extrusionOk="0">
                  <a:moveTo>
                    <a:pt x="2953" y="1"/>
                  </a:moveTo>
                  <a:cubicBezTo>
                    <a:pt x="2403" y="62"/>
                    <a:pt x="1857" y="130"/>
                    <a:pt x="1400" y="1359"/>
                  </a:cubicBezTo>
                  <a:cubicBezTo>
                    <a:pt x="1052" y="2294"/>
                    <a:pt x="386" y="4533"/>
                    <a:pt x="92" y="5540"/>
                  </a:cubicBezTo>
                  <a:cubicBezTo>
                    <a:pt x="1" y="5851"/>
                    <a:pt x="116" y="6182"/>
                    <a:pt x="379" y="6369"/>
                  </a:cubicBezTo>
                  <a:lnTo>
                    <a:pt x="1772" y="5462"/>
                  </a:lnTo>
                  <a:cubicBezTo>
                    <a:pt x="2212" y="4427"/>
                    <a:pt x="2895" y="2854"/>
                    <a:pt x="2895" y="2854"/>
                  </a:cubicBezTo>
                  <a:lnTo>
                    <a:pt x="3188" y="3516"/>
                  </a:lnTo>
                  <a:cubicBezTo>
                    <a:pt x="3188" y="3516"/>
                    <a:pt x="4007" y="2800"/>
                    <a:pt x="4059" y="1899"/>
                  </a:cubicBezTo>
                  <a:cubicBezTo>
                    <a:pt x="4158" y="202"/>
                    <a:pt x="2953" y="1"/>
                    <a:pt x="29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4848609" y="2226241"/>
              <a:ext cx="263308" cy="247256"/>
            </a:xfrm>
            <a:custGeom>
              <a:avLst/>
              <a:gdLst/>
              <a:ahLst/>
              <a:cxnLst/>
              <a:rect l="l" t="t" r="r" b="b"/>
              <a:pathLst>
                <a:path w="5987" h="5622" extrusionOk="0">
                  <a:moveTo>
                    <a:pt x="2994" y="1"/>
                  </a:moveTo>
                  <a:cubicBezTo>
                    <a:pt x="1342" y="1"/>
                    <a:pt x="1" y="1339"/>
                    <a:pt x="1" y="2991"/>
                  </a:cubicBezTo>
                  <a:cubicBezTo>
                    <a:pt x="1" y="4445"/>
                    <a:pt x="1181" y="5622"/>
                    <a:pt x="2632" y="5622"/>
                  </a:cubicBezTo>
                  <a:lnTo>
                    <a:pt x="3355" y="5622"/>
                  </a:lnTo>
                  <a:cubicBezTo>
                    <a:pt x="4809" y="5622"/>
                    <a:pt x="5987" y="4445"/>
                    <a:pt x="5987" y="2991"/>
                  </a:cubicBezTo>
                  <a:cubicBezTo>
                    <a:pt x="5987" y="1339"/>
                    <a:pt x="4645" y="1"/>
                    <a:pt x="2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4642832" y="3508093"/>
              <a:ext cx="178471" cy="183397"/>
            </a:xfrm>
            <a:custGeom>
              <a:avLst/>
              <a:gdLst/>
              <a:ahLst/>
              <a:cxnLst/>
              <a:rect l="l" t="t" r="r" b="b"/>
              <a:pathLst>
                <a:path w="4058" h="4170" extrusionOk="0">
                  <a:moveTo>
                    <a:pt x="934" y="1"/>
                  </a:moveTo>
                  <a:cubicBezTo>
                    <a:pt x="761" y="1"/>
                    <a:pt x="629" y="239"/>
                    <a:pt x="454" y="434"/>
                  </a:cubicBezTo>
                  <a:cubicBezTo>
                    <a:pt x="310" y="598"/>
                    <a:pt x="82" y="857"/>
                    <a:pt x="48" y="1045"/>
                  </a:cubicBezTo>
                  <a:cubicBezTo>
                    <a:pt x="0" y="1322"/>
                    <a:pt x="249" y="1755"/>
                    <a:pt x="523" y="1994"/>
                  </a:cubicBezTo>
                  <a:cubicBezTo>
                    <a:pt x="799" y="2236"/>
                    <a:pt x="1120" y="2407"/>
                    <a:pt x="1219" y="2932"/>
                  </a:cubicBezTo>
                  <a:cubicBezTo>
                    <a:pt x="1321" y="3458"/>
                    <a:pt x="1522" y="3769"/>
                    <a:pt x="2068" y="4004"/>
                  </a:cubicBezTo>
                  <a:cubicBezTo>
                    <a:pt x="2340" y="4122"/>
                    <a:pt x="2652" y="4169"/>
                    <a:pt x="2939" y="4169"/>
                  </a:cubicBezTo>
                  <a:cubicBezTo>
                    <a:pt x="3283" y="4169"/>
                    <a:pt x="3588" y="4101"/>
                    <a:pt x="3738" y="4004"/>
                  </a:cubicBezTo>
                  <a:cubicBezTo>
                    <a:pt x="4058" y="3796"/>
                    <a:pt x="3765" y="3571"/>
                    <a:pt x="3314" y="2926"/>
                  </a:cubicBezTo>
                  <a:cubicBezTo>
                    <a:pt x="2727" y="2086"/>
                    <a:pt x="2270" y="1486"/>
                    <a:pt x="2270" y="700"/>
                  </a:cubicBezTo>
                  <a:lnTo>
                    <a:pt x="1038" y="28"/>
                  </a:lnTo>
                  <a:cubicBezTo>
                    <a:pt x="1001" y="9"/>
                    <a:pt x="967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4678675" y="3478979"/>
              <a:ext cx="90863" cy="77713"/>
            </a:xfrm>
            <a:custGeom>
              <a:avLst/>
              <a:gdLst/>
              <a:ahLst/>
              <a:cxnLst/>
              <a:rect l="l" t="t" r="r" b="b"/>
              <a:pathLst>
                <a:path w="2066" h="1767" extrusionOk="0">
                  <a:moveTo>
                    <a:pt x="694" y="1"/>
                  </a:moveTo>
                  <a:lnTo>
                    <a:pt x="209" y="707"/>
                  </a:lnTo>
                  <a:cubicBezTo>
                    <a:pt x="1" y="1014"/>
                    <a:pt x="66" y="1441"/>
                    <a:pt x="373" y="1649"/>
                  </a:cubicBezTo>
                  <a:cubicBezTo>
                    <a:pt x="379" y="1653"/>
                    <a:pt x="383" y="1656"/>
                    <a:pt x="390" y="1659"/>
                  </a:cubicBezTo>
                  <a:cubicBezTo>
                    <a:pt x="502" y="1732"/>
                    <a:pt x="628" y="1766"/>
                    <a:pt x="755" y="1766"/>
                  </a:cubicBezTo>
                  <a:cubicBezTo>
                    <a:pt x="960" y="1766"/>
                    <a:pt x="1166" y="1677"/>
                    <a:pt x="1311" y="1516"/>
                  </a:cubicBezTo>
                  <a:lnTo>
                    <a:pt x="2066" y="69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4704050" y="2876469"/>
              <a:ext cx="411785" cy="652399"/>
            </a:xfrm>
            <a:custGeom>
              <a:avLst/>
              <a:gdLst/>
              <a:ahLst/>
              <a:cxnLst/>
              <a:rect l="l" t="t" r="r" b="b"/>
              <a:pathLst>
                <a:path w="9363" h="14834" extrusionOk="0">
                  <a:moveTo>
                    <a:pt x="4929" y="1"/>
                  </a:moveTo>
                  <a:lnTo>
                    <a:pt x="5090" y="7055"/>
                  </a:lnTo>
                  <a:cubicBezTo>
                    <a:pt x="5090" y="7055"/>
                    <a:pt x="3315" y="8291"/>
                    <a:pt x="2817" y="9096"/>
                  </a:cubicBezTo>
                  <a:cubicBezTo>
                    <a:pt x="2315" y="9906"/>
                    <a:pt x="1" y="13838"/>
                    <a:pt x="1" y="13838"/>
                  </a:cubicBezTo>
                  <a:cubicBezTo>
                    <a:pt x="155" y="14766"/>
                    <a:pt x="1113" y="14834"/>
                    <a:pt x="1113" y="14834"/>
                  </a:cubicBezTo>
                  <a:cubicBezTo>
                    <a:pt x="1113" y="14834"/>
                    <a:pt x="6755" y="9339"/>
                    <a:pt x="6953" y="9005"/>
                  </a:cubicBezTo>
                  <a:cubicBezTo>
                    <a:pt x="7147" y="8670"/>
                    <a:pt x="7704" y="7806"/>
                    <a:pt x="8321" y="6192"/>
                  </a:cubicBezTo>
                  <a:cubicBezTo>
                    <a:pt x="8976" y="4468"/>
                    <a:pt x="9362" y="1789"/>
                    <a:pt x="9332" y="888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5026767" y="3628199"/>
              <a:ext cx="69840" cy="88444"/>
            </a:xfrm>
            <a:custGeom>
              <a:avLst/>
              <a:gdLst/>
              <a:ahLst/>
              <a:cxnLst/>
              <a:rect l="l" t="t" r="r" b="b"/>
              <a:pathLst>
                <a:path w="1588" h="2011" extrusionOk="0">
                  <a:moveTo>
                    <a:pt x="1192" y="1"/>
                  </a:moveTo>
                  <a:lnTo>
                    <a:pt x="0" y="273"/>
                  </a:lnTo>
                  <a:lnTo>
                    <a:pt x="393" y="2011"/>
                  </a:lnTo>
                  <a:lnTo>
                    <a:pt x="1588" y="1737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4822793" y="2872115"/>
              <a:ext cx="268410" cy="785087"/>
            </a:xfrm>
            <a:custGeom>
              <a:avLst/>
              <a:gdLst/>
              <a:ahLst/>
              <a:cxnLst/>
              <a:rect l="l" t="t" r="r" b="b"/>
              <a:pathLst>
                <a:path w="6103" h="17851" extrusionOk="0">
                  <a:moveTo>
                    <a:pt x="5588" y="1"/>
                  </a:moveTo>
                  <a:lnTo>
                    <a:pt x="509" y="199"/>
                  </a:lnTo>
                  <a:cubicBezTo>
                    <a:pt x="335" y="622"/>
                    <a:pt x="0" y="1390"/>
                    <a:pt x="86" y="2605"/>
                  </a:cubicBezTo>
                  <a:cubicBezTo>
                    <a:pt x="253" y="5083"/>
                    <a:pt x="2601" y="9513"/>
                    <a:pt x="2601" y="9513"/>
                  </a:cubicBezTo>
                  <a:cubicBezTo>
                    <a:pt x="2574" y="9851"/>
                    <a:pt x="2431" y="11264"/>
                    <a:pt x="2751" y="12516"/>
                  </a:cubicBezTo>
                  <a:cubicBezTo>
                    <a:pt x="3260" y="14493"/>
                    <a:pt x="4638" y="17837"/>
                    <a:pt x="4638" y="17837"/>
                  </a:cubicBezTo>
                  <a:cubicBezTo>
                    <a:pt x="4638" y="17837"/>
                    <a:pt x="4733" y="17851"/>
                    <a:pt x="4874" y="17851"/>
                  </a:cubicBezTo>
                  <a:cubicBezTo>
                    <a:pt x="5162" y="17851"/>
                    <a:pt x="5644" y="17796"/>
                    <a:pt x="5932" y="17462"/>
                  </a:cubicBezTo>
                  <a:cubicBezTo>
                    <a:pt x="5932" y="17462"/>
                    <a:pt x="5167" y="10670"/>
                    <a:pt x="4959" y="8929"/>
                  </a:cubicBezTo>
                  <a:cubicBezTo>
                    <a:pt x="4737" y="7045"/>
                    <a:pt x="4167" y="3608"/>
                    <a:pt x="4167" y="3608"/>
                  </a:cubicBezTo>
                  <a:cubicBezTo>
                    <a:pt x="4167" y="3608"/>
                    <a:pt x="4564" y="3247"/>
                    <a:pt x="5191" y="2380"/>
                  </a:cubicBezTo>
                  <a:cubicBezTo>
                    <a:pt x="6103" y="1121"/>
                    <a:pt x="5963" y="1"/>
                    <a:pt x="5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5032177" y="3671255"/>
              <a:ext cx="183748" cy="131632"/>
            </a:xfrm>
            <a:custGeom>
              <a:avLst/>
              <a:gdLst/>
              <a:ahLst/>
              <a:cxnLst/>
              <a:rect l="l" t="t" r="r" b="b"/>
              <a:pathLst>
                <a:path w="4178" h="2993" extrusionOk="0">
                  <a:moveTo>
                    <a:pt x="1290" y="0"/>
                  </a:moveTo>
                  <a:lnTo>
                    <a:pt x="1331" y="172"/>
                  </a:lnTo>
                  <a:cubicBezTo>
                    <a:pt x="1430" y="506"/>
                    <a:pt x="1055" y="553"/>
                    <a:pt x="854" y="561"/>
                  </a:cubicBezTo>
                  <a:cubicBezTo>
                    <a:pt x="836" y="561"/>
                    <a:pt x="819" y="562"/>
                    <a:pt x="801" y="562"/>
                  </a:cubicBezTo>
                  <a:cubicBezTo>
                    <a:pt x="535" y="562"/>
                    <a:pt x="229" y="474"/>
                    <a:pt x="127" y="400"/>
                  </a:cubicBezTo>
                  <a:cubicBezTo>
                    <a:pt x="127" y="400"/>
                    <a:pt x="107" y="298"/>
                    <a:pt x="99" y="271"/>
                  </a:cubicBezTo>
                  <a:cubicBezTo>
                    <a:pt x="99" y="271"/>
                    <a:pt x="98" y="271"/>
                    <a:pt x="97" y="271"/>
                  </a:cubicBezTo>
                  <a:cubicBezTo>
                    <a:pt x="20" y="271"/>
                    <a:pt x="14" y="514"/>
                    <a:pt x="7" y="738"/>
                  </a:cubicBezTo>
                  <a:cubicBezTo>
                    <a:pt x="0" y="980"/>
                    <a:pt x="11" y="1263"/>
                    <a:pt x="82" y="1380"/>
                  </a:cubicBezTo>
                  <a:cubicBezTo>
                    <a:pt x="212" y="1588"/>
                    <a:pt x="594" y="1731"/>
                    <a:pt x="782" y="1892"/>
                  </a:cubicBezTo>
                  <a:cubicBezTo>
                    <a:pt x="973" y="2056"/>
                    <a:pt x="1144" y="2431"/>
                    <a:pt x="1383" y="2656"/>
                  </a:cubicBezTo>
                  <a:cubicBezTo>
                    <a:pt x="1605" y="2866"/>
                    <a:pt x="2291" y="2992"/>
                    <a:pt x="2727" y="2992"/>
                  </a:cubicBezTo>
                  <a:cubicBezTo>
                    <a:pt x="2759" y="2992"/>
                    <a:pt x="2790" y="2992"/>
                    <a:pt x="2819" y="2990"/>
                  </a:cubicBezTo>
                  <a:cubicBezTo>
                    <a:pt x="3676" y="2943"/>
                    <a:pt x="4178" y="2421"/>
                    <a:pt x="3834" y="2164"/>
                  </a:cubicBezTo>
                  <a:cubicBezTo>
                    <a:pt x="3571" y="1974"/>
                    <a:pt x="3065" y="1725"/>
                    <a:pt x="2485" y="1301"/>
                  </a:cubicBezTo>
                  <a:cubicBezTo>
                    <a:pt x="1953" y="912"/>
                    <a:pt x="1417" y="25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5006053" y="2995212"/>
              <a:ext cx="49741" cy="218888"/>
            </a:xfrm>
            <a:custGeom>
              <a:avLst/>
              <a:gdLst/>
              <a:ahLst/>
              <a:cxnLst/>
              <a:rect l="l" t="t" r="r" b="b"/>
              <a:pathLst>
                <a:path w="1131" h="4977" extrusionOk="0">
                  <a:moveTo>
                    <a:pt x="1131" y="1"/>
                  </a:moveTo>
                  <a:lnTo>
                    <a:pt x="1131" y="1"/>
                  </a:lnTo>
                  <a:cubicBezTo>
                    <a:pt x="819" y="352"/>
                    <a:pt x="0" y="809"/>
                    <a:pt x="0" y="809"/>
                  </a:cubicBezTo>
                  <a:cubicBezTo>
                    <a:pt x="137" y="1370"/>
                    <a:pt x="642" y="4977"/>
                    <a:pt x="642" y="4977"/>
                  </a:cubicBezTo>
                  <a:lnTo>
                    <a:pt x="356" y="967"/>
                  </a:lnTo>
                  <a:cubicBezTo>
                    <a:pt x="762" y="537"/>
                    <a:pt x="1130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4899492" y="3208817"/>
              <a:ext cx="37735" cy="155249"/>
            </a:xfrm>
            <a:custGeom>
              <a:avLst/>
              <a:gdLst/>
              <a:ahLst/>
              <a:cxnLst/>
              <a:rect l="l" t="t" r="r" b="b"/>
              <a:pathLst>
                <a:path w="858" h="353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0"/>
                    <a:pt x="629" y="1966"/>
                    <a:pt x="629" y="1966"/>
                  </a:cubicBezTo>
                  <a:cubicBezTo>
                    <a:pt x="468" y="2557"/>
                    <a:pt x="485" y="3529"/>
                    <a:pt x="485" y="3529"/>
                  </a:cubicBezTo>
                  <a:lnTo>
                    <a:pt x="805" y="3250"/>
                  </a:lnTo>
                  <a:cubicBezTo>
                    <a:pt x="796" y="3014"/>
                    <a:pt x="857" y="1857"/>
                    <a:pt x="857" y="1857"/>
                  </a:cubicBezTo>
                  <a:cubicBezTo>
                    <a:pt x="611" y="1519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4834360" y="2521515"/>
              <a:ext cx="285826" cy="437865"/>
            </a:xfrm>
            <a:custGeom>
              <a:avLst/>
              <a:gdLst/>
              <a:ahLst/>
              <a:cxnLst/>
              <a:rect l="l" t="t" r="r" b="b"/>
              <a:pathLst>
                <a:path w="6499" h="9956" extrusionOk="0">
                  <a:moveTo>
                    <a:pt x="4178" y="0"/>
                  </a:moveTo>
                  <a:lnTo>
                    <a:pt x="2102" y="62"/>
                  </a:lnTo>
                  <a:cubicBezTo>
                    <a:pt x="2102" y="62"/>
                    <a:pt x="522" y="256"/>
                    <a:pt x="311" y="352"/>
                  </a:cubicBezTo>
                  <a:cubicBezTo>
                    <a:pt x="1362" y="1417"/>
                    <a:pt x="546" y="3867"/>
                    <a:pt x="546" y="3867"/>
                  </a:cubicBezTo>
                  <a:lnTo>
                    <a:pt x="1426" y="6304"/>
                  </a:lnTo>
                  <a:cubicBezTo>
                    <a:pt x="809" y="7291"/>
                    <a:pt x="273" y="7911"/>
                    <a:pt x="0" y="8844"/>
                  </a:cubicBezTo>
                  <a:cubicBezTo>
                    <a:pt x="292" y="9184"/>
                    <a:pt x="1510" y="9955"/>
                    <a:pt x="3166" y="9955"/>
                  </a:cubicBezTo>
                  <a:cubicBezTo>
                    <a:pt x="4120" y="9955"/>
                    <a:pt x="5218" y="9700"/>
                    <a:pt x="6369" y="8959"/>
                  </a:cubicBezTo>
                  <a:cubicBezTo>
                    <a:pt x="6369" y="8959"/>
                    <a:pt x="6185" y="7188"/>
                    <a:pt x="5918" y="5846"/>
                  </a:cubicBezTo>
                  <a:cubicBezTo>
                    <a:pt x="6375" y="3673"/>
                    <a:pt x="6498" y="2908"/>
                    <a:pt x="6369" y="2400"/>
                  </a:cubicBezTo>
                  <a:cubicBezTo>
                    <a:pt x="5997" y="969"/>
                    <a:pt x="5150" y="51"/>
                    <a:pt x="4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4884320" y="2287020"/>
              <a:ext cx="215414" cy="296865"/>
            </a:xfrm>
            <a:custGeom>
              <a:avLst/>
              <a:gdLst/>
              <a:ahLst/>
              <a:cxnLst/>
              <a:rect l="l" t="t" r="r" b="b"/>
              <a:pathLst>
                <a:path w="4898" h="6750" extrusionOk="0">
                  <a:moveTo>
                    <a:pt x="4192" y="1"/>
                  </a:moveTo>
                  <a:cubicBezTo>
                    <a:pt x="4130" y="547"/>
                    <a:pt x="3779" y="1407"/>
                    <a:pt x="2864" y="1913"/>
                  </a:cubicBezTo>
                  <a:cubicBezTo>
                    <a:pt x="2028" y="2370"/>
                    <a:pt x="1381" y="2390"/>
                    <a:pt x="1275" y="2390"/>
                  </a:cubicBezTo>
                  <a:cubicBezTo>
                    <a:pt x="1265" y="2390"/>
                    <a:pt x="1260" y="2390"/>
                    <a:pt x="1260" y="2390"/>
                  </a:cubicBezTo>
                  <a:cubicBezTo>
                    <a:pt x="1143" y="2149"/>
                    <a:pt x="912" y="2025"/>
                    <a:pt x="687" y="2025"/>
                  </a:cubicBezTo>
                  <a:cubicBezTo>
                    <a:pt x="536" y="2025"/>
                    <a:pt x="388" y="2080"/>
                    <a:pt x="277" y="2192"/>
                  </a:cubicBezTo>
                  <a:cubicBezTo>
                    <a:pt x="0" y="2475"/>
                    <a:pt x="120" y="2998"/>
                    <a:pt x="475" y="3308"/>
                  </a:cubicBezTo>
                  <a:cubicBezTo>
                    <a:pt x="661" y="3471"/>
                    <a:pt x="814" y="3517"/>
                    <a:pt x="927" y="3517"/>
                  </a:cubicBezTo>
                  <a:cubicBezTo>
                    <a:pt x="1076" y="3517"/>
                    <a:pt x="1158" y="3438"/>
                    <a:pt x="1158" y="3438"/>
                  </a:cubicBezTo>
                  <a:lnTo>
                    <a:pt x="1158" y="3438"/>
                  </a:lnTo>
                  <a:lnTo>
                    <a:pt x="1147" y="5386"/>
                  </a:lnTo>
                  <a:cubicBezTo>
                    <a:pt x="1147" y="5386"/>
                    <a:pt x="1618" y="6128"/>
                    <a:pt x="2174" y="6506"/>
                  </a:cubicBezTo>
                  <a:cubicBezTo>
                    <a:pt x="2421" y="6673"/>
                    <a:pt x="2717" y="6749"/>
                    <a:pt x="2976" y="6749"/>
                  </a:cubicBezTo>
                  <a:cubicBezTo>
                    <a:pt x="3306" y="6749"/>
                    <a:pt x="3574" y="6625"/>
                    <a:pt x="3595" y="6407"/>
                  </a:cubicBezTo>
                  <a:cubicBezTo>
                    <a:pt x="3632" y="6018"/>
                    <a:pt x="3034" y="5325"/>
                    <a:pt x="3034" y="5325"/>
                  </a:cubicBezTo>
                  <a:lnTo>
                    <a:pt x="3034" y="4479"/>
                  </a:lnTo>
                  <a:cubicBezTo>
                    <a:pt x="3301" y="4524"/>
                    <a:pt x="3573" y="4564"/>
                    <a:pt x="3796" y="4564"/>
                  </a:cubicBezTo>
                  <a:cubicBezTo>
                    <a:pt x="3933" y="4564"/>
                    <a:pt x="4052" y="4549"/>
                    <a:pt x="4140" y="4510"/>
                  </a:cubicBezTo>
                  <a:cubicBezTo>
                    <a:pt x="4370" y="4411"/>
                    <a:pt x="4827" y="4060"/>
                    <a:pt x="4861" y="2650"/>
                  </a:cubicBezTo>
                  <a:cubicBezTo>
                    <a:pt x="4898" y="980"/>
                    <a:pt x="4506" y="185"/>
                    <a:pt x="41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5012826" y="2380123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80" y="0"/>
                  </a:moveTo>
                  <a:cubicBezTo>
                    <a:pt x="178" y="0"/>
                    <a:pt x="176" y="0"/>
                    <a:pt x="174" y="0"/>
                  </a:cubicBezTo>
                  <a:cubicBezTo>
                    <a:pt x="76" y="4"/>
                    <a:pt x="0" y="92"/>
                    <a:pt x="7" y="195"/>
                  </a:cubicBezTo>
                  <a:cubicBezTo>
                    <a:pt x="10" y="292"/>
                    <a:pt x="93" y="369"/>
                    <a:pt x="185" y="369"/>
                  </a:cubicBezTo>
                  <a:cubicBezTo>
                    <a:pt x="187" y="369"/>
                    <a:pt x="189" y="369"/>
                    <a:pt x="191" y="369"/>
                  </a:cubicBezTo>
                  <a:cubicBezTo>
                    <a:pt x="290" y="366"/>
                    <a:pt x="366" y="276"/>
                    <a:pt x="362" y="177"/>
                  </a:cubicBezTo>
                  <a:cubicBezTo>
                    <a:pt x="355" y="77"/>
                    <a:pt x="276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5029186" y="2440462"/>
              <a:ext cx="19703" cy="12798"/>
            </a:xfrm>
            <a:custGeom>
              <a:avLst/>
              <a:gdLst/>
              <a:ahLst/>
              <a:cxnLst/>
              <a:rect l="l" t="t" r="r" b="b"/>
              <a:pathLst>
                <a:path w="448" h="291" extrusionOk="0">
                  <a:moveTo>
                    <a:pt x="34" y="0"/>
                  </a:moveTo>
                  <a:cubicBezTo>
                    <a:pt x="0" y="120"/>
                    <a:pt x="65" y="246"/>
                    <a:pt x="181" y="280"/>
                  </a:cubicBezTo>
                  <a:cubicBezTo>
                    <a:pt x="203" y="287"/>
                    <a:pt x="225" y="290"/>
                    <a:pt x="246" y="290"/>
                  </a:cubicBezTo>
                  <a:cubicBezTo>
                    <a:pt x="336" y="290"/>
                    <a:pt x="420" y="230"/>
                    <a:pt x="447" y="13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5076903" y="2348590"/>
              <a:ext cx="18823" cy="15349"/>
            </a:xfrm>
            <a:custGeom>
              <a:avLst/>
              <a:gdLst/>
              <a:ahLst/>
              <a:cxnLst/>
              <a:rect l="l" t="t" r="r" b="b"/>
              <a:pathLst>
                <a:path w="428" h="349" extrusionOk="0">
                  <a:moveTo>
                    <a:pt x="178" y="1"/>
                  </a:moveTo>
                  <a:cubicBezTo>
                    <a:pt x="109" y="1"/>
                    <a:pt x="41" y="35"/>
                    <a:pt x="0" y="100"/>
                  </a:cubicBezTo>
                  <a:lnTo>
                    <a:pt x="359" y="349"/>
                  </a:lnTo>
                  <a:cubicBezTo>
                    <a:pt x="427" y="246"/>
                    <a:pt x="400" y="106"/>
                    <a:pt x="298" y="38"/>
                  </a:cubicBezTo>
                  <a:cubicBezTo>
                    <a:pt x="261" y="13"/>
                    <a:pt x="21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5073297" y="2374406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77" y="0"/>
                  </a:moveTo>
                  <a:cubicBezTo>
                    <a:pt x="175" y="0"/>
                    <a:pt x="173" y="0"/>
                    <a:pt x="171" y="0"/>
                  </a:cubicBezTo>
                  <a:cubicBezTo>
                    <a:pt x="76" y="8"/>
                    <a:pt x="0" y="93"/>
                    <a:pt x="4" y="195"/>
                  </a:cubicBezTo>
                  <a:cubicBezTo>
                    <a:pt x="11" y="293"/>
                    <a:pt x="86" y="369"/>
                    <a:pt x="179" y="369"/>
                  </a:cubicBezTo>
                  <a:cubicBezTo>
                    <a:pt x="183" y="369"/>
                    <a:pt x="187" y="369"/>
                    <a:pt x="191" y="369"/>
                  </a:cubicBezTo>
                  <a:cubicBezTo>
                    <a:pt x="287" y="365"/>
                    <a:pt x="366" y="280"/>
                    <a:pt x="359" y="178"/>
                  </a:cubicBezTo>
                  <a:cubicBezTo>
                    <a:pt x="355" y="78"/>
                    <a:pt x="27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5052275" y="2377704"/>
              <a:ext cx="26036" cy="47015"/>
            </a:xfrm>
            <a:custGeom>
              <a:avLst/>
              <a:gdLst/>
              <a:ahLst/>
              <a:cxnLst/>
              <a:rect l="l" t="t" r="r" b="b"/>
              <a:pathLst>
                <a:path w="592" h="1069" extrusionOk="0">
                  <a:moveTo>
                    <a:pt x="1" y="0"/>
                  </a:moveTo>
                  <a:lnTo>
                    <a:pt x="28" y="1069"/>
                  </a:lnTo>
                  <a:lnTo>
                    <a:pt x="592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4950200" y="2453216"/>
              <a:ext cx="67597" cy="43276"/>
            </a:xfrm>
            <a:custGeom>
              <a:avLst/>
              <a:gdLst/>
              <a:ahLst/>
              <a:cxnLst/>
              <a:rect l="l" t="t" r="r" b="b"/>
              <a:pathLst>
                <a:path w="1537" h="984" extrusionOk="0">
                  <a:moveTo>
                    <a:pt x="1" y="0"/>
                  </a:moveTo>
                  <a:cubicBezTo>
                    <a:pt x="1" y="0"/>
                    <a:pt x="52" y="232"/>
                    <a:pt x="328" y="471"/>
                  </a:cubicBezTo>
                  <a:cubicBezTo>
                    <a:pt x="608" y="714"/>
                    <a:pt x="1536" y="983"/>
                    <a:pt x="1536" y="983"/>
                  </a:cubicBezTo>
                  <a:lnTo>
                    <a:pt x="1536" y="700"/>
                  </a:lnTo>
                  <a:cubicBezTo>
                    <a:pt x="1083" y="638"/>
                    <a:pt x="148" y="37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4876228" y="2741541"/>
              <a:ext cx="54799" cy="74194"/>
            </a:xfrm>
            <a:custGeom>
              <a:avLst/>
              <a:gdLst/>
              <a:ahLst/>
              <a:cxnLst/>
              <a:rect l="l" t="t" r="r" b="b"/>
              <a:pathLst>
                <a:path w="1246" h="1687" extrusionOk="0">
                  <a:moveTo>
                    <a:pt x="0" y="1"/>
                  </a:moveTo>
                  <a:lnTo>
                    <a:pt x="474" y="1301"/>
                  </a:lnTo>
                  <a:lnTo>
                    <a:pt x="1246" y="1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4734836" y="2777120"/>
              <a:ext cx="247300" cy="139637"/>
            </a:xfrm>
            <a:custGeom>
              <a:avLst/>
              <a:gdLst/>
              <a:ahLst/>
              <a:cxnLst/>
              <a:rect l="l" t="t" r="r" b="b"/>
              <a:pathLst>
                <a:path w="5623" h="3175" extrusionOk="0">
                  <a:moveTo>
                    <a:pt x="1393" y="1"/>
                  </a:moveTo>
                  <a:lnTo>
                    <a:pt x="0" y="908"/>
                  </a:lnTo>
                  <a:cubicBezTo>
                    <a:pt x="901" y="1557"/>
                    <a:pt x="2158" y="2308"/>
                    <a:pt x="2775" y="2516"/>
                  </a:cubicBezTo>
                  <a:cubicBezTo>
                    <a:pt x="3366" y="2711"/>
                    <a:pt x="3847" y="3052"/>
                    <a:pt x="4536" y="3175"/>
                  </a:cubicBezTo>
                  <a:lnTo>
                    <a:pt x="4915" y="1877"/>
                  </a:lnTo>
                  <a:cubicBezTo>
                    <a:pt x="4915" y="1857"/>
                    <a:pt x="4925" y="1837"/>
                    <a:pt x="4943" y="1816"/>
                  </a:cubicBezTo>
                  <a:cubicBezTo>
                    <a:pt x="5086" y="1649"/>
                    <a:pt x="5567" y="1301"/>
                    <a:pt x="5598" y="1216"/>
                  </a:cubicBezTo>
                  <a:cubicBezTo>
                    <a:pt x="5623" y="1153"/>
                    <a:pt x="5487" y="1094"/>
                    <a:pt x="5242" y="1094"/>
                  </a:cubicBezTo>
                  <a:cubicBezTo>
                    <a:pt x="5153" y="1094"/>
                    <a:pt x="5050" y="1102"/>
                    <a:pt x="4935" y="1120"/>
                  </a:cubicBezTo>
                  <a:cubicBezTo>
                    <a:pt x="4530" y="1184"/>
                    <a:pt x="3761" y="1397"/>
                    <a:pt x="3214" y="1397"/>
                  </a:cubicBezTo>
                  <a:cubicBezTo>
                    <a:pt x="3176" y="1397"/>
                    <a:pt x="3139" y="1396"/>
                    <a:pt x="3103" y="1393"/>
                  </a:cubicBezTo>
                  <a:cubicBezTo>
                    <a:pt x="2744" y="1369"/>
                    <a:pt x="1922" y="560"/>
                    <a:pt x="13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4941052" y="2578820"/>
              <a:ext cx="364022" cy="376205"/>
            </a:xfrm>
            <a:custGeom>
              <a:avLst/>
              <a:gdLst/>
              <a:ahLst/>
              <a:cxnLst/>
              <a:rect l="l" t="t" r="r" b="b"/>
              <a:pathLst>
                <a:path w="8277" h="8554" extrusionOk="0">
                  <a:moveTo>
                    <a:pt x="8277" y="1"/>
                  </a:moveTo>
                  <a:lnTo>
                    <a:pt x="6789" y="1414"/>
                  </a:lnTo>
                  <a:lnTo>
                    <a:pt x="4796" y="916"/>
                  </a:lnTo>
                  <a:lnTo>
                    <a:pt x="3243" y="2267"/>
                  </a:lnTo>
                  <a:lnTo>
                    <a:pt x="830" y="1704"/>
                  </a:lnTo>
                  <a:lnTo>
                    <a:pt x="1" y="8179"/>
                  </a:lnTo>
                  <a:lnTo>
                    <a:pt x="1708" y="8554"/>
                  </a:lnTo>
                  <a:lnTo>
                    <a:pt x="3209" y="7332"/>
                  </a:lnTo>
                  <a:lnTo>
                    <a:pt x="4796" y="7401"/>
                  </a:lnTo>
                  <a:lnTo>
                    <a:pt x="5663" y="6646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5016124" y="2619060"/>
              <a:ext cx="135854" cy="335963"/>
            </a:xfrm>
            <a:custGeom>
              <a:avLst/>
              <a:gdLst/>
              <a:ahLst/>
              <a:cxnLst/>
              <a:rect l="l" t="t" r="r" b="b"/>
              <a:pathLst>
                <a:path w="3089" h="7639" extrusionOk="0">
                  <a:moveTo>
                    <a:pt x="3089" y="1"/>
                  </a:moveTo>
                  <a:lnTo>
                    <a:pt x="1536" y="1352"/>
                  </a:lnTo>
                  <a:lnTo>
                    <a:pt x="1" y="7639"/>
                  </a:lnTo>
                  <a:lnTo>
                    <a:pt x="1502" y="6417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5151931" y="2578820"/>
              <a:ext cx="153138" cy="325496"/>
            </a:xfrm>
            <a:custGeom>
              <a:avLst/>
              <a:gdLst/>
              <a:ahLst/>
              <a:cxnLst/>
              <a:rect l="l" t="t" r="r" b="b"/>
              <a:pathLst>
                <a:path w="3482" h="7401" extrusionOk="0">
                  <a:moveTo>
                    <a:pt x="3482" y="1"/>
                  </a:moveTo>
                  <a:lnTo>
                    <a:pt x="1994" y="1414"/>
                  </a:lnTo>
                  <a:lnTo>
                    <a:pt x="1" y="7401"/>
                  </a:lnTo>
                  <a:lnTo>
                    <a:pt x="868" y="6646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4802695" y="2293793"/>
              <a:ext cx="73710" cy="213347"/>
            </a:xfrm>
            <a:custGeom>
              <a:avLst/>
              <a:gdLst/>
              <a:ahLst/>
              <a:cxnLst/>
              <a:rect l="l" t="t" r="r" b="b"/>
              <a:pathLst>
                <a:path w="1676" h="4851" extrusionOk="0">
                  <a:moveTo>
                    <a:pt x="85" y="1"/>
                  </a:moveTo>
                  <a:cubicBezTo>
                    <a:pt x="37" y="1"/>
                    <a:pt x="0" y="42"/>
                    <a:pt x="0" y="86"/>
                  </a:cubicBezTo>
                  <a:lnTo>
                    <a:pt x="0" y="4851"/>
                  </a:lnTo>
                  <a:lnTo>
                    <a:pt x="1590" y="4851"/>
                  </a:lnTo>
                  <a:cubicBezTo>
                    <a:pt x="1639" y="4851"/>
                    <a:pt x="1675" y="4813"/>
                    <a:pt x="1675" y="4766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4848609" y="2522263"/>
              <a:ext cx="100318" cy="293479"/>
            </a:xfrm>
            <a:custGeom>
              <a:avLst/>
              <a:gdLst/>
              <a:ahLst/>
              <a:cxnLst/>
              <a:rect l="l" t="t" r="r" b="b"/>
              <a:pathLst>
                <a:path w="2281" h="6673" extrusionOk="0">
                  <a:moveTo>
                    <a:pt x="1455" y="1"/>
                  </a:moveTo>
                  <a:cubicBezTo>
                    <a:pt x="1070" y="1"/>
                    <a:pt x="334" y="137"/>
                    <a:pt x="349" y="250"/>
                  </a:cubicBezTo>
                  <a:cubicBezTo>
                    <a:pt x="349" y="250"/>
                    <a:pt x="908" y="662"/>
                    <a:pt x="935" y="2447"/>
                  </a:cubicBezTo>
                  <a:cubicBezTo>
                    <a:pt x="966" y="4232"/>
                    <a:pt x="1" y="5632"/>
                    <a:pt x="1" y="5632"/>
                  </a:cubicBezTo>
                  <a:lnTo>
                    <a:pt x="1" y="6672"/>
                  </a:lnTo>
                  <a:cubicBezTo>
                    <a:pt x="1" y="6672"/>
                    <a:pt x="1512" y="5355"/>
                    <a:pt x="1874" y="3393"/>
                  </a:cubicBezTo>
                  <a:cubicBezTo>
                    <a:pt x="2280" y="1174"/>
                    <a:pt x="1683" y="55"/>
                    <a:pt x="1683" y="55"/>
                  </a:cubicBezTo>
                  <a:cubicBezTo>
                    <a:pt x="1677" y="17"/>
                    <a:pt x="1587" y="1"/>
                    <a:pt x="1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5017752" y="2518832"/>
              <a:ext cx="80395" cy="64871"/>
            </a:xfrm>
            <a:custGeom>
              <a:avLst/>
              <a:gdLst/>
              <a:ahLst/>
              <a:cxnLst/>
              <a:rect l="l" t="t" r="r" b="b"/>
              <a:pathLst>
                <a:path w="1828" h="1475" extrusionOk="0">
                  <a:moveTo>
                    <a:pt x="404" y="1"/>
                  </a:moveTo>
                  <a:cubicBezTo>
                    <a:pt x="166" y="1"/>
                    <a:pt x="0" y="54"/>
                    <a:pt x="0" y="54"/>
                  </a:cubicBezTo>
                  <a:cubicBezTo>
                    <a:pt x="994" y="290"/>
                    <a:pt x="1827" y="1474"/>
                    <a:pt x="1827" y="1474"/>
                  </a:cubicBezTo>
                  <a:cubicBezTo>
                    <a:pt x="1632" y="611"/>
                    <a:pt x="1079" y="167"/>
                    <a:pt x="1079" y="167"/>
                  </a:cubicBezTo>
                  <a:cubicBezTo>
                    <a:pt x="841" y="36"/>
                    <a:pt x="598" y="1"/>
                    <a:pt x="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4934324" y="2859669"/>
              <a:ext cx="99087" cy="59065"/>
            </a:xfrm>
            <a:custGeom>
              <a:avLst/>
              <a:gdLst/>
              <a:ahLst/>
              <a:cxnLst/>
              <a:rect l="l" t="t" r="r" b="b"/>
              <a:pathLst>
                <a:path w="2253" h="1343" extrusionOk="0">
                  <a:moveTo>
                    <a:pt x="379" y="0"/>
                  </a:moveTo>
                  <a:lnTo>
                    <a:pt x="0" y="1298"/>
                  </a:lnTo>
                  <a:cubicBezTo>
                    <a:pt x="157" y="1325"/>
                    <a:pt x="328" y="1342"/>
                    <a:pt x="512" y="1342"/>
                  </a:cubicBezTo>
                  <a:cubicBezTo>
                    <a:pt x="517" y="1342"/>
                    <a:pt x="521" y="1342"/>
                    <a:pt x="526" y="1342"/>
                  </a:cubicBezTo>
                  <a:cubicBezTo>
                    <a:pt x="1505" y="1342"/>
                    <a:pt x="2253" y="645"/>
                    <a:pt x="2184" y="417"/>
                  </a:cubicBezTo>
                  <a:cubicBezTo>
                    <a:pt x="2160" y="335"/>
                    <a:pt x="2102" y="311"/>
                    <a:pt x="2011" y="311"/>
                  </a:cubicBezTo>
                  <a:cubicBezTo>
                    <a:pt x="1891" y="311"/>
                    <a:pt x="1713" y="353"/>
                    <a:pt x="1480" y="353"/>
                  </a:cubicBezTo>
                  <a:cubicBezTo>
                    <a:pt x="1401" y="353"/>
                    <a:pt x="1317" y="348"/>
                    <a:pt x="1226" y="335"/>
                  </a:cubicBezTo>
                  <a:cubicBezTo>
                    <a:pt x="730" y="267"/>
                    <a:pt x="366" y="141"/>
                    <a:pt x="37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7" name="Google Shape;1627;p13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Google Shape;162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13" descr="Databricks Logo PNG Vector (SVG) Free Downlo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3588" y="2508658"/>
            <a:ext cx="1177639" cy="663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13" descr="Azure Storage Blob icon in Color Styl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6707" y="2753737"/>
            <a:ext cx="1089918" cy="1089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4"/>
          <p:cNvSpPr txBox="1">
            <a:spLocks noGrp="1"/>
          </p:cNvSpPr>
          <p:nvPr>
            <p:ph type="ctrTitle"/>
          </p:nvPr>
        </p:nvSpPr>
        <p:spPr>
          <a:xfrm>
            <a:off x="904418" y="313798"/>
            <a:ext cx="3810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Databricks e blob</a:t>
            </a:r>
            <a:endParaRPr/>
          </a:p>
        </p:txBody>
      </p:sp>
      <p:sp>
        <p:nvSpPr>
          <p:cNvPr id="1636" name="Google Shape;1636;p54"/>
          <p:cNvSpPr txBox="1"/>
          <p:nvPr/>
        </p:nvSpPr>
        <p:spPr>
          <a:xfrm>
            <a:off x="2228372" y="1154603"/>
            <a:ext cx="5608953" cy="251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Disponibilização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dos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dataframes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da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camada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Bronze no Blob, para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garantir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um backup das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informações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origem</a:t>
            </a:r>
            <a:r>
              <a:rPr lang="en-US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.</a:t>
            </a:r>
            <a:endParaRPr dirty="0"/>
          </a:p>
          <a:p>
            <a:pPr marL="28575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Disponibilização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dos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dataframes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da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camada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Silver no Blob para consulta das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áreas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negócio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da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empresa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e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utilização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dos dados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como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insumo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para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criação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dos dashboards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em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Power BI. </a:t>
            </a:r>
            <a:endParaRPr dirty="0"/>
          </a:p>
          <a:p>
            <a:pPr marL="28575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Disponibilização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da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camada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Gold  para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garantir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backup da ABT,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utilizada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no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modelo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Machine Learning.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4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4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4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4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1637" name="Google Shape;1637;p54"/>
          <p:cNvGrpSpPr/>
          <p:nvPr/>
        </p:nvGrpSpPr>
        <p:grpSpPr>
          <a:xfrm>
            <a:off x="311540" y="3158032"/>
            <a:ext cx="763204" cy="1018497"/>
            <a:chOff x="1942825" y="2745350"/>
            <a:chExt cx="278175" cy="371225"/>
          </a:xfrm>
        </p:grpSpPr>
        <p:sp>
          <p:nvSpPr>
            <p:cNvPr id="1638" name="Google Shape;1638;p54"/>
            <p:cNvSpPr/>
            <p:nvPr/>
          </p:nvSpPr>
          <p:spPr>
            <a:xfrm>
              <a:off x="2098975" y="2874025"/>
              <a:ext cx="122025" cy="152325"/>
            </a:xfrm>
            <a:custGeom>
              <a:avLst/>
              <a:gdLst/>
              <a:ahLst/>
              <a:cxnLst/>
              <a:rect l="l" t="t" r="r" b="b"/>
              <a:pathLst>
                <a:path w="4881" h="6093" extrusionOk="0">
                  <a:moveTo>
                    <a:pt x="2598" y="1"/>
                  </a:moveTo>
                  <a:cubicBezTo>
                    <a:pt x="2374" y="1"/>
                    <a:pt x="2126" y="70"/>
                    <a:pt x="1865" y="221"/>
                  </a:cubicBezTo>
                  <a:cubicBezTo>
                    <a:pt x="834" y="822"/>
                    <a:pt x="1" y="2420"/>
                    <a:pt x="1" y="3795"/>
                  </a:cubicBezTo>
                  <a:cubicBezTo>
                    <a:pt x="1" y="4551"/>
                    <a:pt x="250" y="5084"/>
                    <a:pt x="645" y="5307"/>
                  </a:cubicBezTo>
                  <a:lnTo>
                    <a:pt x="1796" y="5977"/>
                  </a:lnTo>
                  <a:cubicBezTo>
                    <a:pt x="1934" y="6053"/>
                    <a:pt x="2090" y="6093"/>
                    <a:pt x="2259" y="6093"/>
                  </a:cubicBezTo>
                  <a:cubicBezTo>
                    <a:pt x="2490" y="6093"/>
                    <a:pt x="2745" y="6019"/>
                    <a:pt x="3007" y="5865"/>
                  </a:cubicBezTo>
                  <a:cubicBezTo>
                    <a:pt x="4038" y="5273"/>
                    <a:pt x="4872" y="3675"/>
                    <a:pt x="4872" y="2300"/>
                  </a:cubicBezTo>
                  <a:cubicBezTo>
                    <a:pt x="4880" y="1492"/>
                    <a:pt x="4588" y="943"/>
                    <a:pt x="4150" y="745"/>
                  </a:cubicBezTo>
                  <a:lnTo>
                    <a:pt x="2999" y="83"/>
                  </a:lnTo>
                  <a:cubicBezTo>
                    <a:pt x="2877" y="30"/>
                    <a:pt x="2743" y="1"/>
                    <a:pt x="2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54"/>
            <p:cNvSpPr/>
            <p:nvPr/>
          </p:nvSpPr>
          <p:spPr>
            <a:xfrm>
              <a:off x="2086000" y="2822150"/>
              <a:ext cx="66475" cy="89625"/>
            </a:xfrm>
            <a:custGeom>
              <a:avLst/>
              <a:gdLst/>
              <a:ahLst/>
              <a:cxnLst/>
              <a:rect l="l" t="t" r="r" b="b"/>
              <a:pathLst>
                <a:path w="2659" h="3585" extrusionOk="0">
                  <a:moveTo>
                    <a:pt x="415" y="0"/>
                  </a:moveTo>
                  <a:cubicBezTo>
                    <a:pt x="205" y="0"/>
                    <a:pt x="1" y="227"/>
                    <a:pt x="150" y="466"/>
                  </a:cubicBezTo>
                  <a:lnTo>
                    <a:pt x="2014" y="3447"/>
                  </a:lnTo>
                  <a:cubicBezTo>
                    <a:pt x="2075" y="3533"/>
                    <a:pt x="2169" y="3585"/>
                    <a:pt x="2272" y="3585"/>
                  </a:cubicBezTo>
                  <a:cubicBezTo>
                    <a:pt x="2513" y="3585"/>
                    <a:pt x="2659" y="3327"/>
                    <a:pt x="2530" y="3121"/>
                  </a:cubicBezTo>
                  <a:lnTo>
                    <a:pt x="666" y="148"/>
                  </a:lnTo>
                  <a:cubicBezTo>
                    <a:pt x="600" y="44"/>
                    <a:pt x="507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54"/>
            <p:cNvSpPr/>
            <p:nvPr/>
          </p:nvSpPr>
          <p:spPr>
            <a:xfrm>
              <a:off x="2127550" y="2890575"/>
              <a:ext cx="93450" cy="135875"/>
            </a:xfrm>
            <a:custGeom>
              <a:avLst/>
              <a:gdLst/>
              <a:ahLst/>
              <a:cxnLst/>
              <a:rect l="l" t="t" r="r" b="b"/>
              <a:pathLst>
                <a:path w="3738" h="5435" extrusionOk="0">
                  <a:moveTo>
                    <a:pt x="2612" y="1"/>
                  </a:moveTo>
                  <a:cubicBezTo>
                    <a:pt x="2383" y="1"/>
                    <a:pt x="2130" y="74"/>
                    <a:pt x="1864" y="229"/>
                  </a:cubicBezTo>
                  <a:cubicBezTo>
                    <a:pt x="834" y="822"/>
                    <a:pt x="0" y="2420"/>
                    <a:pt x="0" y="3794"/>
                  </a:cubicBezTo>
                  <a:cubicBezTo>
                    <a:pt x="0" y="4820"/>
                    <a:pt x="464" y="5434"/>
                    <a:pt x="1127" y="5434"/>
                  </a:cubicBezTo>
                  <a:cubicBezTo>
                    <a:pt x="1353" y="5434"/>
                    <a:pt x="1602" y="5363"/>
                    <a:pt x="1864" y="5212"/>
                  </a:cubicBezTo>
                  <a:cubicBezTo>
                    <a:pt x="2895" y="4611"/>
                    <a:pt x="3737" y="3013"/>
                    <a:pt x="3737" y="1638"/>
                  </a:cubicBezTo>
                  <a:cubicBezTo>
                    <a:pt x="3737" y="611"/>
                    <a:pt x="3273" y="1"/>
                    <a:pt x="2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54"/>
            <p:cNvSpPr/>
            <p:nvPr/>
          </p:nvSpPr>
          <p:spPr>
            <a:xfrm>
              <a:off x="2147525" y="2919800"/>
              <a:ext cx="53275" cy="77275"/>
            </a:xfrm>
            <a:custGeom>
              <a:avLst/>
              <a:gdLst/>
              <a:ahLst/>
              <a:cxnLst/>
              <a:rect l="l" t="t" r="r" b="b"/>
              <a:pathLst>
                <a:path w="2131" h="3091" extrusionOk="0">
                  <a:moveTo>
                    <a:pt x="1487" y="0"/>
                  </a:moveTo>
                  <a:cubicBezTo>
                    <a:pt x="1358" y="0"/>
                    <a:pt x="1216" y="40"/>
                    <a:pt x="1065" y="125"/>
                  </a:cubicBezTo>
                  <a:cubicBezTo>
                    <a:pt x="481" y="469"/>
                    <a:pt x="0" y="1371"/>
                    <a:pt x="0" y="2162"/>
                  </a:cubicBezTo>
                  <a:cubicBezTo>
                    <a:pt x="0" y="2742"/>
                    <a:pt x="266" y="3091"/>
                    <a:pt x="642" y="3091"/>
                  </a:cubicBezTo>
                  <a:cubicBezTo>
                    <a:pt x="772" y="3091"/>
                    <a:pt x="915" y="3049"/>
                    <a:pt x="1065" y="2961"/>
                  </a:cubicBezTo>
                  <a:cubicBezTo>
                    <a:pt x="1658" y="2625"/>
                    <a:pt x="2131" y="1715"/>
                    <a:pt x="2131" y="933"/>
                  </a:cubicBezTo>
                  <a:cubicBezTo>
                    <a:pt x="2131" y="349"/>
                    <a:pt x="1867" y="0"/>
                    <a:pt x="1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54"/>
            <p:cNvSpPr/>
            <p:nvPr/>
          </p:nvSpPr>
          <p:spPr>
            <a:xfrm>
              <a:off x="2156100" y="2930925"/>
              <a:ext cx="32025" cy="54150"/>
            </a:xfrm>
            <a:custGeom>
              <a:avLst/>
              <a:gdLst/>
              <a:ahLst/>
              <a:cxnLst/>
              <a:rect l="l" t="t" r="r" b="b"/>
              <a:pathLst>
                <a:path w="1281" h="2166" extrusionOk="0">
                  <a:moveTo>
                    <a:pt x="1048" y="0"/>
                  </a:moveTo>
                  <a:cubicBezTo>
                    <a:pt x="941" y="0"/>
                    <a:pt x="836" y="33"/>
                    <a:pt x="748" y="93"/>
                  </a:cubicBezTo>
                  <a:cubicBezTo>
                    <a:pt x="344" y="342"/>
                    <a:pt x="1" y="978"/>
                    <a:pt x="1" y="1519"/>
                  </a:cubicBezTo>
                  <a:cubicBezTo>
                    <a:pt x="1" y="1928"/>
                    <a:pt x="191" y="2165"/>
                    <a:pt x="454" y="2165"/>
                  </a:cubicBezTo>
                  <a:cubicBezTo>
                    <a:pt x="545" y="2165"/>
                    <a:pt x="645" y="2137"/>
                    <a:pt x="748" y="2077"/>
                  </a:cubicBezTo>
                  <a:cubicBezTo>
                    <a:pt x="946" y="1949"/>
                    <a:pt x="1109" y="1785"/>
                    <a:pt x="1229" y="1588"/>
                  </a:cubicBezTo>
                  <a:cubicBezTo>
                    <a:pt x="1272" y="1519"/>
                    <a:pt x="1281" y="1424"/>
                    <a:pt x="1247" y="1356"/>
                  </a:cubicBezTo>
                  <a:cubicBezTo>
                    <a:pt x="1234" y="1343"/>
                    <a:pt x="1217" y="1337"/>
                    <a:pt x="1200" y="1337"/>
                  </a:cubicBezTo>
                  <a:cubicBezTo>
                    <a:pt x="1160" y="1337"/>
                    <a:pt x="1113" y="1368"/>
                    <a:pt x="1083" y="1416"/>
                  </a:cubicBezTo>
                  <a:cubicBezTo>
                    <a:pt x="997" y="1553"/>
                    <a:pt x="886" y="1674"/>
                    <a:pt x="748" y="1760"/>
                  </a:cubicBezTo>
                  <a:cubicBezTo>
                    <a:pt x="688" y="1802"/>
                    <a:pt x="617" y="1823"/>
                    <a:pt x="547" y="1823"/>
                  </a:cubicBezTo>
                  <a:cubicBezTo>
                    <a:pt x="488" y="1823"/>
                    <a:pt x="430" y="1808"/>
                    <a:pt x="379" y="1777"/>
                  </a:cubicBezTo>
                  <a:cubicBezTo>
                    <a:pt x="267" y="1674"/>
                    <a:pt x="216" y="1528"/>
                    <a:pt x="224" y="1381"/>
                  </a:cubicBezTo>
                  <a:cubicBezTo>
                    <a:pt x="233" y="1184"/>
                    <a:pt x="284" y="995"/>
                    <a:pt x="379" y="823"/>
                  </a:cubicBezTo>
                  <a:cubicBezTo>
                    <a:pt x="465" y="651"/>
                    <a:pt x="594" y="514"/>
                    <a:pt x="748" y="411"/>
                  </a:cubicBezTo>
                  <a:cubicBezTo>
                    <a:pt x="806" y="364"/>
                    <a:pt x="876" y="342"/>
                    <a:pt x="947" y="342"/>
                  </a:cubicBezTo>
                  <a:cubicBezTo>
                    <a:pt x="993" y="342"/>
                    <a:pt x="1040" y="351"/>
                    <a:pt x="1083" y="368"/>
                  </a:cubicBezTo>
                  <a:cubicBezTo>
                    <a:pt x="1089" y="370"/>
                    <a:pt x="1095" y="371"/>
                    <a:pt x="1102" y="371"/>
                  </a:cubicBezTo>
                  <a:cubicBezTo>
                    <a:pt x="1147" y="371"/>
                    <a:pt x="1217" y="321"/>
                    <a:pt x="1247" y="239"/>
                  </a:cubicBezTo>
                  <a:cubicBezTo>
                    <a:pt x="1281" y="153"/>
                    <a:pt x="1272" y="58"/>
                    <a:pt x="1229" y="33"/>
                  </a:cubicBezTo>
                  <a:cubicBezTo>
                    <a:pt x="1170" y="11"/>
                    <a:pt x="1109" y="0"/>
                    <a:pt x="1048" y="0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54"/>
            <p:cNvSpPr/>
            <p:nvPr/>
          </p:nvSpPr>
          <p:spPr>
            <a:xfrm>
              <a:off x="1996300" y="2812800"/>
              <a:ext cx="98550" cy="233650"/>
            </a:xfrm>
            <a:custGeom>
              <a:avLst/>
              <a:gdLst/>
              <a:ahLst/>
              <a:cxnLst/>
              <a:rect l="l" t="t" r="r" b="b"/>
              <a:pathLst>
                <a:path w="3942" h="9346" extrusionOk="0">
                  <a:moveTo>
                    <a:pt x="3557" y="0"/>
                  </a:moveTo>
                  <a:cubicBezTo>
                    <a:pt x="3445" y="0"/>
                    <a:pt x="3334" y="61"/>
                    <a:pt x="3283" y="204"/>
                  </a:cubicBezTo>
                  <a:lnTo>
                    <a:pt x="61" y="8942"/>
                  </a:lnTo>
                  <a:cubicBezTo>
                    <a:pt x="1" y="9096"/>
                    <a:pt x="78" y="9268"/>
                    <a:pt x="241" y="9328"/>
                  </a:cubicBezTo>
                  <a:cubicBezTo>
                    <a:pt x="276" y="9345"/>
                    <a:pt x="310" y="9345"/>
                    <a:pt x="344" y="9345"/>
                  </a:cubicBezTo>
                  <a:cubicBezTo>
                    <a:pt x="473" y="9345"/>
                    <a:pt x="585" y="9268"/>
                    <a:pt x="628" y="9156"/>
                  </a:cubicBezTo>
                  <a:lnTo>
                    <a:pt x="3850" y="419"/>
                  </a:lnTo>
                  <a:cubicBezTo>
                    <a:pt x="3942" y="176"/>
                    <a:pt x="3748" y="0"/>
                    <a:pt x="3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54"/>
            <p:cNvSpPr/>
            <p:nvPr/>
          </p:nvSpPr>
          <p:spPr>
            <a:xfrm>
              <a:off x="2020800" y="2745350"/>
              <a:ext cx="122025" cy="152200"/>
            </a:xfrm>
            <a:custGeom>
              <a:avLst/>
              <a:gdLst/>
              <a:ahLst/>
              <a:cxnLst/>
              <a:rect l="l" t="t" r="r" b="b"/>
              <a:pathLst>
                <a:path w="4881" h="6088" extrusionOk="0">
                  <a:moveTo>
                    <a:pt x="2618" y="1"/>
                  </a:moveTo>
                  <a:cubicBezTo>
                    <a:pt x="2390" y="1"/>
                    <a:pt x="2138" y="72"/>
                    <a:pt x="1873" y="222"/>
                  </a:cubicBezTo>
                  <a:cubicBezTo>
                    <a:pt x="842" y="815"/>
                    <a:pt x="0" y="2412"/>
                    <a:pt x="0" y="3796"/>
                  </a:cubicBezTo>
                  <a:cubicBezTo>
                    <a:pt x="0" y="4586"/>
                    <a:pt x="284" y="5093"/>
                    <a:pt x="722" y="5342"/>
                  </a:cubicBezTo>
                  <a:lnTo>
                    <a:pt x="1710" y="5909"/>
                  </a:lnTo>
                  <a:cubicBezTo>
                    <a:pt x="1872" y="6026"/>
                    <a:pt x="2064" y="6088"/>
                    <a:pt x="2277" y="6088"/>
                  </a:cubicBezTo>
                  <a:cubicBezTo>
                    <a:pt x="2504" y="6088"/>
                    <a:pt x="2754" y="6017"/>
                    <a:pt x="3016" y="5866"/>
                  </a:cubicBezTo>
                  <a:cubicBezTo>
                    <a:pt x="4047" y="5265"/>
                    <a:pt x="4880" y="3667"/>
                    <a:pt x="4880" y="2292"/>
                  </a:cubicBezTo>
                  <a:cubicBezTo>
                    <a:pt x="4880" y="1528"/>
                    <a:pt x="4622" y="995"/>
                    <a:pt x="4210" y="772"/>
                  </a:cubicBezTo>
                  <a:lnTo>
                    <a:pt x="3067" y="110"/>
                  </a:lnTo>
                  <a:cubicBezTo>
                    <a:pt x="2934" y="38"/>
                    <a:pt x="2783" y="1"/>
                    <a:pt x="2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54"/>
            <p:cNvSpPr/>
            <p:nvPr/>
          </p:nvSpPr>
          <p:spPr>
            <a:xfrm>
              <a:off x="1942825" y="2964350"/>
              <a:ext cx="122025" cy="152225"/>
            </a:xfrm>
            <a:custGeom>
              <a:avLst/>
              <a:gdLst/>
              <a:ahLst/>
              <a:cxnLst/>
              <a:rect l="l" t="t" r="r" b="b"/>
              <a:pathLst>
                <a:path w="4881" h="6089" extrusionOk="0">
                  <a:moveTo>
                    <a:pt x="2603" y="1"/>
                  </a:moveTo>
                  <a:cubicBezTo>
                    <a:pt x="2376" y="1"/>
                    <a:pt x="2127" y="73"/>
                    <a:pt x="1865" y="225"/>
                  </a:cubicBezTo>
                  <a:cubicBezTo>
                    <a:pt x="834" y="818"/>
                    <a:pt x="1" y="2416"/>
                    <a:pt x="1" y="3790"/>
                  </a:cubicBezTo>
                  <a:cubicBezTo>
                    <a:pt x="1" y="4555"/>
                    <a:pt x="250" y="5079"/>
                    <a:pt x="654" y="5311"/>
                  </a:cubicBezTo>
                  <a:lnTo>
                    <a:pt x="1805" y="5973"/>
                  </a:lnTo>
                  <a:cubicBezTo>
                    <a:pt x="1944" y="6049"/>
                    <a:pt x="2100" y="6089"/>
                    <a:pt x="2269" y="6089"/>
                  </a:cubicBezTo>
                  <a:cubicBezTo>
                    <a:pt x="2496" y="6089"/>
                    <a:pt x="2746" y="6017"/>
                    <a:pt x="3008" y="5869"/>
                  </a:cubicBezTo>
                  <a:cubicBezTo>
                    <a:pt x="4039" y="5277"/>
                    <a:pt x="4880" y="3679"/>
                    <a:pt x="4880" y="2295"/>
                  </a:cubicBezTo>
                  <a:cubicBezTo>
                    <a:pt x="4880" y="1488"/>
                    <a:pt x="4597" y="947"/>
                    <a:pt x="4150" y="740"/>
                  </a:cubicBezTo>
                  <a:lnTo>
                    <a:pt x="3008" y="87"/>
                  </a:lnTo>
                  <a:cubicBezTo>
                    <a:pt x="2883" y="30"/>
                    <a:pt x="2748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54"/>
            <p:cNvSpPr/>
            <p:nvPr/>
          </p:nvSpPr>
          <p:spPr>
            <a:xfrm>
              <a:off x="2049350" y="2761750"/>
              <a:ext cx="93475" cy="135825"/>
            </a:xfrm>
            <a:custGeom>
              <a:avLst/>
              <a:gdLst/>
              <a:ahLst/>
              <a:cxnLst/>
              <a:rect l="l" t="t" r="r" b="b"/>
              <a:pathLst>
                <a:path w="3739" h="5433" extrusionOk="0">
                  <a:moveTo>
                    <a:pt x="2617" y="0"/>
                  </a:moveTo>
                  <a:cubicBezTo>
                    <a:pt x="2389" y="0"/>
                    <a:pt x="2138" y="73"/>
                    <a:pt x="1874" y="227"/>
                  </a:cubicBezTo>
                  <a:cubicBezTo>
                    <a:pt x="843" y="820"/>
                    <a:pt x="1" y="2418"/>
                    <a:pt x="1" y="3793"/>
                  </a:cubicBezTo>
                  <a:cubicBezTo>
                    <a:pt x="1" y="4818"/>
                    <a:pt x="469" y="5432"/>
                    <a:pt x="1135" y="5432"/>
                  </a:cubicBezTo>
                  <a:cubicBezTo>
                    <a:pt x="1362" y="5432"/>
                    <a:pt x="1612" y="5361"/>
                    <a:pt x="1874" y="5210"/>
                  </a:cubicBezTo>
                  <a:cubicBezTo>
                    <a:pt x="2905" y="4609"/>
                    <a:pt x="3738" y="3011"/>
                    <a:pt x="3738" y="1636"/>
                  </a:cubicBezTo>
                  <a:cubicBezTo>
                    <a:pt x="3738" y="614"/>
                    <a:pt x="3277" y="0"/>
                    <a:pt x="2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54"/>
            <p:cNvSpPr/>
            <p:nvPr/>
          </p:nvSpPr>
          <p:spPr>
            <a:xfrm>
              <a:off x="2069550" y="2791100"/>
              <a:ext cx="53300" cy="77325"/>
            </a:xfrm>
            <a:custGeom>
              <a:avLst/>
              <a:gdLst/>
              <a:ahLst/>
              <a:cxnLst/>
              <a:rect l="l" t="t" r="r" b="b"/>
              <a:pathLst>
                <a:path w="2132" h="3093" extrusionOk="0">
                  <a:moveTo>
                    <a:pt x="1487" y="1"/>
                  </a:moveTo>
                  <a:cubicBezTo>
                    <a:pt x="1358" y="1"/>
                    <a:pt x="1215" y="42"/>
                    <a:pt x="1066" y="127"/>
                  </a:cubicBezTo>
                  <a:cubicBezTo>
                    <a:pt x="473" y="471"/>
                    <a:pt x="0" y="1373"/>
                    <a:pt x="0" y="2163"/>
                  </a:cubicBezTo>
                  <a:cubicBezTo>
                    <a:pt x="0" y="2744"/>
                    <a:pt x="261" y="3092"/>
                    <a:pt x="638" y="3092"/>
                  </a:cubicBezTo>
                  <a:cubicBezTo>
                    <a:pt x="769" y="3092"/>
                    <a:pt x="913" y="3051"/>
                    <a:pt x="1066" y="2962"/>
                  </a:cubicBezTo>
                  <a:cubicBezTo>
                    <a:pt x="1650" y="2627"/>
                    <a:pt x="2131" y="1717"/>
                    <a:pt x="2131" y="935"/>
                  </a:cubicBezTo>
                  <a:cubicBezTo>
                    <a:pt x="2131" y="346"/>
                    <a:pt x="1865" y="1"/>
                    <a:pt x="1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54"/>
            <p:cNvSpPr/>
            <p:nvPr/>
          </p:nvSpPr>
          <p:spPr>
            <a:xfrm>
              <a:off x="1971400" y="2980700"/>
              <a:ext cx="93450" cy="135775"/>
            </a:xfrm>
            <a:custGeom>
              <a:avLst/>
              <a:gdLst/>
              <a:ahLst/>
              <a:cxnLst/>
              <a:rect l="l" t="t" r="r" b="b"/>
              <a:pathLst>
                <a:path w="3738" h="5431" extrusionOk="0">
                  <a:moveTo>
                    <a:pt x="2607" y="1"/>
                  </a:moveTo>
                  <a:cubicBezTo>
                    <a:pt x="2379" y="1"/>
                    <a:pt x="2128" y="72"/>
                    <a:pt x="1865" y="224"/>
                  </a:cubicBezTo>
                  <a:cubicBezTo>
                    <a:pt x="834" y="817"/>
                    <a:pt x="0" y="2415"/>
                    <a:pt x="0" y="3798"/>
                  </a:cubicBezTo>
                  <a:cubicBezTo>
                    <a:pt x="0" y="4821"/>
                    <a:pt x="462" y="5430"/>
                    <a:pt x="1123" y="5430"/>
                  </a:cubicBezTo>
                  <a:cubicBezTo>
                    <a:pt x="1350" y="5430"/>
                    <a:pt x="1601" y="5358"/>
                    <a:pt x="1865" y="5207"/>
                  </a:cubicBezTo>
                  <a:cubicBezTo>
                    <a:pt x="2896" y="4614"/>
                    <a:pt x="3737" y="3007"/>
                    <a:pt x="3737" y="1633"/>
                  </a:cubicBezTo>
                  <a:cubicBezTo>
                    <a:pt x="3737" y="610"/>
                    <a:pt x="3271" y="1"/>
                    <a:pt x="26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54"/>
            <p:cNvSpPr/>
            <p:nvPr/>
          </p:nvSpPr>
          <p:spPr>
            <a:xfrm>
              <a:off x="1991375" y="3009875"/>
              <a:ext cx="53275" cy="77325"/>
            </a:xfrm>
            <a:custGeom>
              <a:avLst/>
              <a:gdLst/>
              <a:ahLst/>
              <a:cxnLst/>
              <a:rect l="l" t="t" r="r" b="b"/>
              <a:pathLst>
                <a:path w="2131" h="3093" extrusionOk="0">
                  <a:moveTo>
                    <a:pt x="1493" y="1"/>
                  </a:moveTo>
                  <a:cubicBezTo>
                    <a:pt x="1363" y="1"/>
                    <a:pt x="1218" y="42"/>
                    <a:pt x="1066" y="131"/>
                  </a:cubicBezTo>
                  <a:cubicBezTo>
                    <a:pt x="481" y="466"/>
                    <a:pt x="0" y="1377"/>
                    <a:pt x="0" y="2158"/>
                  </a:cubicBezTo>
                  <a:cubicBezTo>
                    <a:pt x="0" y="2747"/>
                    <a:pt x="267" y="3092"/>
                    <a:pt x="644" y="3092"/>
                  </a:cubicBezTo>
                  <a:cubicBezTo>
                    <a:pt x="774" y="3092"/>
                    <a:pt x="916" y="3052"/>
                    <a:pt x="1066" y="2966"/>
                  </a:cubicBezTo>
                  <a:cubicBezTo>
                    <a:pt x="1658" y="2631"/>
                    <a:pt x="2131" y="1720"/>
                    <a:pt x="2131" y="930"/>
                  </a:cubicBezTo>
                  <a:cubicBezTo>
                    <a:pt x="2131" y="349"/>
                    <a:pt x="1870" y="1"/>
                    <a:pt x="1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54"/>
            <p:cNvSpPr/>
            <p:nvPr/>
          </p:nvSpPr>
          <p:spPr>
            <a:xfrm>
              <a:off x="2081375" y="2805250"/>
              <a:ext cx="29225" cy="55400"/>
            </a:xfrm>
            <a:custGeom>
              <a:avLst/>
              <a:gdLst/>
              <a:ahLst/>
              <a:cxnLst/>
              <a:rect l="l" t="t" r="r" b="b"/>
              <a:pathLst>
                <a:path w="1169" h="2216" extrusionOk="0">
                  <a:moveTo>
                    <a:pt x="593" y="592"/>
                  </a:moveTo>
                  <a:lnTo>
                    <a:pt x="756" y="1090"/>
                  </a:lnTo>
                  <a:lnTo>
                    <a:pt x="421" y="1279"/>
                  </a:lnTo>
                  <a:lnTo>
                    <a:pt x="421" y="1279"/>
                  </a:lnTo>
                  <a:lnTo>
                    <a:pt x="593" y="592"/>
                  </a:lnTo>
                  <a:close/>
                  <a:moveTo>
                    <a:pt x="627" y="1"/>
                  </a:moveTo>
                  <a:cubicBezTo>
                    <a:pt x="613" y="1"/>
                    <a:pt x="598" y="5"/>
                    <a:pt x="584" y="16"/>
                  </a:cubicBezTo>
                  <a:cubicBezTo>
                    <a:pt x="533" y="51"/>
                    <a:pt x="498" y="111"/>
                    <a:pt x="481" y="180"/>
                  </a:cubicBezTo>
                  <a:lnTo>
                    <a:pt x="26" y="2061"/>
                  </a:lnTo>
                  <a:cubicBezTo>
                    <a:pt x="0" y="2156"/>
                    <a:pt x="34" y="2216"/>
                    <a:pt x="95" y="2216"/>
                  </a:cubicBezTo>
                  <a:cubicBezTo>
                    <a:pt x="103" y="2216"/>
                    <a:pt x="120" y="2207"/>
                    <a:pt x="129" y="2207"/>
                  </a:cubicBezTo>
                  <a:cubicBezTo>
                    <a:pt x="189" y="2164"/>
                    <a:pt x="223" y="2113"/>
                    <a:pt x="241" y="2044"/>
                  </a:cubicBezTo>
                  <a:lnTo>
                    <a:pt x="344" y="1632"/>
                  </a:lnTo>
                  <a:lnTo>
                    <a:pt x="842" y="1340"/>
                  </a:lnTo>
                  <a:lnTo>
                    <a:pt x="936" y="1640"/>
                  </a:lnTo>
                  <a:cubicBezTo>
                    <a:pt x="942" y="1674"/>
                    <a:pt x="969" y="1693"/>
                    <a:pt x="999" y="1693"/>
                  </a:cubicBezTo>
                  <a:cubicBezTo>
                    <a:pt x="1016" y="1693"/>
                    <a:pt x="1033" y="1687"/>
                    <a:pt x="1048" y="1675"/>
                  </a:cubicBezTo>
                  <a:cubicBezTo>
                    <a:pt x="1057" y="1666"/>
                    <a:pt x="1074" y="1657"/>
                    <a:pt x="1083" y="1649"/>
                  </a:cubicBezTo>
                  <a:cubicBezTo>
                    <a:pt x="1143" y="1580"/>
                    <a:pt x="1168" y="1494"/>
                    <a:pt x="1151" y="1408"/>
                  </a:cubicBezTo>
                  <a:lnTo>
                    <a:pt x="696" y="51"/>
                  </a:lnTo>
                  <a:cubicBezTo>
                    <a:pt x="684" y="22"/>
                    <a:pt x="657" y="1"/>
                    <a:pt x="627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54"/>
            <p:cNvSpPr/>
            <p:nvPr/>
          </p:nvSpPr>
          <p:spPr>
            <a:xfrm>
              <a:off x="2009200" y="3022650"/>
              <a:ext cx="23225" cy="53875"/>
            </a:xfrm>
            <a:custGeom>
              <a:avLst/>
              <a:gdLst/>
              <a:ahLst/>
              <a:cxnLst/>
              <a:rect l="l" t="t" r="r" b="b"/>
              <a:pathLst>
                <a:path w="929" h="2155" extrusionOk="0">
                  <a:moveTo>
                    <a:pt x="472" y="322"/>
                  </a:moveTo>
                  <a:cubicBezTo>
                    <a:pt x="530" y="322"/>
                    <a:pt x="567" y="373"/>
                    <a:pt x="567" y="462"/>
                  </a:cubicBezTo>
                  <a:cubicBezTo>
                    <a:pt x="567" y="591"/>
                    <a:pt x="507" y="702"/>
                    <a:pt x="404" y="780"/>
                  </a:cubicBezTo>
                  <a:lnTo>
                    <a:pt x="224" y="891"/>
                  </a:lnTo>
                  <a:lnTo>
                    <a:pt x="224" y="445"/>
                  </a:lnTo>
                  <a:lnTo>
                    <a:pt x="404" y="341"/>
                  </a:lnTo>
                  <a:cubicBezTo>
                    <a:pt x="429" y="328"/>
                    <a:pt x="452" y="322"/>
                    <a:pt x="472" y="322"/>
                  </a:cubicBezTo>
                  <a:close/>
                  <a:moveTo>
                    <a:pt x="570" y="1019"/>
                  </a:moveTo>
                  <a:cubicBezTo>
                    <a:pt x="645" y="1019"/>
                    <a:pt x="696" y="1087"/>
                    <a:pt x="696" y="1201"/>
                  </a:cubicBezTo>
                  <a:cubicBezTo>
                    <a:pt x="696" y="1364"/>
                    <a:pt x="619" y="1518"/>
                    <a:pt x="481" y="1613"/>
                  </a:cubicBezTo>
                  <a:lnTo>
                    <a:pt x="224" y="1759"/>
                  </a:lnTo>
                  <a:lnTo>
                    <a:pt x="224" y="1192"/>
                  </a:lnTo>
                  <a:lnTo>
                    <a:pt x="481" y="1046"/>
                  </a:lnTo>
                  <a:cubicBezTo>
                    <a:pt x="513" y="1028"/>
                    <a:pt x="543" y="1019"/>
                    <a:pt x="570" y="1019"/>
                  </a:cubicBezTo>
                  <a:close/>
                  <a:moveTo>
                    <a:pt x="560" y="1"/>
                  </a:moveTo>
                  <a:cubicBezTo>
                    <a:pt x="512" y="1"/>
                    <a:pt x="459" y="16"/>
                    <a:pt x="404" y="49"/>
                  </a:cubicBezTo>
                  <a:lnTo>
                    <a:pt x="121" y="213"/>
                  </a:lnTo>
                  <a:lnTo>
                    <a:pt x="112" y="213"/>
                  </a:lnTo>
                  <a:cubicBezTo>
                    <a:pt x="43" y="264"/>
                    <a:pt x="0" y="341"/>
                    <a:pt x="0" y="427"/>
                  </a:cubicBezTo>
                  <a:lnTo>
                    <a:pt x="0" y="2051"/>
                  </a:lnTo>
                  <a:cubicBezTo>
                    <a:pt x="0" y="2118"/>
                    <a:pt x="32" y="2154"/>
                    <a:pt x="74" y="2154"/>
                  </a:cubicBezTo>
                  <a:cubicBezTo>
                    <a:pt x="86" y="2154"/>
                    <a:pt x="99" y="2151"/>
                    <a:pt x="112" y="2146"/>
                  </a:cubicBezTo>
                  <a:lnTo>
                    <a:pt x="121" y="2137"/>
                  </a:lnTo>
                  <a:lnTo>
                    <a:pt x="481" y="1922"/>
                  </a:lnTo>
                  <a:cubicBezTo>
                    <a:pt x="731" y="1785"/>
                    <a:pt x="928" y="1398"/>
                    <a:pt x="928" y="1080"/>
                  </a:cubicBezTo>
                  <a:cubicBezTo>
                    <a:pt x="928" y="874"/>
                    <a:pt x="842" y="737"/>
                    <a:pt x="713" y="702"/>
                  </a:cubicBezTo>
                  <a:cubicBezTo>
                    <a:pt x="765" y="591"/>
                    <a:pt x="791" y="470"/>
                    <a:pt x="799" y="341"/>
                  </a:cubicBezTo>
                  <a:cubicBezTo>
                    <a:pt x="799" y="131"/>
                    <a:pt x="700" y="1"/>
                    <a:pt x="560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2" name="Google Shape;1652;p54"/>
          <p:cNvGrpSpPr/>
          <p:nvPr/>
        </p:nvGrpSpPr>
        <p:grpSpPr>
          <a:xfrm>
            <a:off x="201221" y="1666826"/>
            <a:ext cx="1570684" cy="1369535"/>
            <a:chOff x="454588" y="1659092"/>
            <a:chExt cx="1570684" cy="1369535"/>
          </a:xfrm>
        </p:grpSpPr>
        <p:sp>
          <p:nvSpPr>
            <p:cNvPr id="1653" name="Google Shape;1653;p54"/>
            <p:cNvSpPr/>
            <p:nvPr/>
          </p:nvSpPr>
          <p:spPr>
            <a:xfrm>
              <a:off x="868340" y="2453669"/>
              <a:ext cx="999659" cy="574958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54"/>
            <p:cNvSpPr/>
            <p:nvPr/>
          </p:nvSpPr>
          <p:spPr>
            <a:xfrm>
              <a:off x="1843810" y="2384896"/>
              <a:ext cx="134139" cy="140952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54"/>
            <p:cNvSpPr/>
            <p:nvPr/>
          </p:nvSpPr>
          <p:spPr>
            <a:xfrm>
              <a:off x="1855854" y="2394568"/>
              <a:ext cx="88460" cy="112324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54"/>
            <p:cNvSpPr/>
            <p:nvPr/>
          </p:nvSpPr>
          <p:spPr>
            <a:xfrm>
              <a:off x="1847764" y="2462063"/>
              <a:ext cx="177508" cy="184259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54"/>
            <p:cNvSpPr/>
            <p:nvPr/>
          </p:nvSpPr>
          <p:spPr>
            <a:xfrm>
              <a:off x="1850461" y="2474877"/>
              <a:ext cx="133511" cy="113459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54"/>
            <p:cNvSpPr/>
            <p:nvPr/>
          </p:nvSpPr>
          <p:spPr>
            <a:xfrm>
              <a:off x="1862788" y="2502694"/>
              <a:ext cx="11293" cy="52634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54"/>
            <p:cNvSpPr/>
            <p:nvPr/>
          </p:nvSpPr>
          <p:spPr>
            <a:xfrm>
              <a:off x="1855651" y="2567270"/>
              <a:ext cx="57743" cy="9164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54"/>
            <p:cNvSpPr/>
            <p:nvPr/>
          </p:nvSpPr>
          <p:spPr>
            <a:xfrm>
              <a:off x="815057" y="2398501"/>
              <a:ext cx="32825" cy="2840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54"/>
            <p:cNvSpPr/>
            <p:nvPr/>
          </p:nvSpPr>
          <p:spPr>
            <a:xfrm>
              <a:off x="470990" y="2407990"/>
              <a:ext cx="180224" cy="13418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54"/>
            <p:cNvSpPr/>
            <p:nvPr/>
          </p:nvSpPr>
          <p:spPr>
            <a:xfrm>
              <a:off x="454588" y="2171461"/>
              <a:ext cx="180306" cy="350028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54"/>
            <p:cNvSpPr/>
            <p:nvPr/>
          </p:nvSpPr>
          <p:spPr>
            <a:xfrm>
              <a:off x="634873" y="2133608"/>
              <a:ext cx="245713" cy="387881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54"/>
            <p:cNvSpPr/>
            <p:nvPr/>
          </p:nvSpPr>
          <p:spPr>
            <a:xfrm>
              <a:off x="454588" y="2029557"/>
              <a:ext cx="425998" cy="245997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54"/>
            <p:cNvSpPr/>
            <p:nvPr/>
          </p:nvSpPr>
          <p:spPr>
            <a:xfrm>
              <a:off x="651194" y="2161993"/>
              <a:ext cx="213070" cy="179799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54"/>
            <p:cNvSpPr/>
            <p:nvPr/>
          </p:nvSpPr>
          <p:spPr>
            <a:xfrm>
              <a:off x="733105" y="2199846"/>
              <a:ext cx="65630" cy="43672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54"/>
            <p:cNvSpPr/>
            <p:nvPr/>
          </p:nvSpPr>
          <p:spPr>
            <a:xfrm>
              <a:off x="651194" y="2237700"/>
              <a:ext cx="213070" cy="179718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54"/>
            <p:cNvSpPr/>
            <p:nvPr/>
          </p:nvSpPr>
          <p:spPr>
            <a:xfrm>
              <a:off x="733105" y="2308967"/>
              <a:ext cx="7644" cy="4440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54"/>
            <p:cNvSpPr/>
            <p:nvPr/>
          </p:nvSpPr>
          <p:spPr>
            <a:xfrm>
              <a:off x="733105" y="2275533"/>
              <a:ext cx="65630" cy="43632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54"/>
            <p:cNvSpPr/>
            <p:nvPr/>
          </p:nvSpPr>
          <p:spPr>
            <a:xfrm>
              <a:off x="651194" y="2313386"/>
              <a:ext cx="213070" cy="179738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54"/>
            <p:cNvSpPr/>
            <p:nvPr/>
          </p:nvSpPr>
          <p:spPr>
            <a:xfrm>
              <a:off x="733105" y="2387715"/>
              <a:ext cx="2392" cy="1318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54"/>
            <p:cNvSpPr/>
            <p:nvPr/>
          </p:nvSpPr>
          <p:spPr>
            <a:xfrm>
              <a:off x="733105" y="2351240"/>
              <a:ext cx="65630" cy="43612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54"/>
            <p:cNvSpPr/>
            <p:nvPr/>
          </p:nvSpPr>
          <p:spPr>
            <a:xfrm>
              <a:off x="651194" y="2502593"/>
              <a:ext cx="16402" cy="39577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54"/>
            <p:cNvSpPr/>
            <p:nvPr/>
          </p:nvSpPr>
          <p:spPr>
            <a:xfrm>
              <a:off x="847862" y="2389012"/>
              <a:ext cx="16402" cy="37894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4"/>
            <p:cNvSpPr/>
            <p:nvPr/>
          </p:nvSpPr>
          <p:spPr>
            <a:xfrm>
              <a:off x="484696" y="2117084"/>
              <a:ext cx="242367" cy="138823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4"/>
            <p:cNvSpPr/>
            <p:nvPr/>
          </p:nvSpPr>
          <p:spPr>
            <a:xfrm>
              <a:off x="484635" y="2102790"/>
              <a:ext cx="242489" cy="153076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4"/>
            <p:cNvSpPr/>
            <p:nvPr/>
          </p:nvSpPr>
          <p:spPr>
            <a:xfrm>
              <a:off x="802182" y="2140603"/>
              <a:ext cx="81" cy="5555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4"/>
            <p:cNvSpPr/>
            <p:nvPr/>
          </p:nvSpPr>
          <p:spPr>
            <a:xfrm>
              <a:off x="798452" y="2147659"/>
              <a:ext cx="507" cy="24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4"/>
            <p:cNvSpPr/>
            <p:nvPr/>
          </p:nvSpPr>
          <p:spPr>
            <a:xfrm>
              <a:off x="798452" y="2147659"/>
              <a:ext cx="142" cy="81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4"/>
            <p:cNvSpPr/>
            <p:nvPr/>
          </p:nvSpPr>
          <p:spPr>
            <a:xfrm>
              <a:off x="798452" y="2147659"/>
              <a:ext cx="142" cy="81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4"/>
            <p:cNvSpPr/>
            <p:nvPr/>
          </p:nvSpPr>
          <p:spPr>
            <a:xfrm>
              <a:off x="781907" y="2157087"/>
              <a:ext cx="162" cy="689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4"/>
            <p:cNvSpPr/>
            <p:nvPr/>
          </p:nvSpPr>
          <p:spPr>
            <a:xfrm>
              <a:off x="778177" y="2159296"/>
              <a:ext cx="629" cy="284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4"/>
            <p:cNvSpPr/>
            <p:nvPr/>
          </p:nvSpPr>
          <p:spPr>
            <a:xfrm>
              <a:off x="1623624" y="1866505"/>
              <a:ext cx="42091" cy="89068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4"/>
            <p:cNvSpPr/>
            <p:nvPr/>
          </p:nvSpPr>
          <p:spPr>
            <a:xfrm>
              <a:off x="1635890" y="1925668"/>
              <a:ext cx="29622" cy="29784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54"/>
            <p:cNvSpPr/>
            <p:nvPr/>
          </p:nvSpPr>
          <p:spPr>
            <a:xfrm>
              <a:off x="1556595" y="1659092"/>
              <a:ext cx="202203" cy="296846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4"/>
            <p:cNvSpPr/>
            <p:nvPr/>
          </p:nvSpPr>
          <p:spPr>
            <a:xfrm>
              <a:off x="1559697" y="1937995"/>
              <a:ext cx="8597" cy="9367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4"/>
            <p:cNvSpPr/>
            <p:nvPr/>
          </p:nvSpPr>
          <p:spPr>
            <a:xfrm>
              <a:off x="1556595" y="1755033"/>
              <a:ext cx="42618" cy="200540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4"/>
            <p:cNvSpPr/>
            <p:nvPr/>
          </p:nvSpPr>
          <p:spPr>
            <a:xfrm>
              <a:off x="1560041" y="1659112"/>
              <a:ext cx="198350" cy="114898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4"/>
            <p:cNvSpPr/>
            <p:nvPr/>
          </p:nvSpPr>
          <p:spPr>
            <a:xfrm>
              <a:off x="1560041" y="1755033"/>
              <a:ext cx="13442" cy="776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54"/>
            <p:cNvSpPr/>
            <p:nvPr/>
          </p:nvSpPr>
          <p:spPr>
            <a:xfrm>
              <a:off x="1601686" y="1753756"/>
              <a:ext cx="89088" cy="118122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54"/>
            <p:cNvSpPr/>
            <p:nvPr/>
          </p:nvSpPr>
          <p:spPr>
            <a:xfrm>
              <a:off x="1681833" y="1786804"/>
              <a:ext cx="67556" cy="8959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54"/>
            <p:cNvSpPr/>
            <p:nvPr/>
          </p:nvSpPr>
          <p:spPr>
            <a:xfrm>
              <a:off x="1122426" y="2081582"/>
              <a:ext cx="45558" cy="16919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54"/>
            <p:cNvSpPr/>
            <p:nvPr/>
          </p:nvSpPr>
          <p:spPr>
            <a:xfrm>
              <a:off x="1081045" y="1926398"/>
              <a:ext cx="159321" cy="204717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54"/>
            <p:cNvSpPr/>
            <p:nvPr/>
          </p:nvSpPr>
          <p:spPr>
            <a:xfrm>
              <a:off x="1081045" y="1992372"/>
              <a:ext cx="29014" cy="138742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4"/>
            <p:cNvSpPr/>
            <p:nvPr/>
          </p:nvSpPr>
          <p:spPr>
            <a:xfrm>
              <a:off x="1095501" y="1935400"/>
              <a:ext cx="144865" cy="195046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54"/>
            <p:cNvSpPr/>
            <p:nvPr/>
          </p:nvSpPr>
          <p:spPr>
            <a:xfrm>
              <a:off x="1104868" y="2248425"/>
              <a:ext cx="27189" cy="238292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54"/>
            <p:cNvSpPr/>
            <p:nvPr/>
          </p:nvSpPr>
          <p:spPr>
            <a:xfrm>
              <a:off x="1104868" y="2248425"/>
              <a:ext cx="13564" cy="238130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54"/>
            <p:cNvSpPr/>
            <p:nvPr/>
          </p:nvSpPr>
          <p:spPr>
            <a:xfrm>
              <a:off x="1251760" y="2331533"/>
              <a:ext cx="27209" cy="238231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54"/>
            <p:cNvSpPr/>
            <p:nvPr/>
          </p:nvSpPr>
          <p:spPr>
            <a:xfrm>
              <a:off x="1251760" y="2331533"/>
              <a:ext cx="13645" cy="237968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54"/>
            <p:cNvSpPr/>
            <p:nvPr/>
          </p:nvSpPr>
          <p:spPr>
            <a:xfrm>
              <a:off x="1104868" y="2152950"/>
              <a:ext cx="359760" cy="222052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4"/>
            <p:cNvSpPr/>
            <p:nvPr/>
          </p:nvSpPr>
          <p:spPr>
            <a:xfrm>
              <a:off x="1108091" y="2152950"/>
              <a:ext cx="353089" cy="201128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54"/>
            <p:cNvSpPr/>
            <p:nvPr/>
          </p:nvSpPr>
          <p:spPr>
            <a:xfrm>
              <a:off x="1323655" y="2579881"/>
              <a:ext cx="38016" cy="65002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54"/>
            <p:cNvSpPr/>
            <p:nvPr/>
          </p:nvSpPr>
          <p:spPr>
            <a:xfrm>
              <a:off x="1433607" y="2495233"/>
              <a:ext cx="39820" cy="70131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54"/>
            <p:cNvSpPr/>
            <p:nvPr/>
          </p:nvSpPr>
          <p:spPr>
            <a:xfrm>
              <a:off x="1314106" y="2620654"/>
              <a:ext cx="121751" cy="112445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54"/>
            <p:cNvSpPr/>
            <p:nvPr/>
          </p:nvSpPr>
          <p:spPr>
            <a:xfrm>
              <a:off x="1419353" y="2551476"/>
              <a:ext cx="157740" cy="77390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54"/>
            <p:cNvSpPr/>
            <p:nvPr/>
          </p:nvSpPr>
          <p:spPr>
            <a:xfrm>
              <a:off x="1162489" y="2142489"/>
              <a:ext cx="347209" cy="465595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4"/>
            <p:cNvSpPr/>
            <p:nvPr/>
          </p:nvSpPr>
          <p:spPr>
            <a:xfrm>
              <a:off x="1168308" y="2191331"/>
              <a:ext cx="314871" cy="416732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4"/>
            <p:cNvSpPr/>
            <p:nvPr/>
          </p:nvSpPr>
          <p:spPr>
            <a:xfrm>
              <a:off x="1323027" y="1928648"/>
              <a:ext cx="91643" cy="186854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4"/>
            <p:cNvSpPr/>
            <p:nvPr/>
          </p:nvSpPr>
          <p:spPr>
            <a:xfrm>
              <a:off x="1320350" y="1926357"/>
              <a:ext cx="67881" cy="138093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4"/>
            <p:cNvSpPr/>
            <p:nvPr/>
          </p:nvSpPr>
          <p:spPr>
            <a:xfrm>
              <a:off x="1169829" y="1928648"/>
              <a:ext cx="212239" cy="283891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4"/>
            <p:cNvSpPr/>
            <p:nvPr/>
          </p:nvSpPr>
          <p:spPr>
            <a:xfrm>
              <a:off x="1293689" y="1758156"/>
              <a:ext cx="110458" cy="107802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4"/>
            <p:cNvSpPr/>
            <p:nvPr/>
          </p:nvSpPr>
          <p:spPr>
            <a:xfrm>
              <a:off x="1254051" y="1845946"/>
              <a:ext cx="21066" cy="57480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4"/>
            <p:cNvSpPr/>
            <p:nvPr/>
          </p:nvSpPr>
          <p:spPr>
            <a:xfrm>
              <a:off x="1243245" y="1787473"/>
              <a:ext cx="27148" cy="61129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4"/>
            <p:cNvSpPr/>
            <p:nvPr/>
          </p:nvSpPr>
          <p:spPr>
            <a:xfrm>
              <a:off x="1232114" y="1765840"/>
              <a:ext cx="162707" cy="19387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4"/>
            <p:cNvSpPr/>
            <p:nvPr/>
          </p:nvSpPr>
          <p:spPr>
            <a:xfrm>
              <a:off x="1258187" y="1749883"/>
              <a:ext cx="150684" cy="105531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4"/>
            <p:cNvSpPr/>
            <p:nvPr/>
          </p:nvSpPr>
          <p:spPr>
            <a:xfrm>
              <a:off x="1248232" y="1773909"/>
              <a:ext cx="22505" cy="17477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4"/>
            <p:cNvSpPr/>
            <p:nvPr/>
          </p:nvSpPr>
          <p:spPr>
            <a:xfrm>
              <a:off x="1279922" y="1892660"/>
              <a:ext cx="52958" cy="36008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4"/>
            <p:cNvSpPr/>
            <p:nvPr/>
          </p:nvSpPr>
          <p:spPr>
            <a:xfrm>
              <a:off x="1328156" y="1840695"/>
              <a:ext cx="12206" cy="12347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4"/>
            <p:cNvSpPr/>
            <p:nvPr/>
          </p:nvSpPr>
          <p:spPr>
            <a:xfrm>
              <a:off x="1320472" y="1822427"/>
              <a:ext cx="14760" cy="10665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4"/>
            <p:cNvSpPr/>
            <p:nvPr/>
          </p:nvSpPr>
          <p:spPr>
            <a:xfrm>
              <a:off x="1330366" y="1885138"/>
              <a:ext cx="14821" cy="103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4"/>
            <p:cNvSpPr/>
            <p:nvPr/>
          </p:nvSpPr>
          <p:spPr>
            <a:xfrm>
              <a:off x="1375417" y="1820380"/>
              <a:ext cx="13645" cy="12165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4"/>
            <p:cNvSpPr/>
            <p:nvPr/>
          </p:nvSpPr>
          <p:spPr>
            <a:xfrm>
              <a:off x="1370997" y="1838546"/>
              <a:ext cx="12185" cy="12287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4"/>
            <p:cNvSpPr/>
            <p:nvPr/>
          </p:nvSpPr>
          <p:spPr>
            <a:xfrm>
              <a:off x="1352040" y="1838485"/>
              <a:ext cx="21674" cy="35583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54"/>
            <p:cNvSpPr/>
            <p:nvPr/>
          </p:nvSpPr>
          <p:spPr>
            <a:xfrm>
              <a:off x="883769" y="2070228"/>
              <a:ext cx="968375" cy="558941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54"/>
            <p:cNvSpPr/>
            <p:nvPr/>
          </p:nvSpPr>
          <p:spPr>
            <a:xfrm>
              <a:off x="883769" y="2434834"/>
              <a:ext cx="336666" cy="583028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4"/>
            <p:cNvSpPr/>
            <p:nvPr/>
          </p:nvSpPr>
          <p:spPr>
            <a:xfrm>
              <a:off x="901489" y="2567777"/>
              <a:ext cx="17720" cy="265927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4"/>
            <p:cNvSpPr/>
            <p:nvPr/>
          </p:nvSpPr>
          <p:spPr>
            <a:xfrm>
              <a:off x="1220415" y="2264605"/>
              <a:ext cx="631728" cy="753257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4"/>
            <p:cNvSpPr/>
            <p:nvPr/>
          </p:nvSpPr>
          <p:spPr>
            <a:xfrm>
              <a:off x="1816703" y="2397548"/>
              <a:ext cx="17741" cy="265927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4"/>
            <p:cNvSpPr/>
            <p:nvPr/>
          </p:nvSpPr>
          <p:spPr>
            <a:xfrm>
              <a:off x="975229" y="2337696"/>
              <a:ext cx="244658" cy="140668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4"/>
            <p:cNvSpPr/>
            <p:nvPr/>
          </p:nvSpPr>
          <p:spPr>
            <a:xfrm>
              <a:off x="982305" y="2337696"/>
              <a:ext cx="230527" cy="130571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4"/>
            <p:cNvSpPr/>
            <p:nvPr/>
          </p:nvSpPr>
          <p:spPr>
            <a:xfrm>
              <a:off x="975229" y="2324071"/>
              <a:ext cx="244658" cy="140648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4"/>
            <p:cNvSpPr/>
            <p:nvPr/>
          </p:nvSpPr>
          <p:spPr>
            <a:xfrm>
              <a:off x="1328014" y="2112400"/>
              <a:ext cx="283465" cy="17138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4"/>
            <p:cNvSpPr/>
            <p:nvPr/>
          </p:nvSpPr>
          <p:spPr>
            <a:xfrm>
              <a:off x="1329677" y="2112400"/>
              <a:ext cx="280140" cy="161146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4"/>
            <p:cNvSpPr/>
            <p:nvPr/>
          </p:nvSpPr>
          <p:spPr>
            <a:xfrm>
              <a:off x="1398875" y="2070086"/>
              <a:ext cx="155651" cy="98334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4"/>
            <p:cNvSpPr/>
            <p:nvPr/>
          </p:nvSpPr>
          <p:spPr>
            <a:xfrm>
              <a:off x="1416312" y="2378449"/>
              <a:ext cx="89291" cy="65042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4"/>
            <p:cNvSpPr/>
            <p:nvPr/>
          </p:nvSpPr>
          <p:spPr>
            <a:xfrm>
              <a:off x="1419840" y="2367886"/>
              <a:ext cx="82235" cy="43267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4"/>
            <p:cNvSpPr/>
            <p:nvPr/>
          </p:nvSpPr>
          <p:spPr>
            <a:xfrm>
              <a:off x="1435958" y="2376401"/>
              <a:ext cx="49978" cy="26317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4"/>
            <p:cNvSpPr/>
            <p:nvPr/>
          </p:nvSpPr>
          <p:spPr>
            <a:xfrm>
              <a:off x="1439507" y="2385180"/>
              <a:ext cx="42922" cy="17538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4"/>
            <p:cNvSpPr/>
            <p:nvPr/>
          </p:nvSpPr>
          <p:spPr>
            <a:xfrm>
              <a:off x="1428781" y="2331654"/>
              <a:ext cx="68104" cy="65285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4"/>
            <p:cNvSpPr/>
            <p:nvPr/>
          </p:nvSpPr>
          <p:spPr>
            <a:xfrm>
              <a:off x="1107138" y="2407239"/>
              <a:ext cx="290237" cy="167532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4"/>
            <p:cNvSpPr/>
            <p:nvPr/>
          </p:nvSpPr>
          <p:spPr>
            <a:xfrm>
              <a:off x="1263945" y="2492334"/>
              <a:ext cx="133430" cy="81262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4"/>
            <p:cNvSpPr/>
            <p:nvPr/>
          </p:nvSpPr>
          <p:spPr>
            <a:xfrm>
              <a:off x="1107138" y="2404178"/>
              <a:ext cx="290723" cy="167634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4"/>
            <p:cNvSpPr/>
            <p:nvPr/>
          </p:nvSpPr>
          <p:spPr>
            <a:xfrm>
              <a:off x="1263945" y="2488887"/>
              <a:ext cx="133430" cy="81668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4"/>
            <p:cNvSpPr/>
            <p:nvPr/>
          </p:nvSpPr>
          <p:spPr>
            <a:xfrm>
              <a:off x="1123541" y="2404117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4"/>
            <p:cNvSpPr/>
            <p:nvPr/>
          </p:nvSpPr>
          <p:spPr>
            <a:xfrm>
              <a:off x="1123541" y="2387370"/>
              <a:ext cx="270367" cy="155854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4"/>
            <p:cNvSpPr/>
            <p:nvPr/>
          </p:nvSpPr>
          <p:spPr>
            <a:xfrm>
              <a:off x="1123541" y="2453872"/>
              <a:ext cx="154739" cy="106018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4"/>
            <p:cNvSpPr/>
            <p:nvPr/>
          </p:nvSpPr>
          <p:spPr>
            <a:xfrm>
              <a:off x="1275157" y="2533978"/>
              <a:ext cx="6306" cy="3244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4"/>
            <p:cNvSpPr/>
            <p:nvPr/>
          </p:nvSpPr>
          <p:spPr>
            <a:xfrm>
              <a:off x="1258897" y="2531647"/>
              <a:ext cx="20904" cy="26236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4"/>
            <p:cNvSpPr/>
            <p:nvPr/>
          </p:nvSpPr>
          <p:spPr>
            <a:xfrm>
              <a:off x="1263885" y="2468673"/>
              <a:ext cx="133491" cy="68327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4"/>
            <p:cNvSpPr/>
            <p:nvPr/>
          </p:nvSpPr>
          <p:spPr>
            <a:xfrm>
              <a:off x="1263945" y="2468673"/>
              <a:ext cx="133430" cy="68266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4"/>
            <p:cNvSpPr/>
            <p:nvPr/>
          </p:nvSpPr>
          <p:spPr>
            <a:xfrm>
              <a:off x="1107138" y="2380517"/>
              <a:ext cx="290723" cy="154536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1107138" y="2445701"/>
              <a:ext cx="154739" cy="129071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54"/>
            <p:cNvSpPr/>
            <p:nvPr/>
          </p:nvSpPr>
          <p:spPr>
            <a:xfrm>
              <a:off x="1216887" y="2523050"/>
              <a:ext cx="21268" cy="26195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54"/>
            <p:cNvSpPr/>
            <p:nvPr/>
          </p:nvSpPr>
          <p:spPr>
            <a:xfrm>
              <a:off x="1218894" y="2525057"/>
              <a:ext cx="17254" cy="22221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54"/>
            <p:cNvSpPr/>
            <p:nvPr/>
          </p:nvSpPr>
          <p:spPr>
            <a:xfrm>
              <a:off x="1118979" y="2464780"/>
              <a:ext cx="85966" cy="66137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4"/>
            <p:cNvSpPr/>
            <p:nvPr/>
          </p:nvSpPr>
          <p:spPr>
            <a:xfrm>
              <a:off x="1261877" y="2534080"/>
              <a:ext cx="2088" cy="40692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1108517" y="2368352"/>
              <a:ext cx="292305" cy="16147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1109551" y="2437125"/>
              <a:ext cx="507" cy="365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4"/>
            <p:cNvSpPr/>
            <p:nvPr/>
          </p:nvSpPr>
          <p:spPr>
            <a:xfrm>
              <a:off x="1261796" y="2529437"/>
              <a:ext cx="81" cy="81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4"/>
            <p:cNvSpPr/>
            <p:nvPr/>
          </p:nvSpPr>
          <p:spPr>
            <a:xfrm>
              <a:off x="1108517" y="2437267"/>
              <a:ext cx="154820" cy="9251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4"/>
            <p:cNvSpPr/>
            <p:nvPr/>
          </p:nvSpPr>
          <p:spPr>
            <a:xfrm>
              <a:off x="1109916" y="2434976"/>
              <a:ext cx="4420" cy="2311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4"/>
            <p:cNvSpPr/>
            <p:nvPr/>
          </p:nvSpPr>
          <p:spPr>
            <a:xfrm>
              <a:off x="1109651" y="2435004"/>
              <a:ext cx="289182" cy="91846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4"/>
            <p:cNvSpPr/>
            <p:nvPr/>
          </p:nvSpPr>
          <p:spPr>
            <a:xfrm>
              <a:off x="1392651" y="2460644"/>
              <a:ext cx="8171" cy="4177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4"/>
            <p:cNvSpPr/>
            <p:nvPr/>
          </p:nvSpPr>
          <p:spPr>
            <a:xfrm>
              <a:off x="1264209" y="2529437"/>
              <a:ext cx="649" cy="284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4"/>
            <p:cNvSpPr/>
            <p:nvPr/>
          </p:nvSpPr>
          <p:spPr>
            <a:xfrm>
              <a:off x="1263317" y="2457684"/>
              <a:ext cx="137505" cy="72098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4"/>
            <p:cNvSpPr/>
            <p:nvPr/>
          </p:nvSpPr>
          <p:spPr>
            <a:xfrm>
              <a:off x="1244015" y="2329789"/>
              <a:ext cx="154820" cy="129091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4"/>
            <p:cNvSpPr/>
            <p:nvPr/>
          </p:nvSpPr>
          <p:spPr>
            <a:xfrm>
              <a:off x="1372092" y="2422385"/>
              <a:ext cx="26743" cy="36495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4"/>
            <p:cNvSpPr/>
            <p:nvPr/>
          </p:nvSpPr>
          <p:spPr>
            <a:xfrm>
              <a:off x="1108517" y="2355741"/>
              <a:ext cx="271969" cy="164552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4"/>
            <p:cNvSpPr/>
            <p:nvPr/>
          </p:nvSpPr>
          <p:spPr>
            <a:xfrm>
              <a:off x="1109348" y="2355741"/>
              <a:ext cx="271138" cy="152164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4"/>
            <p:cNvSpPr/>
            <p:nvPr/>
          </p:nvSpPr>
          <p:spPr>
            <a:xfrm>
              <a:off x="1364550" y="2443390"/>
              <a:ext cx="6245" cy="3264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54"/>
            <p:cNvSpPr/>
            <p:nvPr/>
          </p:nvSpPr>
          <p:spPr>
            <a:xfrm>
              <a:off x="1108517" y="2418492"/>
              <a:ext cx="154820" cy="101821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4"/>
            <p:cNvSpPr/>
            <p:nvPr/>
          </p:nvSpPr>
          <p:spPr>
            <a:xfrm>
              <a:off x="1367530" y="2428001"/>
              <a:ext cx="22992" cy="36191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4"/>
            <p:cNvSpPr/>
            <p:nvPr/>
          </p:nvSpPr>
          <p:spPr>
            <a:xfrm>
              <a:off x="1108517" y="2328755"/>
              <a:ext cx="292305" cy="175865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4"/>
            <p:cNvSpPr/>
            <p:nvPr/>
          </p:nvSpPr>
          <p:spPr>
            <a:xfrm>
              <a:off x="1109490" y="2411862"/>
              <a:ext cx="2088" cy="5697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4"/>
            <p:cNvSpPr/>
            <p:nvPr/>
          </p:nvSpPr>
          <p:spPr>
            <a:xfrm>
              <a:off x="1111579" y="2417539"/>
              <a:ext cx="150299" cy="86716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4"/>
            <p:cNvSpPr/>
            <p:nvPr/>
          </p:nvSpPr>
          <p:spPr>
            <a:xfrm>
              <a:off x="1108517" y="2412004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54"/>
            <p:cNvSpPr/>
            <p:nvPr/>
          </p:nvSpPr>
          <p:spPr>
            <a:xfrm>
              <a:off x="1264209" y="2440430"/>
              <a:ext cx="105004" cy="64028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54"/>
            <p:cNvSpPr/>
            <p:nvPr/>
          </p:nvSpPr>
          <p:spPr>
            <a:xfrm>
              <a:off x="1107138" y="2327295"/>
              <a:ext cx="290237" cy="167613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54"/>
            <p:cNvSpPr/>
            <p:nvPr/>
          </p:nvSpPr>
          <p:spPr>
            <a:xfrm>
              <a:off x="1123541" y="2324193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54"/>
            <p:cNvSpPr/>
            <p:nvPr/>
          </p:nvSpPr>
          <p:spPr>
            <a:xfrm>
              <a:off x="1123541" y="2307507"/>
              <a:ext cx="270367" cy="155793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54"/>
            <p:cNvSpPr/>
            <p:nvPr/>
          </p:nvSpPr>
          <p:spPr>
            <a:xfrm>
              <a:off x="1123541" y="2374009"/>
              <a:ext cx="154739" cy="105957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54"/>
            <p:cNvSpPr/>
            <p:nvPr/>
          </p:nvSpPr>
          <p:spPr>
            <a:xfrm>
              <a:off x="1275157" y="2454054"/>
              <a:ext cx="6306" cy="3244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54"/>
            <p:cNvSpPr/>
            <p:nvPr/>
          </p:nvSpPr>
          <p:spPr>
            <a:xfrm>
              <a:off x="1258897" y="2451804"/>
              <a:ext cx="20904" cy="261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54"/>
            <p:cNvSpPr/>
            <p:nvPr/>
          </p:nvSpPr>
          <p:spPr>
            <a:xfrm>
              <a:off x="1263885" y="2388830"/>
              <a:ext cx="133491" cy="682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54"/>
            <p:cNvSpPr/>
            <p:nvPr/>
          </p:nvSpPr>
          <p:spPr>
            <a:xfrm>
              <a:off x="1263945" y="2388830"/>
              <a:ext cx="133430" cy="682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54"/>
            <p:cNvSpPr/>
            <p:nvPr/>
          </p:nvSpPr>
          <p:spPr>
            <a:xfrm>
              <a:off x="1107138" y="2300654"/>
              <a:ext cx="290723" cy="154556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54"/>
            <p:cNvSpPr/>
            <p:nvPr/>
          </p:nvSpPr>
          <p:spPr>
            <a:xfrm>
              <a:off x="1107138" y="2365777"/>
              <a:ext cx="154739" cy="129131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54"/>
            <p:cNvSpPr/>
            <p:nvPr/>
          </p:nvSpPr>
          <p:spPr>
            <a:xfrm>
              <a:off x="1216887" y="2443146"/>
              <a:ext cx="21268" cy="26236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54"/>
            <p:cNvSpPr/>
            <p:nvPr/>
          </p:nvSpPr>
          <p:spPr>
            <a:xfrm>
              <a:off x="1218894" y="2445133"/>
              <a:ext cx="17254" cy="22242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54"/>
            <p:cNvSpPr/>
            <p:nvPr/>
          </p:nvSpPr>
          <p:spPr>
            <a:xfrm>
              <a:off x="1118979" y="2384896"/>
              <a:ext cx="85966" cy="66137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54"/>
            <p:cNvSpPr/>
            <p:nvPr/>
          </p:nvSpPr>
          <p:spPr>
            <a:xfrm>
              <a:off x="1108517" y="2286056"/>
              <a:ext cx="292305" cy="161551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54"/>
            <p:cNvSpPr/>
            <p:nvPr/>
          </p:nvSpPr>
          <p:spPr>
            <a:xfrm>
              <a:off x="1109551" y="2354849"/>
              <a:ext cx="507" cy="426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54"/>
            <p:cNvSpPr/>
            <p:nvPr/>
          </p:nvSpPr>
          <p:spPr>
            <a:xfrm>
              <a:off x="1114600" y="2362249"/>
              <a:ext cx="147278" cy="84993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54"/>
            <p:cNvSpPr/>
            <p:nvPr/>
          </p:nvSpPr>
          <p:spPr>
            <a:xfrm>
              <a:off x="1108517" y="2354971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1109916" y="2352700"/>
              <a:ext cx="4420" cy="2291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1390502" y="2378368"/>
              <a:ext cx="10320" cy="5272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54"/>
            <p:cNvSpPr/>
            <p:nvPr/>
          </p:nvSpPr>
          <p:spPr>
            <a:xfrm>
              <a:off x="1264209" y="2447222"/>
              <a:ext cx="649" cy="223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54"/>
            <p:cNvSpPr/>
            <p:nvPr/>
          </p:nvSpPr>
          <p:spPr>
            <a:xfrm>
              <a:off x="1244015" y="2247513"/>
              <a:ext cx="154820" cy="129071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54"/>
            <p:cNvSpPr/>
            <p:nvPr/>
          </p:nvSpPr>
          <p:spPr>
            <a:xfrm>
              <a:off x="1108517" y="2273465"/>
              <a:ext cx="271969" cy="164572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54"/>
            <p:cNvSpPr/>
            <p:nvPr/>
          </p:nvSpPr>
          <p:spPr>
            <a:xfrm>
              <a:off x="1109348" y="2273465"/>
              <a:ext cx="271138" cy="152164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54"/>
            <p:cNvSpPr/>
            <p:nvPr/>
          </p:nvSpPr>
          <p:spPr>
            <a:xfrm>
              <a:off x="1364550" y="2361114"/>
              <a:ext cx="6245" cy="3264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54"/>
            <p:cNvSpPr/>
            <p:nvPr/>
          </p:nvSpPr>
          <p:spPr>
            <a:xfrm>
              <a:off x="1108517" y="2336216"/>
              <a:ext cx="154820" cy="101821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54"/>
            <p:cNvSpPr/>
            <p:nvPr/>
          </p:nvSpPr>
          <p:spPr>
            <a:xfrm>
              <a:off x="1367530" y="2345705"/>
              <a:ext cx="22992" cy="36272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54"/>
            <p:cNvSpPr/>
            <p:nvPr/>
          </p:nvSpPr>
          <p:spPr>
            <a:xfrm>
              <a:off x="1108517" y="2246479"/>
              <a:ext cx="292305" cy="175865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1109551" y="2329586"/>
              <a:ext cx="507" cy="426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1111579" y="2335263"/>
              <a:ext cx="150299" cy="86716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1108517" y="2329728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1109207" y="2246479"/>
              <a:ext cx="291615" cy="172804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1373491" y="2340109"/>
              <a:ext cx="25344" cy="154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1264209" y="2421979"/>
              <a:ext cx="649" cy="203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1369193" y="2347307"/>
              <a:ext cx="17801" cy="10867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1263317" y="2335811"/>
              <a:ext cx="137505" cy="86534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54"/>
            <p:cNvSpPr/>
            <p:nvPr/>
          </p:nvSpPr>
          <p:spPr>
            <a:xfrm>
              <a:off x="1107138" y="2245019"/>
              <a:ext cx="290237" cy="167613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54"/>
            <p:cNvSpPr/>
            <p:nvPr/>
          </p:nvSpPr>
          <p:spPr>
            <a:xfrm>
              <a:off x="1123541" y="2241978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1123541" y="2225231"/>
              <a:ext cx="270367" cy="155793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1123541" y="2291733"/>
              <a:ext cx="154739" cy="106018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1275157" y="2371819"/>
              <a:ext cx="6306" cy="3264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1258897" y="2369508"/>
              <a:ext cx="20904" cy="261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1263885" y="2306554"/>
              <a:ext cx="133491" cy="68246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1263945" y="2306554"/>
              <a:ext cx="133430" cy="68246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1107138" y="2218378"/>
              <a:ext cx="290723" cy="154556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1107138" y="2283562"/>
              <a:ext cx="154739" cy="129071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1216887" y="2360871"/>
              <a:ext cx="21268" cy="26236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1218894" y="2362898"/>
              <a:ext cx="17254" cy="22221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54"/>
            <p:cNvSpPr/>
            <p:nvPr/>
          </p:nvSpPr>
          <p:spPr>
            <a:xfrm>
              <a:off x="1118979" y="2302641"/>
              <a:ext cx="85966" cy="66117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54"/>
            <p:cNvSpPr/>
            <p:nvPr/>
          </p:nvSpPr>
          <p:spPr>
            <a:xfrm>
              <a:off x="1157785" y="1937711"/>
              <a:ext cx="271482" cy="313228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54"/>
            <p:cNvSpPr/>
            <p:nvPr/>
          </p:nvSpPr>
          <p:spPr>
            <a:xfrm>
              <a:off x="1511240" y="2017067"/>
              <a:ext cx="264994" cy="351812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54"/>
            <p:cNvSpPr/>
            <p:nvPr/>
          </p:nvSpPr>
          <p:spPr>
            <a:xfrm>
              <a:off x="1531170" y="2017067"/>
              <a:ext cx="245064" cy="334477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54"/>
            <p:cNvSpPr/>
            <p:nvPr/>
          </p:nvSpPr>
          <p:spPr>
            <a:xfrm>
              <a:off x="1529122" y="2028361"/>
              <a:ext cx="246970" cy="339464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54"/>
            <p:cNvSpPr/>
            <p:nvPr/>
          </p:nvSpPr>
          <p:spPr>
            <a:xfrm>
              <a:off x="1638039" y="2178436"/>
              <a:ext cx="29196" cy="39313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54"/>
            <p:cNvSpPr/>
            <p:nvPr/>
          </p:nvSpPr>
          <p:spPr>
            <a:xfrm>
              <a:off x="1626057" y="2223649"/>
              <a:ext cx="79742" cy="46024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54"/>
            <p:cNvSpPr/>
            <p:nvPr/>
          </p:nvSpPr>
          <p:spPr>
            <a:xfrm>
              <a:off x="1617197" y="2228759"/>
              <a:ext cx="105896" cy="131727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54"/>
            <p:cNvSpPr/>
            <p:nvPr/>
          </p:nvSpPr>
          <p:spPr>
            <a:xfrm>
              <a:off x="1618373" y="2320442"/>
              <a:ext cx="25972" cy="2909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54"/>
            <p:cNvSpPr/>
            <p:nvPr/>
          </p:nvSpPr>
          <p:spPr>
            <a:xfrm>
              <a:off x="1617197" y="2264605"/>
              <a:ext cx="35177" cy="9586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54"/>
            <p:cNvSpPr/>
            <p:nvPr/>
          </p:nvSpPr>
          <p:spPr>
            <a:xfrm>
              <a:off x="1292655" y="1955087"/>
              <a:ext cx="55249" cy="27736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54"/>
            <p:cNvSpPr/>
            <p:nvPr/>
          </p:nvSpPr>
          <p:spPr>
            <a:xfrm>
              <a:off x="1292655" y="1955087"/>
              <a:ext cx="55249" cy="2583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54"/>
            <p:cNvSpPr/>
            <p:nvPr/>
          </p:nvSpPr>
          <p:spPr>
            <a:xfrm>
              <a:off x="1308976" y="1965670"/>
              <a:ext cx="32278" cy="30656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54"/>
            <p:cNvSpPr/>
            <p:nvPr/>
          </p:nvSpPr>
          <p:spPr>
            <a:xfrm>
              <a:off x="1305387" y="1994582"/>
              <a:ext cx="41260" cy="154698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54"/>
            <p:cNvSpPr/>
            <p:nvPr/>
          </p:nvSpPr>
          <p:spPr>
            <a:xfrm>
              <a:off x="1333631" y="19945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54"/>
            <p:cNvSpPr/>
            <p:nvPr/>
          </p:nvSpPr>
          <p:spPr>
            <a:xfrm>
              <a:off x="1333631" y="19945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54"/>
            <p:cNvSpPr/>
            <p:nvPr/>
          </p:nvSpPr>
          <p:spPr>
            <a:xfrm>
              <a:off x="1320350" y="1997907"/>
              <a:ext cx="20" cy="24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54"/>
            <p:cNvSpPr/>
            <p:nvPr/>
          </p:nvSpPr>
          <p:spPr>
            <a:xfrm>
              <a:off x="1320350" y="1994582"/>
              <a:ext cx="13503" cy="4400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54"/>
            <p:cNvSpPr/>
            <p:nvPr/>
          </p:nvSpPr>
          <p:spPr>
            <a:xfrm>
              <a:off x="1257437" y="1911901"/>
              <a:ext cx="68935" cy="75585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54"/>
            <p:cNvSpPr/>
            <p:nvPr/>
          </p:nvSpPr>
          <p:spPr>
            <a:xfrm>
              <a:off x="1326352" y="1920761"/>
              <a:ext cx="24735" cy="57581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54"/>
            <p:cNvSpPr/>
            <p:nvPr/>
          </p:nvSpPr>
          <p:spPr>
            <a:xfrm>
              <a:off x="1163260" y="1937630"/>
              <a:ext cx="95921" cy="173595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54"/>
            <p:cNvSpPr/>
            <p:nvPr/>
          </p:nvSpPr>
          <p:spPr>
            <a:xfrm>
              <a:off x="1398815" y="2335871"/>
              <a:ext cx="2007" cy="40712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54"/>
            <p:cNvSpPr/>
            <p:nvPr/>
          </p:nvSpPr>
          <p:spPr>
            <a:xfrm>
              <a:off x="1398815" y="2418168"/>
              <a:ext cx="2007" cy="40712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8" name="Google Shape;184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55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4161954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Modelo de machine learning</a:t>
            </a:r>
            <a:endParaRPr/>
          </a:p>
        </p:txBody>
      </p:sp>
      <p:sp>
        <p:nvSpPr>
          <p:cNvPr id="1854" name="Google Shape;1854;p55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55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6" name="Google Shape;1856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7" name="Google Shape;1857;p55"/>
          <p:cNvGrpSpPr/>
          <p:nvPr/>
        </p:nvGrpSpPr>
        <p:grpSpPr>
          <a:xfrm>
            <a:off x="5637766" y="738039"/>
            <a:ext cx="2829690" cy="1538811"/>
            <a:chOff x="238125" y="914950"/>
            <a:chExt cx="7142075" cy="3883925"/>
          </a:xfrm>
        </p:grpSpPr>
        <p:sp>
          <p:nvSpPr>
            <p:cNvPr id="1858" name="Google Shape;1858;p55"/>
            <p:cNvSpPr/>
            <p:nvPr/>
          </p:nvSpPr>
          <p:spPr>
            <a:xfrm>
              <a:off x="238125" y="4687325"/>
              <a:ext cx="7142075" cy="5875"/>
            </a:xfrm>
            <a:custGeom>
              <a:avLst/>
              <a:gdLst/>
              <a:ahLst/>
              <a:cxnLst/>
              <a:rect l="l" t="t" r="r" b="b"/>
              <a:pathLst>
                <a:path w="285683" h="235" extrusionOk="0">
                  <a:moveTo>
                    <a:pt x="142849" y="1"/>
                  </a:moveTo>
                  <a:cubicBezTo>
                    <a:pt x="63943" y="1"/>
                    <a:pt x="0" y="53"/>
                    <a:pt x="0" y="117"/>
                  </a:cubicBezTo>
                  <a:cubicBezTo>
                    <a:pt x="0" y="183"/>
                    <a:pt x="63943" y="235"/>
                    <a:pt x="142849" y="235"/>
                  </a:cubicBezTo>
                  <a:cubicBezTo>
                    <a:pt x="221726" y="235"/>
                    <a:pt x="285683" y="183"/>
                    <a:pt x="285683" y="117"/>
                  </a:cubicBezTo>
                  <a:cubicBezTo>
                    <a:pt x="285683" y="53"/>
                    <a:pt x="221726" y="1"/>
                    <a:pt x="1428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55"/>
            <p:cNvSpPr/>
            <p:nvPr/>
          </p:nvSpPr>
          <p:spPr>
            <a:xfrm>
              <a:off x="4727125" y="3103750"/>
              <a:ext cx="2358650" cy="1584150"/>
            </a:xfrm>
            <a:custGeom>
              <a:avLst/>
              <a:gdLst/>
              <a:ahLst/>
              <a:cxnLst/>
              <a:rect l="l" t="t" r="r" b="b"/>
              <a:pathLst>
                <a:path w="94346" h="63366" extrusionOk="0">
                  <a:moveTo>
                    <a:pt x="23099" y="0"/>
                  </a:moveTo>
                  <a:cubicBezTo>
                    <a:pt x="22617" y="0"/>
                    <a:pt x="22189" y="303"/>
                    <a:pt x="22028" y="757"/>
                  </a:cubicBezTo>
                  <a:lnTo>
                    <a:pt x="1" y="63365"/>
                  </a:lnTo>
                  <a:lnTo>
                    <a:pt x="69342" y="63365"/>
                  </a:lnTo>
                  <a:lnTo>
                    <a:pt x="94048" y="1600"/>
                  </a:lnTo>
                  <a:cubicBezTo>
                    <a:pt x="94346" y="856"/>
                    <a:pt x="93797" y="46"/>
                    <a:pt x="92997" y="46"/>
                  </a:cubicBezTo>
                  <a:lnTo>
                    <a:pt x="2309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55"/>
            <p:cNvSpPr/>
            <p:nvPr/>
          </p:nvSpPr>
          <p:spPr>
            <a:xfrm>
              <a:off x="4802875" y="3166625"/>
              <a:ext cx="2184650" cy="1415025"/>
            </a:xfrm>
            <a:custGeom>
              <a:avLst/>
              <a:gdLst/>
              <a:ahLst/>
              <a:cxnLst/>
              <a:rect l="l" t="t" r="r" b="b"/>
              <a:pathLst>
                <a:path w="87386" h="56601" extrusionOk="0">
                  <a:moveTo>
                    <a:pt x="20851" y="1"/>
                  </a:moveTo>
                  <a:cubicBezTo>
                    <a:pt x="20583" y="1"/>
                    <a:pt x="20343" y="168"/>
                    <a:pt x="20249" y="421"/>
                  </a:cubicBezTo>
                  <a:lnTo>
                    <a:pt x="150" y="55759"/>
                  </a:lnTo>
                  <a:cubicBezTo>
                    <a:pt x="0" y="56169"/>
                    <a:pt x="312" y="56600"/>
                    <a:pt x="759" y="56600"/>
                  </a:cubicBezTo>
                  <a:lnTo>
                    <a:pt x="63930" y="56600"/>
                  </a:lnTo>
                  <a:cubicBezTo>
                    <a:pt x="63931" y="56600"/>
                    <a:pt x="63932" y="56600"/>
                    <a:pt x="63933" y="56600"/>
                  </a:cubicBezTo>
                  <a:cubicBezTo>
                    <a:pt x="64193" y="56600"/>
                    <a:pt x="64429" y="56445"/>
                    <a:pt x="64529" y="56204"/>
                  </a:cubicBezTo>
                  <a:lnTo>
                    <a:pt x="87216" y="866"/>
                  </a:lnTo>
                  <a:cubicBezTo>
                    <a:pt x="87386" y="452"/>
                    <a:pt x="87074" y="1"/>
                    <a:pt x="86615" y="1"/>
                  </a:cubicBezTo>
                  <a:lnTo>
                    <a:pt x="20858" y="1"/>
                  </a:lnTo>
                  <a:cubicBezTo>
                    <a:pt x="20855" y="1"/>
                    <a:pt x="20853" y="1"/>
                    <a:pt x="208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55"/>
            <p:cNvSpPr/>
            <p:nvPr/>
          </p:nvSpPr>
          <p:spPr>
            <a:xfrm>
              <a:off x="4104675" y="4581625"/>
              <a:ext cx="2356025" cy="108625"/>
            </a:xfrm>
            <a:custGeom>
              <a:avLst/>
              <a:gdLst/>
              <a:ahLst/>
              <a:cxnLst/>
              <a:rect l="l" t="t" r="r" b="b"/>
              <a:pathLst>
                <a:path w="94241" h="4345" extrusionOk="0">
                  <a:moveTo>
                    <a:pt x="1" y="0"/>
                  </a:moveTo>
                  <a:lnTo>
                    <a:pt x="1" y="4345"/>
                  </a:lnTo>
                  <a:lnTo>
                    <a:pt x="94240" y="4345"/>
                  </a:lnTo>
                  <a:lnTo>
                    <a:pt x="9167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55"/>
            <p:cNvSpPr/>
            <p:nvPr/>
          </p:nvSpPr>
          <p:spPr>
            <a:xfrm>
              <a:off x="3384700" y="3203600"/>
              <a:ext cx="1662375" cy="969150"/>
            </a:xfrm>
            <a:custGeom>
              <a:avLst/>
              <a:gdLst/>
              <a:ahLst/>
              <a:cxnLst/>
              <a:rect l="l" t="t" r="r" b="b"/>
              <a:pathLst>
                <a:path w="66495" h="38766" extrusionOk="0">
                  <a:moveTo>
                    <a:pt x="51485" y="0"/>
                  </a:moveTo>
                  <a:cubicBezTo>
                    <a:pt x="51485" y="0"/>
                    <a:pt x="49587" y="22575"/>
                    <a:pt x="45495" y="23675"/>
                  </a:cubicBezTo>
                  <a:cubicBezTo>
                    <a:pt x="41305" y="24800"/>
                    <a:pt x="36888" y="25188"/>
                    <a:pt x="32770" y="25188"/>
                  </a:cubicBezTo>
                  <a:cubicBezTo>
                    <a:pt x="25944" y="25188"/>
                    <a:pt x="19940" y="24122"/>
                    <a:pt x="17150" y="23574"/>
                  </a:cubicBezTo>
                  <a:cubicBezTo>
                    <a:pt x="16647" y="23143"/>
                    <a:pt x="16068" y="22620"/>
                    <a:pt x="15415" y="21973"/>
                  </a:cubicBezTo>
                  <a:cubicBezTo>
                    <a:pt x="14853" y="21412"/>
                    <a:pt x="14391" y="20760"/>
                    <a:pt x="14048" y="20046"/>
                  </a:cubicBezTo>
                  <a:cubicBezTo>
                    <a:pt x="13628" y="19176"/>
                    <a:pt x="13115" y="17997"/>
                    <a:pt x="13028" y="17263"/>
                  </a:cubicBezTo>
                  <a:cubicBezTo>
                    <a:pt x="12963" y="16702"/>
                    <a:pt x="12508" y="16372"/>
                    <a:pt x="12076" y="16372"/>
                  </a:cubicBezTo>
                  <a:cubicBezTo>
                    <a:pt x="11808" y="16372"/>
                    <a:pt x="11549" y="16499"/>
                    <a:pt x="11397" y="16776"/>
                  </a:cubicBezTo>
                  <a:cubicBezTo>
                    <a:pt x="10997" y="17501"/>
                    <a:pt x="10828" y="20260"/>
                    <a:pt x="12331" y="22771"/>
                  </a:cubicBezTo>
                  <a:cubicBezTo>
                    <a:pt x="12331" y="22771"/>
                    <a:pt x="12813" y="23903"/>
                    <a:pt x="11511" y="24383"/>
                  </a:cubicBezTo>
                  <a:cubicBezTo>
                    <a:pt x="9620" y="25080"/>
                    <a:pt x="2958" y="27150"/>
                    <a:pt x="1883" y="27660"/>
                  </a:cubicBezTo>
                  <a:cubicBezTo>
                    <a:pt x="927" y="28114"/>
                    <a:pt x="0" y="28927"/>
                    <a:pt x="1007" y="29089"/>
                  </a:cubicBezTo>
                  <a:cubicBezTo>
                    <a:pt x="1101" y="29104"/>
                    <a:pt x="1234" y="29111"/>
                    <a:pt x="1398" y="29111"/>
                  </a:cubicBezTo>
                  <a:cubicBezTo>
                    <a:pt x="2515" y="29111"/>
                    <a:pt x="5071" y="28793"/>
                    <a:pt x="6500" y="28602"/>
                  </a:cubicBezTo>
                  <a:lnTo>
                    <a:pt x="6500" y="28602"/>
                  </a:lnTo>
                  <a:cubicBezTo>
                    <a:pt x="4516" y="28892"/>
                    <a:pt x="326" y="29602"/>
                    <a:pt x="462" y="30402"/>
                  </a:cubicBezTo>
                  <a:cubicBezTo>
                    <a:pt x="529" y="30798"/>
                    <a:pt x="1144" y="31081"/>
                    <a:pt x="2461" y="31081"/>
                  </a:cubicBezTo>
                  <a:cubicBezTo>
                    <a:pt x="2693" y="31081"/>
                    <a:pt x="2947" y="31072"/>
                    <a:pt x="3223" y="31054"/>
                  </a:cubicBezTo>
                  <a:lnTo>
                    <a:pt x="3223" y="31054"/>
                  </a:lnTo>
                  <a:cubicBezTo>
                    <a:pt x="2008" y="31291"/>
                    <a:pt x="929" y="31562"/>
                    <a:pt x="682" y="31809"/>
                  </a:cubicBezTo>
                  <a:cubicBezTo>
                    <a:pt x="53" y="32440"/>
                    <a:pt x="1145" y="32615"/>
                    <a:pt x="2543" y="32615"/>
                  </a:cubicBezTo>
                  <a:cubicBezTo>
                    <a:pt x="4264" y="32615"/>
                    <a:pt x="6447" y="32351"/>
                    <a:pt x="6448" y="32351"/>
                  </a:cubicBezTo>
                  <a:lnTo>
                    <a:pt x="6448" y="32351"/>
                  </a:lnTo>
                  <a:cubicBezTo>
                    <a:pt x="1429" y="33002"/>
                    <a:pt x="1481" y="32739"/>
                    <a:pt x="1427" y="33427"/>
                  </a:cubicBezTo>
                  <a:cubicBezTo>
                    <a:pt x="1387" y="33944"/>
                    <a:pt x="2522" y="34150"/>
                    <a:pt x="5279" y="34184"/>
                  </a:cubicBezTo>
                  <a:cubicBezTo>
                    <a:pt x="7515" y="34212"/>
                    <a:pt x="9826" y="34687"/>
                    <a:pt x="13229" y="34914"/>
                  </a:cubicBezTo>
                  <a:cubicBezTo>
                    <a:pt x="13229" y="34914"/>
                    <a:pt x="26843" y="38765"/>
                    <a:pt x="39810" y="38765"/>
                  </a:cubicBezTo>
                  <a:cubicBezTo>
                    <a:pt x="49896" y="38765"/>
                    <a:pt x="59590" y="36435"/>
                    <a:pt x="62180" y="28148"/>
                  </a:cubicBezTo>
                  <a:cubicBezTo>
                    <a:pt x="65372" y="17940"/>
                    <a:pt x="65392" y="14054"/>
                    <a:pt x="66495" y="7364"/>
                  </a:cubicBezTo>
                  <a:lnTo>
                    <a:pt x="5148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55"/>
            <p:cNvSpPr/>
            <p:nvPr/>
          </p:nvSpPr>
          <p:spPr>
            <a:xfrm>
              <a:off x="3449200" y="4002625"/>
              <a:ext cx="172975" cy="21350"/>
            </a:xfrm>
            <a:custGeom>
              <a:avLst/>
              <a:gdLst/>
              <a:ahLst/>
              <a:cxnLst/>
              <a:rect l="l" t="t" r="r" b="b"/>
              <a:pathLst>
                <a:path w="6919" h="854" extrusionOk="0">
                  <a:moveTo>
                    <a:pt x="6346" y="1"/>
                  </a:moveTo>
                  <a:cubicBezTo>
                    <a:pt x="5727" y="1"/>
                    <a:pt x="4650" y="70"/>
                    <a:pt x="3430" y="197"/>
                  </a:cubicBezTo>
                  <a:cubicBezTo>
                    <a:pt x="1533" y="396"/>
                    <a:pt x="0" y="660"/>
                    <a:pt x="8" y="787"/>
                  </a:cubicBezTo>
                  <a:cubicBezTo>
                    <a:pt x="11" y="832"/>
                    <a:pt x="209" y="854"/>
                    <a:pt x="551" y="854"/>
                  </a:cubicBezTo>
                  <a:cubicBezTo>
                    <a:pt x="1167" y="854"/>
                    <a:pt x="2248" y="784"/>
                    <a:pt x="3478" y="656"/>
                  </a:cubicBezTo>
                  <a:cubicBezTo>
                    <a:pt x="5386" y="455"/>
                    <a:pt x="6919" y="192"/>
                    <a:pt x="6899" y="67"/>
                  </a:cubicBezTo>
                  <a:cubicBezTo>
                    <a:pt x="6892" y="22"/>
                    <a:pt x="6690" y="1"/>
                    <a:pt x="6346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55"/>
            <p:cNvSpPr/>
            <p:nvPr/>
          </p:nvSpPr>
          <p:spPr>
            <a:xfrm>
              <a:off x="3437600" y="3954400"/>
              <a:ext cx="183425" cy="32350"/>
            </a:xfrm>
            <a:custGeom>
              <a:avLst/>
              <a:gdLst/>
              <a:ahLst/>
              <a:cxnLst/>
              <a:rect l="l" t="t" r="r" b="b"/>
              <a:pathLst>
                <a:path w="7337" h="1294" extrusionOk="0">
                  <a:moveTo>
                    <a:pt x="7072" y="0"/>
                  </a:moveTo>
                  <a:cubicBezTo>
                    <a:pt x="6540" y="0"/>
                    <a:pt x="5195" y="160"/>
                    <a:pt x="3631" y="419"/>
                  </a:cubicBezTo>
                  <a:cubicBezTo>
                    <a:pt x="1616" y="754"/>
                    <a:pt x="1" y="1127"/>
                    <a:pt x="21" y="1253"/>
                  </a:cubicBezTo>
                  <a:cubicBezTo>
                    <a:pt x="26" y="1281"/>
                    <a:pt x="112" y="1294"/>
                    <a:pt x="265" y="1294"/>
                  </a:cubicBezTo>
                  <a:cubicBezTo>
                    <a:pt x="798" y="1294"/>
                    <a:pt x="2142" y="1133"/>
                    <a:pt x="3706" y="873"/>
                  </a:cubicBezTo>
                  <a:cubicBezTo>
                    <a:pt x="5720" y="540"/>
                    <a:pt x="7337" y="167"/>
                    <a:pt x="7315" y="41"/>
                  </a:cubicBezTo>
                  <a:cubicBezTo>
                    <a:pt x="7311" y="13"/>
                    <a:pt x="7225" y="0"/>
                    <a:pt x="7072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55"/>
            <p:cNvSpPr/>
            <p:nvPr/>
          </p:nvSpPr>
          <p:spPr>
            <a:xfrm>
              <a:off x="3446250" y="3903700"/>
              <a:ext cx="173325" cy="32975"/>
            </a:xfrm>
            <a:custGeom>
              <a:avLst/>
              <a:gdLst/>
              <a:ahLst/>
              <a:cxnLst/>
              <a:rect l="l" t="t" r="r" b="b"/>
              <a:pathLst>
                <a:path w="6933" h="1319" extrusionOk="0">
                  <a:moveTo>
                    <a:pt x="6688" y="0"/>
                  </a:moveTo>
                  <a:cubicBezTo>
                    <a:pt x="6190" y="0"/>
                    <a:pt x="4912" y="165"/>
                    <a:pt x="3426" y="433"/>
                  </a:cubicBezTo>
                  <a:cubicBezTo>
                    <a:pt x="1524" y="774"/>
                    <a:pt x="1" y="1153"/>
                    <a:pt x="23" y="1279"/>
                  </a:cubicBezTo>
                  <a:cubicBezTo>
                    <a:pt x="28" y="1306"/>
                    <a:pt x="105" y="1319"/>
                    <a:pt x="243" y="1319"/>
                  </a:cubicBezTo>
                  <a:cubicBezTo>
                    <a:pt x="739" y="1319"/>
                    <a:pt x="2019" y="1153"/>
                    <a:pt x="3507" y="886"/>
                  </a:cubicBezTo>
                  <a:cubicBezTo>
                    <a:pt x="5408" y="545"/>
                    <a:pt x="6933" y="166"/>
                    <a:pt x="6910" y="40"/>
                  </a:cubicBezTo>
                  <a:cubicBezTo>
                    <a:pt x="6905" y="13"/>
                    <a:pt x="6827" y="0"/>
                    <a:pt x="6688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55"/>
            <p:cNvSpPr/>
            <p:nvPr/>
          </p:nvSpPr>
          <p:spPr>
            <a:xfrm>
              <a:off x="5047050" y="4166950"/>
              <a:ext cx="1090925" cy="407325"/>
            </a:xfrm>
            <a:custGeom>
              <a:avLst/>
              <a:gdLst/>
              <a:ahLst/>
              <a:cxnLst/>
              <a:rect l="l" t="t" r="r" b="b"/>
              <a:pathLst>
                <a:path w="43637" h="16293" extrusionOk="0">
                  <a:moveTo>
                    <a:pt x="40840" y="1"/>
                  </a:moveTo>
                  <a:lnTo>
                    <a:pt x="1672" y="3633"/>
                  </a:lnTo>
                  <a:lnTo>
                    <a:pt x="1" y="16292"/>
                  </a:lnTo>
                  <a:lnTo>
                    <a:pt x="43637" y="16292"/>
                  </a:lnTo>
                  <a:lnTo>
                    <a:pt x="408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55"/>
            <p:cNvSpPr/>
            <p:nvPr/>
          </p:nvSpPr>
          <p:spPr>
            <a:xfrm>
              <a:off x="4623675" y="2767875"/>
              <a:ext cx="359200" cy="576250"/>
            </a:xfrm>
            <a:custGeom>
              <a:avLst/>
              <a:gdLst/>
              <a:ahLst/>
              <a:cxnLst/>
              <a:rect l="l" t="t" r="r" b="b"/>
              <a:pathLst>
                <a:path w="14368" h="23050" extrusionOk="0">
                  <a:moveTo>
                    <a:pt x="6344" y="0"/>
                  </a:moveTo>
                  <a:cubicBezTo>
                    <a:pt x="6344" y="0"/>
                    <a:pt x="0" y="19050"/>
                    <a:pt x="407" y="19812"/>
                  </a:cubicBezTo>
                  <a:lnTo>
                    <a:pt x="14368" y="23050"/>
                  </a:lnTo>
                  <a:lnTo>
                    <a:pt x="6344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55"/>
            <p:cNvSpPr/>
            <p:nvPr/>
          </p:nvSpPr>
          <p:spPr>
            <a:xfrm>
              <a:off x="4623675" y="2767875"/>
              <a:ext cx="359200" cy="576250"/>
            </a:xfrm>
            <a:custGeom>
              <a:avLst/>
              <a:gdLst/>
              <a:ahLst/>
              <a:cxnLst/>
              <a:rect l="l" t="t" r="r" b="b"/>
              <a:pathLst>
                <a:path w="14368" h="23050" extrusionOk="0">
                  <a:moveTo>
                    <a:pt x="6344" y="0"/>
                  </a:moveTo>
                  <a:cubicBezTo>
                    <a:pt x="6344" y="0"/>
                    <a:pt x="0" y="19050"/>
                    <a:pt x="407" y="19812"/>
                  </a:cubicBezTo>
                  <a:lnTo>
                    <a:pt x="14368" y="23050"/>
                  </a:lnTo>
                  <a:lnTo>
                    <a:pt x="6344" y="0"/>
                  </a:lnTo>
                  <a:close/>
                </a:path>
              </a:pathLst>
            </a:custGeom>
            <a:solidFill>
              <a:srgbClr val="455A64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55"/>
            <p:cNvSpPr/>
            <p:nvPr/>
          </p:nvSpPr>
          <p:spPr>
            <a:xfrm>
              <a:off x="4778600" y="2608375"/>
              <a:ext cx="1322375" cy="1735825"/>
            </a:xfrm>
            <a:custGeom>
              <a:avLst/>
              <a:gdLst/>
              <a:ahLst/>
              <a:cxnLst/>
              <a:rect l="l" t="t" r="r" b="b"/>
              <a:pathLst>
                <a:path w="52895" h="69433" extrusionOk="0">
                  <a:moveTo>
                    <a:pt x="13706" y="1"/>
                  </a:moveTo>
                  <a:cubicBezTo>
                    <a:pt x="11976" y="1"/>
                    <a:pt x="10244" y="112"/>
                    <a:pt x="8520" y="335"/>
                  </a:cubicBezTo>
                  <a:lnTo>
                    <a:pt x="7672" y="445"/>
                  </a:lnTo>
                  <a:cubicBezTo>
                    <a:pt x="4154" y="901"/>
                    <a:pt x="1210" y="3201"/>
                    <a:pt x="147" y="6380"/>
                  </a:cubicBezTo>
                  <a:cubicBezTo>
                    <a:pt x="147" y="6380"/>
                    <a:pt x="0" y="15766"/>
                    <a:pt x="2884" y="21979"/>
                  </a:cubicBezTo>
                  <a:lnTo>
                    <a:pt x="12109" y="42164"/>
                  </a:lnTo>
                  <a:lnTo>
                    <a:pt x="10739" y="69432"/>
                  </a:lnTo>
                  <a:lnTo>
                    <a:pt x="52894" y="64659"/>
                  </a:lnTo>
                  <a:lnTo>
                    <a:pt x="46297" y="38304"/>
                  </a:lnTo>
                  <a:cubicBezTo>
                    <a:pt x="46297" y="38304"/>
                    <a:pt x="41761" y="7748"/>
                    <a:pt x="33497" y="4362"/>
                  </a:cubicBezTo>
                  <a:cubicBezTo>
                    <a:pt x="30306" y="3054"/>
                    <a:pt x="27255" y="2251"/>
                    <a:pt x="24727" y="1534"/>
                  </a:cubicBezTo>
                  <a:cubicBezTo>
                    <a:pt x="21133" y="515"/>
                    <a:pt x="17425" y="1"/>
                    <a:pt x="13706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55"/>
            <p:cNvSpPr/>
            <p:nvPr/>
          </p:nvSpPr>
          <p:spPr>
            <a:xfrm>
              <a:off x="5324350" y="4313700"/>
              <a:ext cx="8400" cy="247675"/>
            </a:xfrm>
            <a:custGeom>
              <a:avLst/>
              <a:gdLst/>
              <a:ahLst/>
              <a:cxnLst/>
              <a:rect l="l" t="t" r="r" b="b"/>
              <a:pathLst>
                <a:path w="336" h="9907" extrusionOk="0"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11" y="0"/>
                    <a:pt x="0" y="2221"/>
                    <a:pt x="51" y="4957"/>
                  </a:cubicBezTo>
                  <a:cubicBezTo>
                    <a:pt x="101" y="7690"/>
                    <a:pt x="196" y="9907"/>
                    <a:pt x="260" y="9907"/>
                  </a:cubicBezTo>
                  <a:cubicBezTo>
                    <a:pt x="260" y="9907"/>
                    <a:pt x="260" y="9907"/>
                    <a:pt x="260" y="9907"/>
                  </a:cubicBezTo>
                  <a:cubicBezTo>
                    <a:pt x="325" y="9905"/>
                    <a:pt x="335" y="7688"/>
                    <a:pt x="285" y="4952"/>
                  </a:cubicBezTo>
                  <a:cubicBezTo>
                    <a:pt x="234" y="2216"/>
                    <a:pt x="140" y="0"/>
                    <a:pt x="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55"/>
            <p:cNvSpPr/>
            <p:nvPr/>
          </p:nvSpPr>
          <p:spPr>
            <a:xfrm>
              <a:off x="5369625" y="4338975"/>
              <a:ext cx="50850" cy="46625"/>
            </a:xfrm>
            <a:custGeom>
              <a:avLst/>
              <a:gdLst/>
              <a:ahLst/>
              <a:cxnLst/>
              <a:rect l="l" t="t" r="r" b="b"/>
              <a:pathLst>
                <a:path w="2034" h="1865" extrusionOk="0">
                  <a:moveTo>
                    <a:pt x="454" y="1"/>
                  </a:moveTo>
                  <a:cubicBezTo>
                    <a:pt x="416" y="1"/>
                    <a:pt x="129" y="184"/>
                    <a:pt x="41" y="671"/>
                  </a:cubicBezTo>
                  <a:cubicBezTo>
                    <a:pt x="0" y="921"/>
                    <a:pt x="49" y="1266"/>
                    <a:pt x="300" y="1526"/>
                  </a:cubicBezTo>
                  <a:cubicBezTo>
                    <a:pt x="480" y="1721"/>
                    <a:pt x="762" y="1865"/>
                    <a:pt x="1069" y="1865"/>
                  </a:cubicBezTo>
                  <a:cubicBezTo>
                    <a:pt x="1163" y="1865"/>
                    <a:pt x="1259" y="1851"/>
                    <a:pt x="1355" y="1821"/>
                  </a:cubicBezTo>
                  <a:cubicBezTo>
                    <a:pt x="1763" y="1685"/>
                    <a:pt x="1996" y="1297"/>
                    <a:pt x="2009" y="942"/>
                  </a:cubicBezTo>
                  <a:cubicBezTo>
                    <a:pt x="2034" y="572"/>
                    <a:pt x="1782" y="278"/>
                    <a:pt x="1548" y="176"/>
                  </a:cubicBezTo>
                  <a:cubicBezTo>
                    <a:pt x="1412" y="110"/>
                    <a:pt x="1281" y="86"/>
                    <a:pt x="1168" y="86"/>
                  </a:cubicBezTo>
                  <a:cubicBezTo>
                    <a:pt x="1084" y="86"/>
                    <a:pt x="1010" y="99"/>
                    <a:pt x="951" y="119"/>
                  </a:cubicBezTo>
                  <a:cubicBezTo>
                    <a:pt x="815" y="165"/>
                    <a:pt x="762" y="228"/>
                    <a:pt x="769" y="239"/>
                  </a:cubicBezTo>
                  <a:cubicBezTo>
                    <a:pt x="770" y="242"/>
                    <a:pt x="773" y="244"/>
                    <a:pt x="779" y="244"/>
                  </a:cubicBezTo>
                  <a:cubicBezTo>
                    <a:pt x="810" y="244"/>
                    <a:pt x="909" y="204"/>
                    <a:pt x="1052" y="204"/>
                  </a:cubicBezTo>
                  <a:cubicBezTo>
                    <a:pt x="1167" y="204"/>
                    <a:pt x="1311" y="230"/>
                    <a:pt x="1470" y="323"/>
                  </a:cubicBezTo>
                  <a:cubicBezTo>
                    <a:pt x="1656" y="431"/>
                    <a:pt x="1823" y="653"/>
                    <a:pt x="1795" y="931"/>
                  </a:cubicBezTo>
                  <a:cubicBezTo>
                    <a:pt x="1777" y="1202"/>
                    <a:pt x="1581" y="1505"/>
                    <a:pt x="1285" y="1601"/>
                  </a:cubicBezTo>
                  <a:cubicBezTo>
                    <a:pt x="1213" y="1624"/>
                    <a:pt x="1140" y="1634"/>
                    <a:pt x="1067" y="1634"/>
                  </a:cubicBezTo>
                  <a:cubicBezTo>
                    <a:pt x="833" y="1634"/>
                    <a:pt x="604" y="1527"/>
                    <a:pt x="454" y="1378"/>
                  </a:cubicBezTo>
                  <a:cubicBezTo>
                    <a:pt x="249" y="1182"/>
                    <a:pt x="191" y="910"/>
                    <a:pt x="205" y="691"/>
                  </a:cubicBezTo>
                  <a:cubicBezTo>
                    <a:pt x="242" y="239"/>
                    <a:pt x="492" y="26"/>
                    <a:pt x="459" y="3"/>
                  </a:cubicBezTo>
                  <a:cubicBezTo>
                    <a:pt x="459" y="1"/>
                    <a:pt x="457" y="1"/>
                    <a:pt x="4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55"/>
            <p:cNvSpPr/>
            <p:nvPr/>
          </p:nvSpPr>
          <p:spPr>
            <a:xfrm>
              <a:off x="5653700" y="4272450"/>
              <a:ext cx="431800" cy="190750"/>
            </a:xfrm>
            <a:custGeom>
              <a:avLst/>
              <a:gdLst/>
              <a:ahLst/>
              <a:cxnLst/>
              <a:rect l="l" t="t" r="r" b="b"/>
              <a:pathLst>
                <a:path w="17272" h="7630" extrusionOk="0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3"/>
                    <a:pt x="21" y="74"/>
                    <a:pt x="65" y="205"/>
                  </a:cubicBezTo>
                  <a:cubicBezTo>
                    <a:pt x="114" y="335"/>
                    <a:pt x="172" y="534"/>
                    <a:pt x="282" y="775"/>
                  </a:cubicBezTo>
                  <a:cubicBezTo>
                    <a:pt x="484" y="1265"/>
                    <a:pt x="838" y="1951"/>
                    <a:pt x="1379" y="2731"/>
                  </a:cubicBezTo>
                  <a:cubicBezTo>
                    <a:pt x="1919" y="3511"/>
                    <a:pt x="2677" y="4368"/>
                    <a:pt x="3662" y="5154"/>
                  </a:cubicBezTo>
                  <a:cubicBezTo>
                    <a:pt x="5653" y="6758"/>
                    <a:pt x="8129" y="7630"/>
                    <a:pt x="10673" y="7630"/>
                  </a:cubicBezTo>
                  <a:cubicBezTo>
                    <a:pt x="10878" y="7630"/>
                    <a:pt x="11084" y="7624"/>
                    <a:pt x="11290" y="7613"/>
                  </a:cubicBezTo>
                  <a:cubicBezTo>
                    <a:pt x="12549" y="7552"/>
                    <a:pt x="13663" y="7298"/>
                    <a:pt x="14560" y="6983"/>
                  </a:cubicBezTo>
                  <a:cubicBezTo>
                    <a:pt x="15456" y="6668"/>
                    <a:pt x="16142" y="6314"/>
                    <a:pt x="16592" y="6035"/>
                  </a:cubicBezTo>
                  <a:cubicBezTo>
                    <a:pt x="16823" y="5905"/>
                    <a:pt x="16985" y="5775"/>
                    <a:pt x="17101" y="5698"/>
                  </a:cubicBezTo>
                  <a:cubicBezTo>
                    <a:pt x="17214" y="5617"/>
                    <a:pt x="17271" y="5571"/>
                    <a:pt x="17266" y="5565"/>
                  </a:cubicBezTo>
                  <a:cubicBezTo>
                    <a:pt x="17266" y="5564"/>
                    <a:pt x="17265" y="5564"/>
                    <a:pt x="17263" y="5564"/>
                  </a:cubicBezTo>
                  <a:cubicBezTo>
                    <a:pt x="17230" y="5564"/>
                    <a:pt x="16982" y="5714"/>
                    <a:pt x="16546" y="5954"/>
                  </a:cubicBezTo>
                  <a:cubicBezTo>
                    <a:pt x="16086" y="6207"/>
                    <a:pt x="15395" y="6532"/>
                    <a:pt x="14506" y="6825"/>
                  </a:cubicBezTo>
                  <a:cubicBezTo>
                    <a:pt x="13618" y="7119"/>
                    <a:pt x="12517" y="7348"/>
                    <a:pt x="11281" y="7399"/>
                  </a:cubicBezTo>
                  <a:cubicBezTo>
                    <a:pt x="11109" y="7407"/>
                    <a:pt x="10938" y="7411"/>
                    <a:pt x="10766" y="7411"/>
                  </a:cubicBezTo>
                  <a:cubicBezTo>
                    <a:pt x="8240" y="7411"/>
                    <a:pt x="5783" y="6559"/>
                    <a:pt x="3795" y="4984"/>
                  </a:cubicBezTo>
                  <a:cubicBezTo>
                    <a:pt x="2821" y="4222"/>
                    <a:pt x="2064" y="3392"/>
                    <a:pt x="1512" y="2635"/>
                  </a:cubicBezTo>
                  <a:cubicBezTo>
                    <a:pt x="960" y="1880"/>
                    <a:pt x="593" y="1211"/>
                    <a:pt x="365" y="737"/>
                  </a:cubicBezTo>
                  <a:cubicBezTo>
                    <a:pt x="141" y="270"/>
                    <a:pt x="29" y="0"/>
                    <a:pt x="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55"/>
            <p:cNvSpPr/>
            <p:nvPr/>
          </p:nvSpPr>
          <p:spPr>
            <a:xfrm>
              <a:off x="4829600" y="3070500"/>
              <a:ext cx="405200" cy="68950"/>
            </a:xfrm>
            <a:custGeom>
              <a:avLst/>
              <a:gdLst/>
              <a:ahLst/>
              <a:cxnLst/>
              <a:rect l="l" t="t" r="r" b="b"/>
              <a:pathLst>
                <a:path w="16208" h="2758" extrusionOk="0">
                  <a:moveTo>
                    <a:pt x="2931" y="1"/>
                  </a:moveTo>
                  <a:cubicBezTo>
                    <a:pt x="2686" y="1"/>
                    <a:pt x="2451" y="20"/>
                    <a:pt x="2230" y="58"/>
                  </a:cubicBezTo>
                  <a:cubicBezTo>
                    <a:pt x="1415" y="178"/>
                    <a:pt x="812" y="519"/>
                    <a:pt x="468" y="816"/>
                  </a:cubicBezTo>
                  <a:cubicBezTo>
                    <a:pt x="333" y="929"/>
                    <a:pt x="211" y="1055"/>
                    <a:pt x="104" y="1194"/>
                  </a:cubicBezTo>
                  <a:cubicBezTo>
                    <a:pt x="34" y="1292"/>
                    <a:pt x="0" y="1344"/>
                    <a:pt x="6" y="1348"/>
                  </a:cubicBezTo>
                  <a:cubicBezTo>
                    <a:pt x="7" y="1349"/>
                    <a:pt x="8" y="1349"/>
                    <a:pt x="9" y="1349"/>
                  </a:cubicBezTo>
                  <a:cubicBezTo>
                    <a:pt x="35" y="1349"/>
                    <a:pt x="184" y="1148"/>
                    <a:pt x="525" y="888"/>
                  </a:cubicBezTo>
                  <a:cubicBezTo>
                    <a:pt x="876" y="622"/>
                    <a:pt x="1464" y="318"/>
                    <a:pt x="2253" y="221"/>
                  </a:cubicBezTo>
                  <a:cubicBezTo>
                    <a:pt x="2437" y="195"/>
                    <a:pt x="2631" y="181"/>
                    <a:pt x="2833" y="181"/>
                  </a:cubicBezTo>
                  <a:cubicBezTo>
                    <a:pt x="3490" y="181"/>
                    <a:pt x="4226" y="323"/>
                    <a:pt x="4981" y="608"/>
                  </a:cubicBezTo>
                  <a:cubicBezTo>
                    <a:pt x="5973" y="966"/>
                    <a:pt x="6992" y="1546"/>
                    <a:pt x="8127" y="2043"/>
                  </a:cubicBezTo>
                  <a:cubicBezTo>
                    <a:pt x="9085" y="2462"/>
                    <a:pt x="10091" y="2758"/>
                    <a:pt x="11044" y="2758"/>
                  </a:cubicBezTo>
                  <a:cubicBezTo>
                    <a:pt x="11211" y="2758"/>
                    <a:pt x="11376" y="2748"/>
                    <a:pt x="11540" y="2729"/>
                  </a:cubicBezTo>
                  <a:cubicBezTo>
                    <a:pt x="12632" y="2607"/>
                    <a:pt x="13517" y="2128"/>
                    <a:pt x="14189" y="1685"/>
                  </a:cubicBezTo>
                  <a:cubicBezTo>
                    <a:pt x="14865" y="1234"/>
                    <a:pt x="15357" y="801"/>
                    <a:pt x="15695" y="503"/>
                  </a:cubicBezTo>
                  <a:cubicBezTo>
                    <a:pt x="16030" y="201"/>
                    <a:pt x="16207" y="26"/>
                    <a:pt x="16198" y="13"/>
                  </a:cubicBezTo>
                  <a:cubicBezTo>
                    <a:pt x="16198" y="13"/>
                    <a:pt x="16197" y="13"/>
                    <a:pt x="16196" y="13"/>
                  </a:cubicBezTo>
                  <a:cubicBezTo>
                    <a:pt x="16171" y="13"/>
                    <a:pt x="15975" y="164"/>
                    <a:pt x="15635" y="432"/>
                  </a:cubicBezTo>
                  <a:cubicBezTo>
                    <a:pt x="15281" y="708"/>
                    <a:pt x="14774" y="1120"/>
                    <a:pt x="14098" y="1546"/>
                  </a:cubicBezTo>
                  <a:cubicBezTo>
                    <a:pt x="13427" y="1966"/>
                    <a:pt x="12558" y="2410"/>
                    <a:pt x="11517" y="2514"/>
                  </a:cubicBezTo>
                  <a:cubicBezTo>
                    <a:pt x="11373" y="2529"/>
                    <a:pt x="11227" y="2537"/>
                    <a:pt x="11080" y="2537"/>
                  </a:cubicBezTo>
                  <a:cubicBezTo>
                    <a:pt x="10161" y="2537"/>
                    <a:pt x="9178" y="2246"/>
                    <a:pt x="8218" y="1827"/>
                  </a:cubicBezTo>
                  <a:cubicBezTo>
                    <a:pt x="7102" y="1339"/>
                    <a:pt x="6071" y="761"/>
                    <a:pt x="5053" y="406"/>
                  </a:cubicBezTo>
                  <a:cubicBezTo>
                    <a:pt x="4318" y="136"/>
                    <a:pt x="3587" y="1"/>
                    <a:pt x="29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55"/>
            <p:cNvSpPr/>
            <p:nvPr/>
          </p:nvSpPr>
          <p:spPr>
            <a:xfrm>
              <a:off x="4786925" y="2804175"/>
              <a:ext cx="171525" cy="47625"/>
            </a:xfrm>
            <a:custGeom>
              <a:avLst/>
              <a:gdLst/>
              <a:ahLst/>
              <a:cxnLst/>
              <a:rect l="l" t="t" r="r" b="b"/>
              <a:pathLst>
                <a:path w="6861" h="1905" extrusionOk="0">
                  <a:moveTo>
                    <a:pt x="6838" y="1"/>
                  </a:moveTo>
                  <a:cubicBezTo>
                    <a:pt x="6786" y="1"/>
                    <a:pt x="6475" y="255"/>
                    <a:pt x="5946" y="578"/>
                  </a:cubicBezTo>
                  <a:cubicBezTo>
                    <a:pt x="5390" y="919"/>
                    <a:pt x="4565" y="1303"/>
                    <a:pt x="3593" y="1517"/>
                  </a:cubicBezTo>
                  <a:cubicBezTo>
                    <a:pt x="2997" y="1646"/>
                    <a:pt x="2426" y="1693"/>
                    <a:pt x="1923" y="1693"/>
                  </a:cubicBezTo>
                  <a:cubicBezTo>
                    <a:pt x="1605" y="1693"/>
                    <a:pt x="1315" y="1674"/>
                    <a:pt x="1063" y="1645"/>
                  </a:cubicBezTo>
                  <a:cubicBezTo>
                    <a:pt x="504" y="1581"/>
                    <a:pt x="134" y="1489"/>
                    <a:pt x="35" y="1489"/>
                  </a:cubicBezTo>
                  <a:cubicBezTo>
                    <a:pt x="19" y="1489"/>
                    <a:pt x="10" y="1491"/>
                    <a:pt x="8" y="1497"/>
                  </a:cubicBezTo>
                  <a:cubicBezTo>
                    <a:pt x="0" y="1520"/>
                    <a:pt x="381" y="1690"/>
                    <a:pt x="1040" y="1809"/>
                  </a:cubicBezTo>
                  <a:cubicBezTo>
                    <a:pt x="1354" y="1867"/>
                    <a:pt x="1734" y="1904"/>
                    <a:pt x="2154" y="1904"/>
                  </a:cubicBezTo>
                  <a:cubicBezTo>
                    <a:pt x="2613" y="1904"/>
                    <a:pt x="3120" y="1859"/>
                    <a:pt x="3645" y="1746"/>
                  </a:cubicBezTo>
                  <a:cubicBezTo>
                    <a:pt x="4648" y="1524"/>
                    <a:pt x="5490" y="1101"/>
                    <a:pt x="6036" y="717"/>
                  </a:cubicBezTo>
                  <a:cubicBezTo>
                    <a:pt x="6587" y="335"/>
                    <a:pt x="6861" y="20"/>
                    <a:pt x="6844" y="3"/>
                  </a:cubicBezTo>
                  <a:cubicBezTo>
                    <a:pt x="6843" y="1"/>
                    <a:pt x="6841" y="1"/>
                    <a:pt x="68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55"/>
            <p:cNvSpPr/>
            <p:nvPr/>
          </p:nvSpPr>
          <p:spPr>
            <a:xfrm>
              <a:off x="5004050" y="3439350"/>
              <a:ext cx="906975" cy="113125"/>
            </a:xfrm>
            <a:custGeom>
              <a:avLst/>
              <a:gdLst/>
              <a:ahLst/>
              <a:cxnLst/>
              <a:rect l="l" t="t" r="r" b="b"/>
              <a:pathLst>
                <a:path w="36279" h="4525" extrusionOk="0">
                  <a:moveTo>
                    <a:pt x="24148" y="0"/>
                  </a:moveTo>
                  <a:cubicBezTo>
                    <a:pt x="23297" y="0"/>
                    <a:pt x="22449" y="96"/>
                    <a:pt x="21618" y="286"/>
                  </a:cubicBezTo>
                  <a:cubicBezTo>
                    <a:pt x="20408" y="553"/>
                    <a:pt x="19205" y="994"/>
                    <a:pt x="18000" y="1488"/>
                  </a:cubicBezTo>
                  <a:cubicBezTo>
                    <a:pt x="15596" y="2488"/>
                    <a:pt x="13351" y="3566"/>
                    <a:pt x="11155" y="4034"/>
                  </a:cubicBezTo>
                  <a:cubicBezTo>
                    <a:pt x="10267" y="4244"/>
                    <a:pt x="9400" y="4327"/>
                    <a:pt x="8574" y="4327"/>
                  </a:cubicBezTo>
                  <a:cubicBezTo>
                    <a:pt x="7363" y="4327"/>
                    <a:pt x="6239" y="4148"/>
                    <a:pt x="5259" y="3930"/>
                  </a:cubicBezTo>
                  <a:cubicBezTo>
                    <a:pt x="3603" y="3552"/>
                    <a:pt x="2305" y="3078"/>
                    <a:pt x="1404" y="2768"/>
                  </a:cubicBezTo>
                  <a:lnTo>
                    <a:pt x="369" y="2404"/>
                  </a:lnTo>
                  <a:cubicBezTo>
                    <a:pt x="151" y="2328"/>
                    <a:pt x="27" y="2288"/>
                    <a:pt x="6" y="2288"/>
                  </a:cubicBezTo>
                  <a:cubicBezTo>
                    <a:pt x="4" y="2288"/>
                    <a:pt x="3" y="2289"/>
                    <a:pt x="3" y="2289"/>
                  </a:cubicBezTo>
                  <a:cubicBezTo>
                    <a:pt x="0" y="2295"/>
                    <a:pt x="121" y="2350"/>
                    <a:pt x="352" y="2447"/>
                  </a:cubicBezTo>
                  <a:lnTo>
                    <a:pt x="1373" y="2854"/>
                  </a:lnTo>
                  <a:cubicBezTo>
                    <a:pt x="2265" y="3190"/>
                    <a:pt x="3557" y="3690"/>
                    <a:pt x="5223" y="4091"/>
                  </a:cubicBezTo>
                  <a:cubicBezTo>
                    <a:pt x="6230" y="4329"/>
                    <a:pt x="7401" y="4525"/>
                    <a:pt x="8666" y="4525"/>
                  </a:cubicBezTo>
                  <a:cubicBezTo>
                    <a:pt x="9478" y="4525"/>
                    <a:pt x="10328" y="4444"/>
                    <a:pt x="11199" y="4244"/>
                  </a:cubicBezTo>
                  <a:cubicBezTo>
                    <a:pt x="13432" y="3780"/>
                    <a:pt x="15697" y="2698"/>
                    <a:pt x="18088" y="1704"/>
                  </a:cubicBezTo>
                  <a:cubicBezTo>
                    <a:pt x="19289" y="1213"/>
                    <a:pt x="20479" y="775"/>
                    <a:pt x="21668" y="511"/>
                  </a:cubicBezTo>
                  <a:cubicBezTo>
                    <a:pt x="22502" y="317"/>
                    <a:pt x="23354" y="219"/>
                    <a:pt x="24208" y="219"/>
                  </a:cubicBezTo>
                  <a:cubicBezTo>
                    <a:pt x="24520" y="219"/>
                    <a:pt x="24833" y="232"/>
                    <a:pt x="25144" y="258"/>
                  </a:cubicBezTo>
                  <a:cubicBezTo>
                    <a:pt x="26258" y="367"/>
                    <a:pt x="27296" y="624"/>
                    <a:pt x="28269" y="864"/>
                  </a:cubicBezTo>
                  <a:cubicBezTo>
                    <a:pt x="29243" y="1103"/>
                    <a:pt x="30156" y="1321"/>
                    <a:pt x="31008" y="1433"/>
                  </a:cubicBezTo>
                  <a:cubicBezTo>
                    <a:pt x="31487" y="1498"/>
                    <a:pt x="31944" y="1528"/>
                    <a:pt x="32373" y="1528"/>
                  </a:cubicBezTo>
                  <a:cubicBezTo>
                    <a:pt x="33468" y="1528"/>
                    <a:pt x="34381" y="1336"/>
                    <a:pt x="35017" y="1066"/>
                  </a:cubicBezTo>
                  <a:cubicBezTo>
                    <a:pt x="35462" y="884"/>
                    <a:pt x="35774" y="673"/>
                    <a:pt x="35982" y="531"/>
                  </a:cubicBezTo>
                  <a:cubicBezTo>
                    <a:pt x="36180" y="373"/>
                    <a:pt x="36279" y="286"/>
                    <a:pt x="36274" y="281"/>
                  </a:cubicBezTo>
                  <a:cubicBezTo>
                    <a:pt x="36274" y="280"/>
                    <a:pt x="36273" y="280"/>
                    <a:pt x="36271" y="280"/>
                  </a:cubicBezTo>
                  <a:cubicBezTo>
                    <a:pt x="36231" y="280"/>
                    <a:pt x="35839" y="649"/>
                    <a:pt x="34985" y="982"/>
                  </a:cubicBezTo>
                  <a:cubicBezTo>
                    <a:pt x="34381" y="1218"/>
                    <a:pt x="33534" y="1383"/>
                    <a:pt x="32519" y="1383"/>
                  </a:cubicBezTo>
                  <a:cubicBezTo>
                    <a:pt x="32056" y="1383"/>
                    <a:pt x="31557" y="1349"/>
                    <a:pt x="31031" y="1271"/>
                  </a:cubicBezTo>
                  <a:cubicBezTo>
                    <a:pt x="30191" y="1150"/>
                    <a:pt x="29287" y="925"/>
                    <a:pt x="28316" y="676"/>
                  </a:cubicBezTo>
                  <a:cubicBezTo>
                    <a:pt x="27345" y="433"/>
                    <a:pt x="26300" y="160"/>
                    <a:pt x="25166" y="46"/>
                  </a:cubicBezTo>
                  <a:cubicBezTo>
                    <a:pt x="24827" y="15"/>
                    <a:pt x="24487" y="0"/>
                    <a:pt x="24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55"/>
            <p:cNvSpPr/>
            <p:nvPr/>
          </p:nvSpPr>
          <p:spPr>
            <a:xfrm>
              <a:off x="5075525" y="3787225"/>
              <a:ext cx="936700" cy="121300"/>
            </a:xfrm>
            <a:custGeom>
              <a:avLst/>
              <a:gdLst/>
              <a:ahLst/>
              <a:cxnLst/>
              <a:rect l="l" t="t" r="r" b="b"/>
              <a:pathLst>
                <a:path w="37468" h="4852" extrusionOk="0">
                  <a:moveTo>
                    <a:pt x="30893" y="0"/>
                  </a:moveTo>
                  <a:cubicBezTo>
                    <a:pt x="30424" y="0"/>
                    <a:pt x="29938" y="40"/>
                    <a:pt x="29444" y="131"/>
                  </a:cubicBezTo>
                  <a:cubicBezTo>
                    <a:pt x="28364" y="339"/>
                    <a:pt x="27272" y="798"/>
                    <a:pt x="26206" y="1396"/>
                  </a:cubicBezTo>
                  <a:cubicBezTo>
                    <a:pt x="25131" y="1983"/>
                    <a:pt x="24070" y="2702"/>
                    <a:pt x="22911" y="3332"/>
                  </a:cubicBezTo>
                  <a:cubicBezTo>
                    <a:pt x="21759" y="3965"/>
                    <a:pt x="20478" y="4491"/>
                    <a:pt x="19091" y="4595"/>
                  </a:cubicBezTo>
                  <a:cubicBezTo>
                    <a:pt x="18886" y="4611"/>
                    <a:pt x="18683" y="4618"/>
                    <a:pt x="18480" y="4618"/>
                  </a:cubicBezTo>
                  <a:cubicBezTo>
                    <a:pt x="17308" y="4618"/>
                    <a:pt x="16164" y="4370"/>
                    <a:pt x="15096" y="4038"/>
                  </a:cubicBezTo>
                  <a:cubicBezTo>
                    <a:pt x="13839" y="3644"/>
                    <a:pt x="12672" y="3121"/>
                    <a:pt x="11556" y="2636"/>
                  </a:cubicBezTo>
                  <a:cubicBezTo>
                    <a:pt x="9337" y="1650"/>
                    <a:pt x="7221" y="873"/>
                    <a:pt x="5343" y="842"/>
                  </a:cubicBezTo>
                  <a:cubicBezTo>
                    <a:pt x="5255" y="839"/>
                    <a:pt x="5167" y="838"/>
                    <a:pt x="5079" y="838"/>
                  </a:cubicBezTo>
                  <a:cubicBezTo>
                    <a:pt x="4329" y="838"/>
                    <a:pt x="3584" y="943"/>
                    <a:pt x="2862" y="1148"/>
                  </a:cubicBezTo>
                  <a:cubicBezTo>
                    <a:pt x="2154" y="1359"/>
                    <a:pt x="1581" y="1654"/>
                    <a:pt x="1152" y="1946"/>
                  </a:cubicBezTo>
                  <a:cubicBezTo>
                    <a:pt x="720" y="2235"/>
                    <a:pt x="441" y="2532"/>
                    <a:pt x="256" y="2731"/>
                  </a:cubicBezTo>
                  <a:lnTo>
                    <a:pt x="64" y="2974"/>
                  </a:lnTo>
                  <a:cubicBezTo>
                    <a:pt x="21" y="3029"/>
                    <a:pt x="1" y="3058"/>
                    <a:pt x="4" y="3061"/>
                  </a:cubicBezTo>
                  <a:cubicBezTo>
                    <a:pt x="5" y="3062"/>
                    <a:pt x="6" y="3062"/>
                    <a:pt x="7" y="3062"/>
                  </a:cubicBezTo>
                  <a:cubicBezTo>
                    <a:pt x="48" y="3062"/>
                    <a:pt x="364" y="2568"/>
                    <a:pt x="1203" y="2021"/>
                  </a:cubicBezTo>
                  <a:cubicBezTo>
                    <a:pt x="1633" y="1745"/>
                    <a:pt x="2200" y="1468"/>
                    <a:pt x="2897" y="1272"/>
                  </a:cubicBezTo>
                  <a:cubicBezTo>
                    <a:pt x="3581" y="1091"/>
                    <a:pt x="4284" y="999"/>
                    <a:pt x="4991" y="999"/>
                  </a:cubicBezTo>
                  <a:cubicBezTo>
                    <a:pt x="5107" y="999"/>
                    <a:pt x="5222" y="1001"/>
                    <a:pt x="5338" y="1006"/>
                  </a:cubicBezTo>
                  <a:cubicBezTo>
                    <a:pt x="7176" y="1056"/>
                    <a:pt x="9258" y="1835"/>
                    <a:pt x="11469" y="2832"/>
                  </a:cubicBezTo>
                  <a:cubicBezTo>
                    <a:pt x="12582" y="3323"/>
                    <a:pt x="13754" y="3852"/>
                    <a:pt x="15026" y="4256"/>
                  </a:cubicBezTo>
                  <a:cubicBezTo>
                    <a:pt x="16109" y="4594"/>
                    <a:pt x="17277" y="4851"/>
                    <a:pt x="18483" y="4851"/>
                  </a:cubicBezTo>
                  <a:cubicBezTo>
                    <a:pt x="18691" y="4851"/>
                    <a:pt x="18899" y="4844"/>
                    <a:pt x="19109" y="4828"/>
                  </a:cubicBezTo>
                  <a:cubicBezTo>
                    <a:pt x="20542" y="4719"/>
                    <a:pt x="21859" y="4175"/>
                    <a:pt x="23019" y="3531"/>
                  </a:cubicBezTo>
                  <a:cubicBezTo>
                    <a:pt x="24191" y="2892"/>
                    <a:pt x="25249" y="2170"/>
                    <a:pt x="26310" y="1584"/>
                  </a:cubicBezTo>
                  <a:cubicBezTo>
                    <a:pt x="27364" y="986"/>
                    <a:pt x="28430" y="532"/>
                    <a:pt x="29481" y="322"/>
                  </a:cubicBezTo>
                  <a:cubicBezTo>
                    <a:pt x="29989" y="224"/>
                    <a:pt x="30490" y="181"/>
                    <a:pt x="30972" y="181"/>
                  </a:cubicBezTo>
                  <a:cubicBezTo>
                    <a:pt x="31486" y="181"/>
                    <a:pt x="31980" y="230"/>
                    <a:pt x="32443" y="310"/>
                  </a:cubicBezTo>
                  <a:cubicBezTo>
                    <a:pt x="34246" y="644"/>
                    <a:pt x="35552" y="1457"/>
                    <a:pt x="36330" y="2107"/>
                  </a:cubicBezTo>
                  <a:cubicBezTo>
                    <a:pt x="36527" y="2271"/>
                    <a:pt x="36700" y="2419"/>
                    <a:pt x="36836" y="2561"/>
                  </a:cubicBezTo>
                  <a:cubicBezTo>
                    <a:pt x="36979" y="2699"/>
                    <a:pt x="37098" y="2815"/>
                    <a:pt x="37185" y="2921"/>
                  </a:cubicBezTo>
                  <a:lnTo>
                    <a:pt x="37391" y="3148"/>
                  </a:lnTo>
                  <a:cubicBezTo>
                    <a:pt x="37436" y="3196"/>
                    <a:pt x="37462" y="3222"/>
                    <a:pt x="37467" y="3222"/>
                  </a:cubicBezTo>
                  <a:cubicBezTo>
                    <a:pt x="37468" y="3222"/>
                    <a:pt x="37468" y="3222"/>
                    <a:pt x="37468" y="3222"/>
                  </a:cubicBezTo>
                  <a:cubicBezTo>
                    <a:pt x="37468" y="3222"/>
                    <a:pt x="37165" y="2728"/>
                    <a:pt x="36388" y="2038"/>
                  </a:cubicBezTo>
                  <a:cubicBezTo>
                    <a:pt x="35619" y="1359"/>
                    <a:pt x="34308" y="510"/>
                    <a:pt x="32473" y="148"/>
                  </a:cubicBezTo>
                  <a:cubicBezTo>
                    <a:pt x="31979" y="56"/>
                    <a:pt x="31447" y="0"/>
                    <a:pt x="308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55"/>
            <p:cNvSpPr/>
            <p:nvPr/>
          </p:nvSpPr>
          <p:spPr>
            <a:xfrm>
              <a:off x="5056000" y="4109300"/>
              <a:ext cx="971600" cy="144425"/>
            </a:xfrm>
            <a:custGeom>
              <a:avLst/>
              <a:gdLst/>
              <a:ahLst/>
              <a:cxnLst/>
              <a:rect l="l" t="t" r="r" b="b"/>
              <a:pathLst>
                <a:path w="38864" h="5777" extrusionOk="0">
                  <a:moveTo>
                    <a:pt x="31647" y="0"/>
                  </a:moveTo>
                  <a:cubicBezTo>
                    <a:pt x="31546" y="0"/>
                    <a:pt x="31444" y="2"/>
                    <a:pt x="31341" y="5"/>
                  </a:cubicBezTo>
                  <a:cubicBezTo>
                    <a:pt x="30203" y="34"/>
                    <a:pt x="28998" y="258"/>
                    <a:pt x="27777" y="623"/>
                  </a:cubicBezTo>
                  <a:cubicBezTo>
                    <a:pt x="26556" y="995"/>
                    <a:pt x="25319" y="1507"/>
                    <a:pt x="24063" y="2088"/>
                  </a:cubicBezTo>
                  <a:cubicBezTo>
                    <a:pt x="22809" y="2668"/>
                    <a:pt x="21534" y="3313"/>
                    <a:pt x="20197" y="3899"/>
                  </a:cubicBezTo>
                  <a:cubicBezTo>
                    <a:pt x="18862" y="4483"/>
                    <a:pt x="17520" y="4974"/>
                    <a:pt x="16180" y="5258"/>
                  </a:cubicBezTo>
                  <a:cubicBezTo>
                    <a:pt x="15191" y="5457"/>
                    <a:pt x="14184" y="5557"/>
                    <a:pt x="13176" y="5557"/>
                  </a:cubicBezTo>
                  <a:cubicBezTo>
                    <a:pt x="12868" y="5557"/>
                    <a:pt x="12559" y="5548"/>
                    <a:pt x="12251" y="5529"/>
                  </a:cubicBezTo>
                  <a:cubicBezTo>
                    <a:pt x="9728" y="5379"/>
                    <a:pt x="7526" y="4693"/>
                    <a:pt x="5728" y="4059"/>
                  </a:cubicBezTo>
                  <a:cubicBezTo>
                    <a:pt x="3929" y="3402"/>
                    <a:pt x="2513" y="2767"/>
                    <a:pt x="1531" y="2334"/>
                  </a:cubicBezTo>
                  <a:lnTo>
                    <a:pt x="403" y="1834"/>
                  </a:lnTo>
                  <a:lnTo>
                    <a:pt x="106" y="1709"/>
                  </a:lnTo>
                  <a:cubicBezTo>
                    <a:pt x="45" y="1684"/>
                    <a:pt x="11" y="1672"/>
                    <a:pt x="3" y="1672"/>
                  </a:cubicBezTo>
                  <a:cubicBezTo>
                    <a:pt x="3" y="1672"/>
                    <a:pt x="2" y="1672"/>
                    <a:pt x="2" y="1672"/>
                  </a:cubicBezTo>
                  <a:cubicBezTo>
                    <a:pt x="0" y="1675"/>
                    <a:pt x="33" y="1695"/>
                    <a:pt x="97" y="1730"/>
                  </a:cubicBezTo>
                  <a:lnTo>
                    <a:pt x="383" y="1877"/>
                  </a:lnTo>
                  <a:cubicBezTo>
                    <a:pt x="635" y="2004"/>
                    <a:pt x="1010" y="2188"/>
                    <a:pt x="1495" y="2417"/>
                  </a:cubicBezTo>
                  <a:cubicBezTo>
                    <a:pt x="2464" y="2874"/>
                    <a:pt x="3873" y="3533"/>
                    <a:pt x="5671" y="4214"/>
                  </a:cubicBezTo>
                  <a:cubicBezTo>
                    <a:pt x="7471" y="4871"/>
                    <a:pt x="9684" y="5580"/>
                    <a:pt x="12239" y="5743"/>
                  </a:cubicBezTo>
                  <a:cubicBezTo>
                    <a:pt x="12574" y="5765"/>
                    <a:pt x="12909" y="5776"/>
                    <a:pt x="13244" y="5776"/>
                  </a:cubicBezTo>
                  <a:cubicBezTo>
                    <a:pt x="14245" y="5776"/>
                    <a:pt x="15244" y="5678"/>
                    <a:pt x="16227" y="5482"/>
                  </a:cubicBezTo>
                  <a:cubicBezTo>
                    <a:pt x="17590" y="5197"/>
                    <a:pt x="18948" y="4700"/>
                    <a:pt x="20292" y="4113"/>
                  </a:cubicBezTo>
                  <a:cubicBezTo>
                    <a:pt x="21637" y="3524"/>
                    <a:pt x="22913" y="2879"/>
                    <a:pt x="24161" y="2296"/>
                  </a:cubicBezTo>
                  <a:cubicBezTo>
                    <a:pt x="25409" y="1715"/>
                    <a:pt x="26636" y="1203"/>
                    <a:pt x="27841" y="831"/>
                  </a:cubicBezTo>
                  <a:cubicBezTo>
                    <a:pt x="29046" y="463"/>
                    <a:pt x="30229" y="236"/>
                    <a:pt x="31349" y="200"/>
                  </a:cubicBezTo>
                  <a:cubicBezTo>
                    <a:pt x="31475" y="195"/>
                    <a:pt x="31599" y="192"/>
                    <a:pt x="31723" y="192"/>
                  </a:cubicBezTo>
                  <a:cubicBezTo>
                    <a:pt x="32698" y="192"/>
                    <a:pt x="33610" y="345"/>
                    <a:pt x="34410" y="609"/>
                  </a:cubicBezTo>
                  <a:cubicBezTo>
                    <a:pt x="36236" y="1181"/>
                    <a:pt x="37445" y="2261"/>
                    <a:pt x="38064" y="3113"/>
                  </a:cubicBezTo>
                  <a:cubicBezTo>
                    <a:pt x="38681" y="3968"/>
                    <a:pt x="38820" y="4563"/>
                    <a:pt x="38858" y="4563"/>
                  </a:cubicBezTo>
                  <a:cubicBezTo>
                    <a:pt x="38858" y="4563"/>
                    <a:pt x="38859" y="4563"/>
                    <a:pt x="38859" y="4563"/>
                  </a:cubicBezTo>
                  <a:cubicBezTo>
                    <a:pt x="38864" y="4561"/>
                    <a:pt x="38853" y="4526"/>
                    <a:pt x="38830" y="4456"/>
                  </a:cubicBezTo>
                  <a:lnTo>
                    <a:pt x="38725" y="4151"/>
                  </a:lnTo>
                  <a:cubicBezTo>
                    <a:pt x="38624" y="3887"/>
                    <a:pt x="38442" y="3506"/>
                    <a:pt x="38137" y="3059"/>
                  </a:cubicBezTo>
                  <a:cubicBezTo>
                    <a:pt x="37530" y="2177"/>
                    <a:pt x="36316" y="1056"/>
                    <a:pt x="34461" y="452"/>
                  </a:cubicBezTo>
                  <a:cubicBezTo>
                    <a:pt x="33629" y="167"/>
                    <a:pt x="32670" y="0"/>
                    <a:pt x="316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55"/>
            <p:cNvSpPr/>
            <p:nvPr/>
          </p:nvSpPr>
          <p:spPr>
            <a:xfrm>
              <a:off x="5131975" y="3386925"/>
              <a:ext cx="580100" cy="941675"/>
            </a:xfrm>
            <a:custGeom>
              <a:avLst/>
              <a:gdLst/>
              <a:ahLst/>
              <a:cxnLst/>
              <a:rect l="l" t="t" r="r" b="b"/>
              <a:pathLst>
                <a:path w="23204" h="37667" extrusionOk="0">
                  <a:moveTo>
                    <a:pt x="21124" y="0"/>
                  </a:moveTo>
                  <a:cubicBezTo>
                    <a:pt x="17119" y="5614"/>
                    <a:pt x="13863" y="11727"/>
                    <a:pt x="11441" y="18185"/>
                  </a:cubicBezTo>
                  <a:cubicBezTo>
                    <a:pt x="9852" y="22422"/>
                    <a:pt x="8454" y="27053"/>
                    <a:pt x="4933" y="29896"/>
                  </a:cubicBezTo>
                  <a:cubicBezTo>
                    <a:pt x="3676" y="30910"/>
                    <a:pt x="2178" y="31667"/>
                    <a:pt x="1196" y="32948"/>
                  </a:cubicBezTo>
                  <a:cubicBezTo>
                    <a:pt x="214" y="34228"/>
                    <a:pt x="0" y="36336"/>
                    <a:pt x="1305" y="37287"/>
                  </a:cubicBezTo>
                  <a:lnTo>
                    <a:pt x="2467" y="37666"/>
                  </a:lnTo>
                  <a:lnTo>
                    <a:pt x="3690" y="37388"/>
                  </a:lnTo>
                  <a:cubicBezTo>
                    <a:pt x="7969" y="37216"/>
                    <a:pt x="12254" y="35788"/>
                    <a:pt x="15525" y="33028"/>
                  </a:cubicBezTo>
                  <a:cubicBezTo>
                    <a:pt x="20007" y="29244"/>
                    <a:pt x="22222" y="23311"/>
                    <a:pt x="22713" y="17468"/>
                  </a:cubicBezTo>
                  <a:cubicBezTo>
                    <a:pt x="23204" y="11623"/>
                    <a:pt x="22162" y="5772"/>
                    <a:pt x="21124" y="0"/>
                  </a:cubicBezTo>
                  <a:close/>
                </a:path>
              </a:pathLst>
            </a:custGeom>
            <a:solidFill>
              <a:srgbClr val="455A64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55"/>
            <p:cNvSpPr/>
            <p:nvPr/>
          </p:nvSpPr>
          <p:spPr>
            <a:xfrm>
              <a:off x="4350425" y="3095975"/>
              <a:ext cx="1341250" cy="1702900"/>
            </a:xfrm>
            <a:custGeom>
              <a:avLst/>
              <a:gdLst/>
              <a:ahLst/>
              <a:cxnLst/>
              <a:rect l="l" t="t" r="r" b="b"/>
              <a:pathLst>
                <a:path w="53650" h="68116" extrusionOk="0">
                  <a:moveTo>
                    <a:pt x="37858" y="1"/>
                  </a:moveTo>
                  <a:cubicBezTo>
                    <a:pt x="37858" y="1"/>
                    <a:pt x="37066" y="24012"/>
                    <a:pt x="34238" y="27644"/>
                  </a:cubicBezTo>
                  <a:cubicBezTo>
                    <a:pt x="31886" y="30665"/>
                    <a:pt x="18725" y="44020"/>
                    <a:pt x="13864" y="48241"/>
                  </a:cubicBezTo>
                  <a:cubicBezTo>
                    <a:pt x="12758" y="49205"/>
                    <a:pt x="11406" y="49838"/>
                    <a:pt x="9958" y="50072"/>
                  </a:cubicBezTo>
                  <a:cubicBezTo>
                    <a:pt x="9647" y="50122"/>
                    <a:pt x="9317" y="50170"/>
                    <a:pt x="8967" y="50216"/>
                  </a:cubicBezTo>
                  <a:cubicBezTo>
                    <a:pt x="8687" y="50251"/>
                    <a:pt x="8407" y="50269"/>
                    <a:pt x="8126" y="50269"/>
                  </a:cubicBezTo>
                  <a:cubicBezTo>
                    <a:pt x="7652" y="50269"/>
                    <a:pt x="7178" y="50218"/>
                    <a:pt x="6713" y="50116"/>
                  </a:cubicBezTo>
                  <a:cubicBezTo>
                    <a:pt x="5814" y="49923"/>
                    <a:pt x="4631" y="49618"/>
                    <a:pt x="4036" y="49249"/>
                  </a:cubicBezTo>
                  <a:cubicBezTo>
                    <a:pt x="3870" y="49146"/>
                    <a:pt x="3696" y="49101"/>
                    <a:pt x="3528" y="49101"/>
                  </a:cubicBezTo>
                  <a:cubicBezTo>
                    <a:pt x="2951" y="49101"/>
                    <a:pt x="2457" y="49635"/>
                    <a:pt x="2686" y="50200"/>
                  </a:cubicBezTo>
                  <a:cubicBezTo>
                    <a:pt x="2981" y="50930"/>
                    <a:pt x="4983" y="52234"/>
                    <a:pt x="7753" y="52574"/>
                  </a:cubicBezTo>
                  <a:cubicBezTo>
                    <a:pt x="10522" y="52915"/>
                    <a:pt x="6803" y="55250"/>
                    <a:pt x="5463" y="56125"/>
                  </a:cubicBezTo>
                  <a:cubicBezTo>
                    <a:pt x="4124" y="56999"/>
                    <a:pt x="105" y="59902"/>
                    <a:pt x="48" y="60527"/>
                  </a:cubicBezTo>
                  <a:cubicBezTo>
                    <a:pt x="0" y="61051"/>
                    <a:pt x="295" y="61360"/>
                    <a:pt x="803" y="61360"/>
                  </a:cubicBezTo>
                  <a:cubicBezTo>
                    <a:pt x="1183" y="61360"/>
                    <a:pt x="1684" y="61186"/>
                    <a:pt x="2249" y="60798"/>
                  </a:cubicBezTo>
                  <a:cubicBezTo>
                    <a:pt x="3411" y="59999"/>
                    <a:pt x="6700" y="58051"/>
                    <a:pt x="7805" y="58051"/>
                  </a:cubicBezTo>
                  <a:cubicBezTo>
                    <a:pt x="7967" y="58051"/>
                    <a:pt x="8082" y="58093"/>
                    <a:pt x="8136" y="58186"/>
                  </a:cubicBezTo>
                  <a:cubicBezTo>
                    <a:pt x="8559" y="58905"/>
                    <a:pt x="1677" y="63268"/>
                    <a:pt x="1677" y="63268"/>
                  </a:cubicBezTo>
                  <a:cubicBezTo>
                    <a:pt x="1677" y="63268"/>
                    <a:pt x="54" y="63962"/>
                    <a:pt x="521" y="64822"/>
                  </a:cubicBezTo>
                  <a:cubicBezTo>
                    <a:pt x="630" y="65022"/>
                    <a:pt x="842" y="65110"/>
                    <a:pt x="1129" y="65110"/>
                  </a:cubicBezTo>
                  <a:cubicBezTo>
                    <a:pt x="3063" y="65110"/>
                    <a:pt x="8421" y="61131"/>
                    <a:pt x="8990" y="60688"/>
                  </a:cubicBezTo>
                  <a:cubicBezTo>
                    <a:pt x="9071" y="60625"/>
                    <a:pt x="9153" y="60597"/>
                    <a:pt x="9230" y="60597"/>
                  </a:cubicBezTo>
                  <a:cubicBezTo>
                    <a:pt x="9587" y="60597"/>
                    <a:pt x="9844" y="61173"/>
                    <a:pt x="9429" y="61463"/>
                  </a:cubicBezTo>
                  <a:cubicBezTo>
                    <a:pt x="8907" y="61829"/>
                    <a:pt x="2464" y="65655"/>
                    <a:pt x="3306" y="67244"/>
                  </a:cubicBezTo>
                  <a:cubicBezTo>
                    <a:pt x="3371" y="67367"/>
                    <a:pt x="3481" y="67422"/>
                    <a:pt x="3630" y="67422"/>
                  </a:cubicBezTo>
                  <a:cubicBezTo>
                    <a:pt x="4952" y="67422"/>
                    <a:pt x="9261" y="63033"/>
                    <a:pt x="10859" y="62988"/>
                  </a:cubicBezTo>
                  <a:cubicBezTo>
                    <a:pt x="10870" y="62988"/>
                    <a:pt x="10882" y="62987"/>
                    <a:pt x="10893" y="62987"/>
                  </a:cubicBezTo>
                  <a:cubicBezTo>
                    <a:pt x="12556" y="62987"/>
                    <a:pt x="6555" y="66712"/>
                    <a:pt x="7216" y="67843"/>
                  </a:cubicBezTo>
                  <a:cubicBezTo>
                    <a:pt x="7300" y="67988"/>
                    <a:pt x="7384" y="68116"/>
                    <a:pt x="7585" y="68116"/>
                  </a:cubicBezTo>
                  <a:cubicBezTo>
                    <a:pt x="7971" y="68116"/>
                    <a:pt x="8792" y="67638"/>
                    <a:pt x="10889" y="65880"/>
                  </a:cubicBezTo>
                  <a:cubicBezTo>
                    <a:pt x="12418" y="64598"/>
                    <a:pt x="14907" y="61974"/>
                    <a:pt x="17119" y="59547"/>
                  </a:cubicBezTo>
                  <a:cubicBezTo>
                    <a:pt x="17145" y="59532"/>
                    <a:pt x="47010" y="41916"/>
                    <a:pt x="49482" y="33354"/>
                  </a:cubicBezTo>
                  <a:cubicBezTo>
                    <a:pt x="53368" y="19892"/>
                    <a:pt x="53649" y="2587"/>
                    <a:pt x="53649" y="2587"/>
                  </a:cubicBezTo>
                  <a:lnTo>
                    <a:pt x="37858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55"/>
            <p:cNvSpPr/>
            <p:nvPr/>
          </p:nvSpPr>
          <p:spPr>
            <a:xfrm>
              <a:off x="5227850" y="2700150"/>
              <a:ext cx="517750" cy="656700"/>
            </a:xfrm>
            <a:custGeom>
              <a:avLst/>
              <a:gdLst/>
              <a:ahLst/>
              <a:cxnLst/>
              <a:rect l="l" t="t" r="r" b="b"/>
              <a:pathLst>
                <a:path w="20710" h="26268" extrusionOk="0">
                  <a:moveTo>
                    <a:pt x="10534" y="0"/>
                  </a:moveTo>
                  <a:cubicBezTo>
                    <a:pt x="9931" y="0"/>
                    <a:pt x="9324" y="61"/>
                    <a:pt x="8722" y="188"/>
                  </a:cubicBezTo>
                  <a:cubicBezTo>
                    <a:pt x="2267" y="1546"/>
                    <a:pt x="762" y="8917"/>
                    <a:pt x="762" y="8917"/>
                  </a:cubicBezTo>
                  <a:lnTo>
                    <a:pt x="0" y="25593"/>
                  </a:lnTo>
                  <a:lnTo>
                    <a:pt x="19463" y="26268"/>
                  </a:lnTo>
                  <a:cubicBezTo>
                    <a:pt x="19463" y="26268"/>
                    <a:pt x="20248" y="22882"/>
                    <a:pt x="20554" y="12955"/>
                  </a:cubicBezTo>
                  <a:cubicBezTo>
                    <a:pt x="20710" y="7866"/>
                    <a:pt x="18861" y="4661"/>
                    <a:pt x="17021" y="2743"/>
                  </a:cubicBezTo>
                  <a:cubicBezTo>
                    <a:pt x="15357" y="1010"/>
                    <a:pt x="12983" y="0"/>
                    <a:pt x="10534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55"/>
            <p:cNvSpPr/>
            <p:nvPr/>
          </p:nvSpPr>
          <p:spPr>
            <a:xfrm>
              <a:off x="5227850" y="2700150"/>
              <a:ext cx="518475" cy="656700"/>
            </a:xfrm>
            <a:custGeom>
              <a:avLst/>
              <a:gdLst/>
              <a:ahLst/>
              <a:cxnLst/>
              <a:rect l="l" t="t" r="r" b="b"/>
              <a:pathLst>
                <a:path w="20739" h="26268" extrusionOk="0">
                  <a:moveTo>
                    <a:pt x="10534" y="0"/>
                  </a:moveTo>
                  <a:cubicBezTo>
                    <a:pt x="9931" y="0"/>
                    <a:pt x="9324" y="61"/>
                    <a:pt x="8722" y="188"/>
                  </a:cubicBezTo>
                  <a:cubicBezTo>
                    <a:pt x="2267" y="1546"/>
                    <a:pt x="791" y="9169"/>
                    <a:pt x="791" y="9169"/>
                  </a:cubicBezTo>
                  <a:lnTo>
                    <a:pt x="0" y="25593"/>
                  </a:lnTo>
                  <a:lnTo>
                    <a:pt x="19463" y="26268"/>
                  </a:lnTo>
                  <a:cubicBezTo>
                    <a:pt x="19463" y="26268"/>
                    <a:pt x="20277" y="23134"/>
                    <a:pt x="20583" y="13208"/>
                  </a:cubicBezTo>
                  <a:cubicBezTo>
                    <a:pt x="20739" y="8120"/>
                    <a:pt x="18861" y="4661"/>
                    <a:pt x="17021" y="2743"/>
                  </a:cubicBezTo>
                  <a:cubicBezTo>
                    <a:pt x="15357" y="1010"/>
                    <a:pt x="12983" y="0"/>
                    <a:pt x="10534" y="0"/>
                  </a:cubicBezTo>
                  <a:close/>
                </a:path>
              </a:pathLst>
            </a:custGeom>
            <a:solidFill>
              <a:srgbClr val="455A64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55"/>
            <p:cNvSpPr/>
            <p:nvPr/>
          </p:nvSpPr>
          <p:spPr>
            <a:xfrm>
              <a:off x="5234375" y="3165900"/>
              <a:ext cx="498625" cy="85025"/>
            </a:xfrm>
            <a:custGeom>
              <a:avLst/>
              <a:gdLst/>
              <a:ahLst/>
              <a:cxnLst/>
              <a:rect l="l" t="t" r="r" b="b"/>
              <a:pathLst>
                <a:path w="19945" h="3401" extrusionOk="0">
                  <a:moveTo>
                    <a:pt x="15215" y="1"/>
                  </a:moveTo>
                  <a:cubicBezTo>
                    <a:pt x="14777" y="1"/>
                    <a:pt x="14339" y="37"/>
                    <a:pt x="13905" y="111"/>
                  </a:cubicBezTo>
                  <a:cubicBezTo>
                    <a:pt x="12633" y="340"/>
                    <a:pt x="11334" y="889"/>
                    <a:pt x="9998" y="1479"/>
                  </a:cubicBezTo>
                  <a:cubicBezTo>
                    <a:pt x="8661" y="2070"/>
                    <a:pt x="7389" y="2646"/>
                    <a:pt x="6170" y="2943"/>
                  </a:cubicBezTo>
                  <a:cubicBezTo>
                    <a:pt x="5373" y="3135"/>
                    <a:pt x="4607" y="3214"/>
                    <a:pt x="3909" y="3214"/>
                  </a:cubicBezTo>
                  <a:cubicBezTo>
                    <a:pt x="3539" y="3214"/>
                    <a:pt x="3189" y="3192"/>
                    <a:pt x="2864" y="3152"/>
                  </a:cubicBezTo>
                  <a:cubicBezTo>
                    <a:pt x="1922" y="3029"/>
                    <a:pt x="1191" y="2764"/>
                    <a:pt x="720" y="2516"/>
                  </a:cubicBezTo>
                  <a:cubicBezTo>
                    <a:pt x="274" y="2280"/>
                    <a:pt x="46" y="2094"/>
                    <a:pt x="10" y="2094"/>
                  </a:cubicBezTo>
                  <a:cubicBezTo>
                    <a:pt x="8" y="2094"/>
                    <a:pt x="6" y="2095"/>
                    <a:pt x="6" y="2096"/>
                  </a:cubicBezTo>
                  <a:cubicBezTo>
                    <a:pt x="1" y="2102"/>
                    <a:pt x="56" y="2152"/>
                    <a:pt x="166" y="2241"/>
                  </a:cubicBezTo>
                  <a:cubicBezTo>
                    <a:pt x="272" y="2337"/>
                    <a:pt x="446" y="2454"/>
                    <a:pt x="677" y="2596"/>
                  </a:cubicBezTo>
                  <a:cubicBezTo>
                    <a:pt x="1140" y="2873"/>
                    <a:pt x="1882" y="3168"/>
                    <a:pt x="2841" y="3316"/>
                  </a:cubicBezTo>
                  <a:cubicBezTo>
                    <a:pt x="3218" y="3370"/>
                    <a:pt x="3628" y="3401"/>
                    <a:pt x="4064" y="3401"/>
                  </a:cubicBezTo>
                  <a:cubicBezTo>
                    <a:pt x="4734" y="3401"/>
                    <a:pt x="5462" y="3328"/>
                    <a:pt x="6221" y="3152"/>
                  </a:cubicBezTo>
                  <a:cubicBezTo>
                    <a:pt x="7475" y="2859"/>
                    <a:pt x="8756" y="2284"/>
                    <a:pt x="10093" y="1693"/>
                  </a:cubicBezTo>
                  <a:cubicBezTo>
                    <a:pt x="11426" y="1106"/>
                    <a:pt x="12714" y="554"/>
                    <a:pt x="13942" y="322"/>
                  </a:cubicBezTo>
                  <a:cubicBezTo>
                    <a:pt x="14399" y="241"/>
                    <a:pt x="14861" y="201"/>
                    <a:pt x="15323" y="201"/>
                  </a:cubicBezTo>
                  <a:cubicBezTo>
                    <a:pt x="15967" y="201"/>
                    <a:pt x="16611" y="280"/>
                    <a:pt x="17240" y="436"/>
                  </a:cubicBezTo>
                  <a:cubicBezTo>
                    <a:pt x="18158" y="677"/>
                    <a:pt x="18846" y="1039"/>
                    <a:pt x="19282" y="1345"/>
                  </a:cubicBezTo>
                  <a:cubicBezTo>
                    <a:pt x="19701" y="1639"/>
                    <a:pt x="19904" y="1854"/>
                    <a:pt x="19935" y="1854"/>
                  </a:cubicBezTo>
                  <a:cubicBezTo>
                    <a:pt x="19936" y="1854"/>
                    <a:pt x="19937" y="1853"/>
                    <a:pt x="19938" y="1853"/>
                  </a:cubicBezTo>
                  <a:cubicBezTo>
                    <a:pt x="19944" y="1846"/>
                    <a:pt x="19897" y="1791"/>
                    <a:pt x="19797" y="1686"/>
                  </a:cubicBezTo>
                  <a:cubicBezTo>
                    <a:pt x="19704" y="1579"/>
                    <a:pt x="19545" y="1441"/>
                    <a:pt x="19336" y="1271"/>
                  </a:cubicBezTo>
                  <a:cubicBezTo>
                    <a:pt x="18910" y="938"/>
                    <a:pt x="18216" y="545"/>
                    <a:pt x="17283" y="277"/>
                  </a:cubicBezTo>
                  <a:cubicBezTo>
                    <a:pt x="16607" y="93"/>
                    <a:pt x="15912" y="1"/>
                    <a:pt x="152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55"/>
            <p:cNvSpPr/>
            <p:nvPr/>
          </p:nvSpPr>
          <p:spPr>
            <a:xfrm>
              <a:off x="5283475" y="2841100"/>
              <a:ext cx="429675" cy="56175"/>
            </a:xfrm>
            <a:custGeom>
              <a:avLst/>
              <a:gdLst/>
              <a:ahLst/>
              <a:cxnLst/>
              <a:rect l="l" t="t" r="r" b="b"/>
              <a:pathLst>
                <a:path w="17187" h="2247" extrusionOk="0">
                  <a:moveTo>
                    <a:pt x="12" y="0"/>
                  </a:moveTo>
                  <a:cubicBezTo>
                    <a:pt x="10" y="0"/>
                    <a:pt x="9" y="1"/>
                    <a:pt x="8" y="1"/>
                  </a:cubicBezTo>
                  <a:cubicBezTo>
                    <a:pt x="1" y="17"/>
                    <a:pt x="213" y="142"/>
                    <a:pt x="606" y="361"/>
                  </a:cubicBezTo>
                  <a:cubicBezTo>
                    <a:pt x="799" y="476"/>
                    <a:pt x="1047" y="593"/>
                    <a:pt x="1340" y="719"/>
                  </a:cubicBezTo>
                  <a:cubicBezTo>
                    <a:pt x="1667" y="873"/>
                    <a:pt x="2002" y="1008"/>
                    <a:pt x="2345" y="1122"/>
                  </a:cubicBezTo>
                  <a:cubicBezTo>
                    <a:pt x="3097" y="1410"/>
                    <a:pt x="4027" y="1644"/>
                    <a:pt x="5067" y="1861"/>
                  </a:cubicBezTo>
                  <a:cubicBezTo>
                    <a:pt x="6200" y="2064"/>
                    <a:pt x="7347" y="2190"/>
                    <a:pt x="8499" y="2236"/>
                  </a:cubicBezTo>
                  <a:cubicBezTo>
                    <a:pt x="8750" y="2243"/>
                    <a:pt x="9001" y="2246"/>
                    <a:pt x="9253" y="2246"/>
                  </a:cubicBezTo>
                  <a:cubicBezTo>
                    <a:pt x="10153" y="2246"/>
                    <a:pt x="11053" y="2201"/>
                    <a:pt x="11949" y="2110"/>
                  </a:cubicBezTo>
                  <a:cubicBezTo>
                    <a:pt x="13001" y="1977"/>
                    <a:pt x="13947" y="1827"/>
                    <a:pt x="14724" y="1621"/>
                  </a:cubicBezTo>
                  <a:cubicBezTo>
                    <a:pt x="15116" y="1534"/>
                    <a:pt x="15463" y="1430"/>
                    <a:pt x="15767" y="1332"/>
                  </a:cubicBezTo>
                  <a:cubicBezTo>
                    <a:pt x="16073" y="1240"/>
                    <a:pt x="16333" y="1155"/>
                    <a:pt x="16541" y="1069"/>
                  </a:cubicBezTo>
                  <a:cubicBezTo>
                    <a:pt x="16959" y="905"/>
                    <a:pt x="17186" y="809"/>
                    <a:pt x="17180" y="794"/>
                  </a:cubicBezTo>
                  <a:cubicBezTo>
                    <a:pt x="17180" y="792"/>
                    <a:pt x="17177" y="792"/>
                    <a:pt x="17173" y="792"/>
                  </a:cubicBezTo>
                  <a:cubicBezTo>
                    <a:pt x="17128" y="792"/>
                    <a:pt x="16896" y="858"/>
                    <a:pt x="16512" y="982"/>
                  </a:cubicBezTo>
                  <a:cubicBezTo>
                    <a:pt x="16301" y="1055"/>
                    <a:pt x="16038" y="1127"/>
                    <a:pt x="15731" y="1207"/>
                  </a:cubicBezTo>
                  <a:cubicBezTo>
                    <a:pt x="15426" y="1291"/>
                    <a:pt x="15078" y="1384"/>
                    <a:pt x="14686" y="1460"/>
                  </a:cubicBezTo>
                  <a:cubicBezTo>
                    <a:pt x="13912" y="1644"/>
                    <a:pt x="12972" y="1775"/>
                    <a:pt x="11927" y="1896"/>
                  </a:cubicBezTo>
                  <a:cubicBezTo>
                    <a:pt x="11112" y="1966"/>
                    <a:pt x="10233" y="2014"/>
                    <a:pt x="9312" y="2014"/>
                  </a:cubicBezTo>
                  <a:cubicBezTo>
                    <a:pt x="9047" y="2014"/>
                    <a:pt x="8779" y="2010"/>
                    <a:pt x="8508" y="2002"/>
                  </a:cubicBezTo>
                  <a:cubicBezTo>
                    <a:pt x="7367" y="1957"/>
                    <a:pt x="6231" y="1838"/>
                    <a:pt x="5107" y="1648"/>
                  </a:cubicBezTo>
                  <a:cubicBezTo>
                    <a:pt x="4076" y="1447"/>
                    <a:pt x="3149" y="1231"/>
                    <a:pt x="2400" y="966"/>
                  </a:cubicBezTo>
                  <a:cubicBezTo>
                    <a:pt x="2057" y="861"/>
                    <a:pt x="1721" y="739"/>
                    <a:pt x="1392" y="598"/>
                  </a:cubicBezTo>
                  <a:cubicBezTo>
                    <a:pt x="1096" y="485"/>
                    <a:pt x="845" y="381"/>
                    <a:pt x="646" y="278"/>
                  </a:cubicBezTo>
                  <a:cubicBezTo>
                    <a:pt x="268" y="99"/>
                    <a:pt x="46" y="0"/>
                    <a:pt x="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55"/>
            <p:cNvSpPr/>
            <p:nvPr/>
          </p:nvSpPr>
          <p:spPr>
            <a:xfrm>
              <a:off x="4550275" y="1767675"/>
              <a:ext cx="743975" cy="434825"/>
            </a:xfrm>
            <a:custGeom>
              <a:avLst/>
              <a:gdLst/>
              <a:ahLst/>
              <a:cxnLst/>
              <a:rect l="l" t="t" r="r" b="b"/>
              <a:pathLst>
                <a:path w="29759" h="17393" extrusionOk="0">
                  <a:moveTo>
                    <a:pt x="7058" y="0"/>
                  </a:moveTo>
                  <a:cubicBezTo>
                    <a:pt x="4916" y="0"/>
                    <a:pt x="2765" y="1055"/>
                    <a:pt x="1545" y="2827"/>
                  </a:cubicBezTo>
                  <a:cubicBezTo>
                    <a:pt x="0" y="5068"/>
                    <a:pt x="55" y="8290"/>
                    <a:pt x="1675" y="10475"/>
                  </a:cubicBezTo>
                  <a:cubicBezTo>
                    <a:pt x="2256" y="11261"/>
                    <a:pt x="3051" y="11933"/>
                    <a:pt x="4004" y="12154"/>
                  </a:cubicBezTo>
                  <a:lnTo>
                    <a:pt x="25554" y="15886"/>
                  </a:lnTo>
                  <a:cubicBezTo>
                    <a:pt x="25482" y="16398"/>
                    <a:pt x="25741" y="16941"/>
                    <a:pt x="26183" y="17207"/>
                  </a:cubicBezTo>
                  <a:cubicBezTo>
                    <a:pt x="26388" y="17331"/>
                    <a:pt x="26627" y="17392"/>
                    <a:pt x="26866" y="17392"/>
                  </a:cubicBezTo>
                  <a:cubicBezTo>
                    <a:pt x="27143" y="17392"/>
                    <a:pt x="27420" y="17310"/>
                    <a:pt x="27645" y="17147"/>
                  </a:cubicBezTo>
                  <a:cubicBezTo>
                    <a:pt x="28442" y="16574"/>
                    <a:pt x="28364" y="15363"/>
                    <a:pt x="28044" y="14434"/>
                  </a:cubicBezTo>
                  <a:cubicBezTo>
                    <a:pt x="27724" y="13508"/>
                    <a:pt x="27241" y="12540"/>
                    <a:pt x="27503" y="11593"/>
                  </a:cubicBezTo>
                  <a:cubicBezTo>
                    <a:pt x="27703" y="10870"/>
                    <a:pt x="28299" y="10338"/>
                    <a:pt x="28734" y="9724"/>
                  </a:cubicBezTo>
                  <a:cubicBezTo>
                    <a:pt x="29489" y="8657"/>
                    <a:pt x="29758" y="7232"/>
                    <a:pt x="29339" y="5991"/>
                  </a:cubicBezTo>
                  <a:cubicBezTo>
                    <a:pt x="28920" y="4753"/>
                    <a:pt x="27786" y="3757"/>
                    <a:pt x="26486" y="3604"/>
                  </a:cubicBezTo>
                  <a:cubicBezTo>
                    <a:pt x="26329" y="3586"/>
                    <a:pt x="26170" y="3578"/>
                    <a:pt x="26010" y="3578"/>
                  </a:cubicBezTo>
                  <a:cubicBezTo>
                    <a:pt x="25352" y="3578"/>
                    <a:pt x="24668" y="3703"/>
                    <a:pt x="24026" y="3703"/>
                  </a:cubicBezTo>
                  <a:cubicBezTo>
                    <a:pt x="23498" y="3703"/>
                    <a:pt x="22998" y="3619"/>
                    <a:pt x="22565" y="3312"/>
                  </a:cubicBezTo>
                  <a:cubicBezTo>
                    <a:pt x="21774" y="2752"/>
                    <a:pt x="21560" y="1667"/>
                    <a:pt x="20905" y="954"/>
                  </a:cubicBezTo>
                  <a:cubicBezTo>
                    <a:pt x="20306" y="303"/>
                    <a:pt x="19445" y="62"/>
                    <a:pt x="18544" y="62"/>
                  </a:cubicBezTo>
                  <a:cubicBezTo>
                    <a:pt x="17916" y="62"/>
                    <a:pt x="17268" y="179"/>
                    <a:pt x="16677" y="356"/>
                  </a:cubicBezTo>
                  <a:cubicBezTo>
                    <a:pt x="15357" y="753"/>
                    <a:pt x="14052" y="1379"/>
                    <a:pt x="12691" y="1379"/>
                  </a:cubicBezTo>
                  <a:cubicBezTo>
                    <a:pt x="12566" y="1379"/>
                    <a:pt x="12441" y="1373"/>
                    <a:pt x="12315" y="1362"/>
                  </a:cubicBezTo>
                  <a:cubicBezTo>
                    <a:pt x="11066" y="1252"/>
                    <a:pt x="9945" y="566"/>
                    <a:pt x="8737" y="228"/>
                  </a:cubicBezTo>
                  <a:cubicBezTo>
                    <a:pt x="8190" y="74"/>
                    <a:pt x="7624" y="0"/>
                    <a:pt x="70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55"/>
            <p:cNvSpPr/>
            <p:nvPr/>
          </p:nvSpPr>
          <p:spPr>
            <a:xfrm>
              <a:off x="4661300" y="1907950"/>
              <a:ext cx="635800" cy="964225"/>
            </a:xfrm>
            <a:custGeom>
              <a:avLst/>
              <a:gdLst/>
              <a:ahLst/>
              <a:cxnLst/>
              <a:rect l="l" t="t" r="r" b="b"/>
              <a:pathLst>
                <a:path w="25432" h="38569" extrusionOk="0">
                  <a:moveTo>
                    <a:pt x="10359" y="0"/>
                  </a:moveTo>
                  <a:cubicBezTo>
                    <a:pt x="6728" y="0"/>
                    <a:pt x="3138" y="945"/>
                    <a:pt x="0" y="2977"/>
                  </a:cubicBezTo>
                  <a:lnTo>
                    <a:pt x="74" y="3754"/>
                  </a:lnTo>
                  <a:cubicBezTo>
                    <a:pt x="74" y="3754"/>
                    <a:pt x="1277" y="16598"/>
                    <a:pt x="2348" y="22442"/>
                  </a:cubicBezTo>
                  <a:cubicBezTo>
                    <a:pt x="3387" y="28114"/>
                    <a:pt x="9081" y="28198"/>
                    <a:pt x="9416" y="28198"/>
                  </a:cubicBezTo>
                  <a:cubicBezTo>
                    <a:pt x="9426" y="28198"/>
                    <a:pt x="9431" y="28198"/>
                    <a:pt x="9431" y="28198"/>
                  </a:cubicBezTo>
                  <a:cubicBezTo>
                    <a:pt x="9431" y="28198"/>
                    <a:pt x="9791" y="30149"/>
                    <a:pt x="10222" y="32464"/>
                  </a:cubicBezTo>
                  <a:cubicBezTo>
                    <a:pt x="10894" y="36057"/>
                    <a:pt x="14033" y="38568"/>
                    <a:pt x="17561" y="38568"/>
                  </a:cubicBezTo>
                  <a:cubicBezTo>
                    <a:pt x="18007" y="38568"/>
                    <a:pt x="18459" y="38528"/>
                    <a:pt x="18913" y="38445"/>
                  </a:cubicBezTo>
                  <a:cubicBezTo>
                    <a:pt x="22777" y="37737"/>
                    <a:pt x="25432" y="34160"/>
                    <a:pt x="24992" y="30258"/>
                  </a:cubicBezTo>
                  <a:lnTo>
                    <a:pt x="21191" y="3911"/>
                  </a:lnTo>
                  <a:lnTo>
                    <a:pt x="20994" y="2703"/>
                  </a:lnTo>
                  <a:cubicBezTo>
                    <a:pt x="17683" y="949"/>
                    <a:pt x="14000" y="0"/>
                    <a:pt x="10359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55"/>
            <p:cNvSpPr/>
            <p:nvPr/>
          </p:nvSpPr>
          <p:spPr>
            <a:xfrm>
              <a:off x="4876075" y="2357850"/>
              <a:ext cx="110625" cy="64425"/>
            </a:xfrm>
            <a:custGeom>
              <a:avLst/>
              <a:gdLst/>
              <a:ahLst/>
              <a:cxnLst/>
              <a:rect l="l" t="t" r="r" b="b"/>
              <a:pathLst>
                <a:path w="4425" h="2577" extrusionOk="0">
                  <a:moveTo>
                    <a:pt x="3760" y="0"/>
                  </a:moveTo>
                  <a:lnTo>
                    <a:pt x="1" y="1824"/>
                  </a:lnTo>
                  <a:cubicBezTo>
                    <a:pt x="1" y="1824"/>
                    <a:pt x="671" y="2577"/>
                    <a:pt x="1672" y="2577"/>
                  </a:cubicBezTo>
                  <a:cubicBezTo>
                    <a:pt x="2009" y="2577"/>
                    <a:pt x="2383" y="2491"/>
                    <a:pt x="2782" y="2263"/>
                  </a:cubicBezTo>
                  <a:cubicBezTo>
                    <a:pt x="4425" y="1323"/>
                    <a:pt x="3760" y="0"/>
                    <a:pt x="3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55"/>
            <p:cNvSpPr/>
            <p:nvPr/>
          </p:nvSpPr>
          <p:spPr>
            <a:xfrm>
              <a:off x="4896450" y="2524075"/>
              <a:ext cx="181675" cy="124775"/>
            </a:xfrm>
            <a:custGeom>
              <a:avLst/>
              <a:gdLst/>
              <a:ahLst/>
              <a:cxnLst/>
              <a:rect l="l" t="t" r="r" b="b"/>
              <a:pathLst>
                <a:path w="7267" h="4991" extrusionOk="0">
                  <a:moveTo>
                    <a:pt x="7266" y="0"/>
                  </a:moveTo>
                  <a:cubicBezTo>
                    <a:pt x="3754" y="3141"/>
                    <a:pt x="1" y="3472"/>
                    <a:pt x="1" y="3472"/>
                  </a:cubicBezTo>
                  <a:lnTo>
                    <a:pt x="245" y="4990"/>
                  </a:lnTo>
                  <a:cubicBezTo>
                    <a:pt x="6179" y="4522"/>
                    <a:pt x="7266" y="1"/>
                    <a:pt x="726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55"/>
            <p:cNvSpPr/>
            <p:nvPr/>
          </p:nvSpPr>
          <p:spPr>
            <a:xfrm>
              <a:off x="5183775" y="2101275"/>
              <a:ext cx="128150" cy="195475"/>
            </a:xfrm>
            <a:custGeom>
              <a:avLst/>
              <a:gdLst/>
              <a:ahLst/>
              <a:cxnLst/>
              <a:rect l="l" t="t" r="r" b="b"/>
              <a:pathLst>
                <a:path w="5126" h="7819" extrusionOk="0">
                  <a:moveTo>
                    <a:pt x="1578" y="1"/>
                  </a:moveTo>
                  <a:cubicBezTo>
                    <a:pt x="1030" y="1"/>
                    <a:pt x="629" y="104"/>
                    <a:pt x="592" y="122"/>
                  </a:cubicBezTo>
                  <a:cubicBezTo>
                    <a:pt x="592" y="122"/>
                    <a:pt x="0" y="7344"/>
                    <a:pt x="12" y="7489"/>
                  </a:cubicBezTo>
                  <a:cubicBezTo>
                    <a:pt x="18" y="7546"/>
                    <a:pt x="821" y="7818"/>
                    <a:pt x="1783" y="7818"/>
                  </a:cubicBezTo>
                  <a:cubicBezTo>
                    <a:pt x="3265" y="7818"/>
                    <a:pt x="5125" y="7174"/>
                    <a:pt x="5041" y="4109"/>
                  </a:cubicBezTo>
                  <a:cubicBezTo>
                    <a:pt x="4943" y="566"/>
                    <a:pt x="2859" y="1"/>
                    <a:pt x="1578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55"/>
            <p:cNvSpPr/>
            <p:nvPr/>
          </p:nvSpPr>
          <p:spPr>
            <a:xfrm>
              <a:off x="5221150" y="2142375"/>
              <a:ext cx="55700" cy="110625"/>
            </a:xfrm>
            <a:custGeom>
              <a:avLst/>
              <a:gdLst/>
              <a:ahLst/>
              <a:cxnLst/>
              <a:rect l="l" t="t" r="r" b="b"/>
              <a:pathLst>
                <a:path w="2228" h="4425" extrusionOk="0">
                  <a:moveTo>
                    <a:pt x="879" y="1"/>
                  </a:moveTo>
                  <a:cubicBezTo>
                    <a:pt x="715" y="1"/>
                    <a:pt x="563" y="54"/>
                    <a:pt x="457" y="145"/>
                  </a:cubicBezTo>
                  <a:cubicBezTo>
                    <a:pt x="359" y="228"/>
                    <a:pt x="291" y="341"/>
                    <a:pt x="265" y="467"/>
                  </a:cubicBezTo>
                  <a:cubicBezTo>
                    <a:pt x="234" y="664"/>
                    <a:pt x="316" y="760"/>
                    <a:pt x="338" y="760"/>
                  </a:cubicBezTo>
                  <a:cubicBezTo>
                    <a:pt x="340" y="760"/>
                    <a:pt x="341" y="759"/>
                    <a:pt x="342" y="759"/>
                  </a:cubicBezTo>
                  <a:cubicBezTo>
                    <a:pt x="369" y="749"/>
                    <a:pt x="334" y="648"/>
                    <a:pt x="398" y="506"/>
                  </a:cubicBezTo>
                  <a:cubicBezTo>
                    <a:pt x="449" y="382"/>
                    <a:pt x="594" y="240"/>
                    <a:pt x="807" y="240"/>
                  </a:cubicBezTo>
                  <a:cubicBezTo>
                    <a:pt x="840" y="240"/>
                    <a:pt x="875" y="244"/>
                    <a:pt x="911" y="251"/>
                  </a:cubicBezTo>
                  <a:cubicBezTo>
                    <a:pt x="1181" y="291"/>
                    <a:pt x="1428" y="543"/>
                    <a:pt x="1593" y="908"/>
                  </a:cubicBezTo>
                  <a:cubicBezTo>
                    <a:pt x="1779" y="1300"/>
                    <a:pt x="1874" y="1730"/>
                    <a:pt x="1874" y="2164"/>
                  </a:cubicBezTo>
                  <a:cubicBezTo>
                    <a:pt x="1874" y="3075"/>
                    <a:pt x="1448" y="3936"/>
                    <a:pt x="918" y="4147"/>
                  </a:cubicBezTo>
                  <a:cubicBezTo>
                    <a:pt x="811" y="4191"/>
                    <a:pt x="698" y="4213"/>
                    <a:pt x="585" y="4213"/>
                  </a:cubicBezTo>
                  <a:cubicBezTo>
                    <a:pt x="475" y="4213"/>
                    <a:pt x="364" y="4192"/>
                    <a:pt x="259" y="4151"/>
                  </a:cubicBezTo>
                  <a:cubicBezTo>
                    <a:pt x="124" y="4093"/>
                    <a:pt x="55" y="4026"/>
                    <a:pt x="27" y="4026"/>
                  </a:cubicBezTo>
                  <a:cubicBezTo>
                    <a:pt x="24" y="4026"/>
                    <a:pt x="21" y="4027"/>
                    <a:pt x="19" y="4028"/>
                  </a:cubicBezTo>
                  <a:cubicBezTo>
                    <a:pt x="1" y="4037"/>
                    <a:pt x="31" y="4151"/>
                    <a:pt x="192" y="4270"/>
                  </a:cubicBezTo>
                  <a:cubicBezTo>
                    <a:pt x="303" y="4352"/>
                    <a:pt x="485" y="4424"/>
                    <a:pt x="706" y="4424"/>
                  </a:cubicBezTo>
                  <a:cubicBezTo>
                    <a:pt x="799" y="4424"/>
                    <a:pt x="898" y="4412"/>
                    <a:pt x="1003" y="4381"/>
                  </a:cubicBezTo>
                  <a:cubicBezTo>
                    <a:pt x="1727" y="4151"/>
                    <a:pt x="2223" y="3182"/>
                    <a:pt x="2227" y="2162"/>
                  </a:cubicBezTo>
                  <a:cubicBezTo>
                    <a:pt x="2227" y="1675"/>
                    <a:pt x="2110" y="1193"/>
                    <a:pt x="1883" y="762"/>
                  </a:cubicBezTo>
                  <a:cubicBezTo>
                    <a:pt x="1692" y="369"/>
                    <a:pt x="1331" y="18"/>
                    <a:pt x="941" y="3"/>
                  </a:cubicBezTo>
                  <a:cubicBezTo>
                    <a:pt x="921" y="1"/>
                    <a:pt x="900" y="1"/>
                    <a:pt x="87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55"/>
            <p:cNvSpPr/>
            <p:nvPr/>
          </p:nvSpPr>
          <p:spPr>
            <a:xfrm>
              <a:off x="4620925" y="1870725"/>
              <a:ext cx="644350" cy="327650"/>
            </a:xfrm>
            <a:custGeom>
              <a:avLst/>
              <a:gdLst/>
              <a:ahLst/>
              <a:cxnLst/>
              <a:rect l="l" t="t" r="r" b="b"/>
              <a:pathLst>
                <a:path w="25774" h="13106" extrusionOk="0">
                  <a:moveTo>
                    <a:pt x="10540" y="1"/>
                  </a:moveTo>
                  <a:lnTo>
                    <a:pt x="3648" y="1738"/>
                  </a:lnTo>
                  <a:lnTo>
                    <a:pt x="0" y="4692"/>
                  </a:lnTo>
                  <a:lnTo>
                    <a:pt x="676" y="7870"/>
                  </a:lnTo>
                  <a:cubicBezTo>
                    <a:pt x="676" y="7870"/>
                    <a:pt x="1464" y="8127"/>
                    <a:pt x="2729" y="8127"/>
                  </a:cubicBezTo>
                  <a:cubicBezTo>
                    <a:pt x="4237" y="8127"/>
                    <a:pt x="6425" y="7762"/>
                    <a:pt x="8766" y="6164"/>
                  </a:cubicBezTo>
                  <a:cubicBezTo>
                    <a:pt x="11160" y="4529"/>
                    <a:pt x="13990" y="3402"/>
                    <a:pt x="15323" y="3402"/>
                  </a:cubicBezTo>
                  <a:cubicBezTo>
                    <a:pt x="15563" y="3402"/>
                    <a:pt x="15755" y="3438"/>
                    <a:pt x="15886" y="3515"/>
                  </a:cubicBezTo>
                  <a:cubicBezTo>
                    <a:pt x="16749" y="4018"/>
                    <a:pt x="17341" y="7119"/>
                    <a:pt x="20470" y="7621"/>
                  </a:cubicBezTo>
                  <a:cubicBezTo>
                    <a:pt x="20470" y="7621"/>
                    <a:pt x="21027" y="13105"/>
                    <a:pt x="23133" y="13105"/>
                  </a:cubicBezTo>
                  <a:cubicBezTo>
                    <a:pt x="23227" y="13105"/>
                    <a:pt x="23325" y="13094"/>
                    <a:pt x="23426" y="13071"/>
                  </a:cubicBezTo>
                  <a:cubicBezTo>
                    <a:pt x="25773" y="12533"/>
                    <a:pt x="23025" y="3506"/>
                    <a:pt x="23025" y="3506"/>
                  </a:cubicBezTo>
                  <a:lnTo>
                    <a:pt x="17049" y="331"/>
                  </a:lnTo>
                  <a:lnTo>
                    <a:pt x="105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55"/>
            <p:cNvSpPr/>
            <p:nvPr/>
          </p:nvSpPr>
          <p:spPr>
            <a:xfrm>
              <a:off x="5130775" y="1830825"/>
              <a:ext cx="59475" cy="33925"/>
            </a:xfrm>
            <a:custGeom>
              <a:avLst/>
              <a:gdLst/>
              <a:ahLst/>
              <a:cxnLst/>
              <a:rect l="l" t="t" r="r" b="b"/>
              <a:pathLst>
                <a:path w="2379" h="1357" extrusionOk="0">
                  <a:moveTo>
                    <a:pt x="2094" y="0"/>
                  </a:moveTo>
                  <a:cubicBezTo>
                    <a:pt x="1831" y="0"/>
                    <a:pt x="1416" y="65"/>
                    <a:pt x="992" y="306"/>
                  </a:cubicBezTo>
                  <a:cubicBezTo>
                    <a:pt x="279" y="702"/>
                    <a:pt x="1" y="1338"/>
                    <a:pt x="60" y="1355"/>
                  </a:cubicBezTo>
                  <a:cubicBezTo>
                    <a:pt x="62" y="1356"/>
                    <a:pt x="65" y="1357"/>
                    <a:pt x="67" y="1357"/>
                  </a:cubicBezTo>
                  <a:cubicBezTo>
                    <a:pt x="142" y="1357"/>
                    <a:pt x="479" y="855"/>
                    <a:pt x="1106" y="511"/>
                  </a:cubicBezTo>
                  <a:cubicBezTo>
                    <a:pt x="1750" y="141"/>
                    <a:pt x="2376" y="124"/>
                    <a:pt x="2373" y="54"/>
                  </a:cubicBezTo>
                  <a:cubicBezTo>
                    <a:pt x="2379" y="30"/>
                    <a:pt x="2271" y="0"/>
                    <a:pt x="20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55"/>
            <p:cNvSpPr/>
            <p:nvPr/>
          </p:nvSpPr>
          <p:spPr>
            <a:xfrm>
              <a:off x="5116875" y="1781950"/>
              <a:ext cx="14350" cy="91800"/>
            </a:xfrm>
            <a:custGeom>
              <a:avLst/>
              <a:gdLst/>
              <a:ahLst/>
              <a:cxnLst/>
              <a:rect l="l" t="t" r="r" b="b"/>
              <a:pathLst>
                <a:path w="574" h="3672" extrusionOk="0">
                  <a:moveTo>
                    <a:pt x="164" y="0"/>
                  </a:moveTo>
                  <a:cubicBezTo>
                    <a:pt x="163" y="0"/>
                    <a:pt x="163" y="1"/>
                    <a:pt x="162" y="1"/>
                  </a:cubicBezTo>
                  <a:cubicBezTo>
                    <a:pt x="84" y="19"/>
                    <a:pt x="317" y="837"/>
                    <a:pt x="333" y="1851"/>
                  </a:cubicBezTo>
                  <a:cubicBezTo>
                    <a:pt x="355" y="2871"/>
                    <a:pt x="0" y="3643"/>
                    <a:pt x="66" y="3671"/>
                  </a:cubicBezTo>
                  <a:cubicBezTo>
                    <a:pt x="67" y="3671"/>
                    <a:pt x="68" y="3672"/>
                    <a:pt x="69" y="3672"/>
                  </a:cubicBezTo>
                  <a:cubicBezTo>
                    <a:pt x="100" y="3672"/>
                    <a:pt x="220" y="3498"/>
                    <a:pt x="343" y="3183"/>
                  </a:cubicBezTo>
                  <a:cubicBezTo>
                    <a:pt x="499" y="2756"/>
                    <a:pt x="573" y="2304"/>
                    <a:pt x="567" y="1850"/>
                  </a:cubicBezTo>
                  <a:cubicBezTo>
                    <a:pt x="548" y="792"/>
                    <a:pt x="213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55"/>
            <p:cNvSpPr/>
            <p:nvPr/>
          </p:nvSpPr>
          <p:spPr>
            <a:xfrm>
              <a:off x="4707925" y="2194175"/>
              <a:ext cx="43325" cy="41125"/>
            </a:xfrm>
            <a:custGeom>
              <a:avLst/>
              <a:gdLst/>
              <a:ahLst/>
              <a:cxnLst/>
              <a:rect l="l" t="t" r="r" b="b"/>
              <a:pathLst>
                <a:path w="1733" h="1645" extrusionOk="0">
                  <a:moveTo>
                    <a:pt x="851" y="0"/>
                  </a:moveTo>
                  <a:cubicBezTo>
                    <a:pt x="380" y="0"/>
                    <a:pt x="1" y="365"/>
                    <a:pt x="7" y="820"/>
                  </a:cubicBezTo>
                  <a:cubicBezTo>
                    <a:pt x="15" y="1274"/>
                    <a:pt x="405" y="1643"/>
                    <a:pt x="879" y="1644"/>
                  </a:cubicBezTo>
                  <a:cubicBezTo>
                    <a:pt x="880" y="1644"/>
                    <a:pt x="881" y="1644"/>
                    <a:pt x="882" y="1644"/>
                  </a:cubicBezTo>
                  <a:cubicBezTo>
                    <a:pt x="1354" y="1644"/>
                    <a:pt x="1732" y="1279"/>
                    <a:pt x="1726" y="825"/>
                  </a:cubicBezTo>
                  <a:cubicBezTo>
                    <a:pt x="1718" y="370"/>
                    <a:pt x="1328" y="2"/>
                    <a:pt x="854" y="0"/>
                  </a:cubicBezTo>
                  <a:cubicBezTo>
                    <a:pt x="853" y="0"/>
                    <a:pt x="852" y="0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55"/>
            <p:cNvSpPr/>
            <p:nvPr/>
          </p:nvSpPr>
          <p:spPr>
            <a:xfrm>
              <a:off x="4706100" y="2173375"/>
              <a:ext cx="87125" cy="25125"/>
            </a:xfrm>
            <a:custGeom>
              <a:avLst/>
              <a:gdLst/>
              <a:ahLst/>
              <a:cxnLst/>
              <a:rect l="l" t="t" r="r" b="b"/>
              <a:pathLst>
                <a:path w="3485" h="1005" extrusionOk="0">
                  <a:moveTo>
                    <a:pt x="1803" y="0"/>
                  </a:moveTo>
                  <a:cubicBezTo>
                    <a:pt x="1761" y="0"/>
                    <a:pt x="1719" y="1"/>
                    <a:pt x="1677" y="3"/>
                  </a:cubicBezTo>
                  <a:cubicBezTo>
                    <a:pt x="1102" y="34"/>
                    <a:pt x="628" y="271"/>
                    <a:pt x="360" y="503"/>
                  </a:cubicBezTo>
                  <a:cubicBezTo>
                    <a:pt x="86" y="736"/>
                    <a:pt x="1" y="942"/>
                    <a:pt x="56" y="990"/>
                  </a:cubicBezTo>
                  <a:cubicBezTo>
                    <a:pt x="66" y="1000"/>
                    <a:pt x="81" y="1004"/>
                    <a:pt x="101" y="1004"/>
                  </a:cubicBezTo>
                  <a:cubicBezTo>
                    <a:pt x="288" y="1004"/>
                    <a:pt x="881" y="579"/>
                    <a:pt x="1719" y="539"/>
                  </a:cubicBezTo>
                  <a:cubicBezTo>
                    <a:pt x="1776" y="535"/>
                    <a:pt x="1831" y="534"/>
                    <a:pt x="1885" y="534"/>
                  </a:cubicBezTo>
                  <a:cubicBezTo>
                    <a:pt x="2619" y="534"/>
                    <a:pt x="3188" y="825"/>
                    <a:pt x="3379" y="825"/>
                  </a:cubicBezTo>
                  <a:cubicBezTo>
                    <a:pt x="3407" y="825"/>
                    <a:pt x="3427" y="819"/>
                    <a:pt x="3438" y="805"/>
                  </a:cubicBezTo>
                  <a:cubicBezTo>
                    <a:pt x="3484" y="753"/>
                    <a:pt x="3366" y="555"/>
                    <a:pt x="3061" y="355"/>
                  </a:cubicBezTo>
                  <a:cubicBezTo>
                    <a:pt x="2780" y="171"/>
                    <a:pt x="2325" y="0"/>
                    <a:pt x="18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55"/>
            <p:cNvSpPr/>
            <p:nvPr/>
          </p:nvSpPr>
          <p:spPr>
            <a:xfrm>
              <a:off x="4934725" y="2181275"/>
              <a:ext cx="44325" cy="41075"/>
            </a:xfrm>
            <a:custGeom>
              <a:avLst/>
              <a:gdLst/>
              <a:ahLst/>
              <a:cxnLst/>
              <a:rect l="l" t="t" r="r" b="b"/>
              <a:pathLst>
                <a:path w="1773" h="1643" extrusionOk="0">
                  <a:moveTo>
                    <a:pt x="874" y="0"/>
                  </a:moveTo>
                  <a:cubicBezTo>
                    <a:pt x="861" y="0"/>
                    <a:pt x="848" y="0"/>
                    <a:pt x="836" y="1"/>
                  </a:cubicBezTo>
                  <a:cubicBezTo>
                    <a:pt x="363" y="22"/>
                    <a:pt x="1" y="406"/>
                    <a:pt x="28" y="859"/>
                  </a:cubicBezTo>
                  <a:cubicBezTo>
                    <a:pt x="56" y="1299"/>
                    <a:pt x="442" y="1643"/>
                    <a:pt x="900" y="1643"/>
                  </a:cubicBezTo>
                  <a:cubicBezTo>
                    <a:pt x="912" y="1643"/>
                    <a:pt x="925" y="1642"/>
                    <a:pt x="938" y="1642"/>
                  </a:cubicBezTo>
                  <a:cubicBezTo>
                    <a:pt x="1412" y="1623"/>
                    <a:pt x="1773" y="1238"/>
                    <a:pt x="1744" y="785"/>
                  </a:cubicBezTo>
                  <a:cubicBezTo>
                    <a:pt x="1717" y="344"/>
                    <a:pt x="1331" y="0"/>
                    <a:pt x="8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55"/>
            <p:cNvSpPr/>
            <p:nvPr/>
          </p:nvSpPr>
          <p:spPr>
            <a:xfrm>
              <a:off x="4927650" y="2159150"/>
              <a:ext cx="86775" cy="27175"/>
            </a:xfrm>
            <a:custGeom>
              <a:avLst/>
              <a:gdLst/>
              <a:ahLst/>
              <a:cxnLst/>
              <a:rect l="l" t="t" r="r" b="b"/>
              <a:pathLst>
                <a:path w="3471" h="1087" extrusionOk="0">
                  <a:moveTo>
                    <a:pt x="1872" y="0"/>
                  </a:moveTo>
                  <a:cubicBezTo>
                    <a:pt x="1793" y="0"/>
                    <a:pt x="1713" y="4"/>
                    <a:pt x="1631" y="13"/>
                  </a:cubicBezTo>
                  <a:cubicBezTo>
                    <a:pt x="1057" y="69"/>
                    <a:pt x="596" y="329"/>
                    <a:pt x="339" y="572"/>
                  </a:cubicBezTo>
                  <a:cubicBezTo>
                    <a:pt x="77" y="819"/>
                    <a:pt x="1" y="1030"/>
                    <a:pt x="57" y="1074"/>
                  </a:cubicBezTo>
                  <a:cubicBezTo>
                    <a:pt x="67" y="1083"/>
                    <a:pt x="81" y="1086"/>
                    <a:pt x="97" y="1086"/>
                  </a:cubicBezTo>
                  <a:cubicBezTo>
                    <a:pt x="279" y="1086"/>
                    <a:pt x="855" y="625"/>
                    <a:pt x="1698" y="545"/>
                  </a:cubicBezTo>
                  <a:cubicBezTo>
                    <a:pt x="1801" y="534"/>
                    <a:pt x="1901" y="529"/>
                    <a:pt x="1998" y="529"/>
                  </a:cubicBezTo>
                  <a:cubicBezTo>
                    <a:pt x="2654" y="529"/>
                    <a:pt x="3171" y="753"/>
                    <a:pt x="3360" y="753"/>
                  </a:cubicBezTo>
                  <a:cubicBezTo>
                    <a:pt x="3393" y="753"/>
                    <a:pt x="3416" y="746"/>
                    <a:pt x="3428" y="730"/>
                  </a:cubicBezTo>
                  <a:cubicBezTo>
                    <a:pt x="3471" y="675"/>
                    <a:pt x="3345" y="484"/>
                    <a:pt x="3029" y="299"/>
                  </a:cubicBezTo>
                  <a:cubicBezTo>
                    <a:pt x="2762" y="140"/>
                    <a:pt x="2347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55"/>
            <p:cNvSpPr/>
            <p:nvPr/>
          </p:nvSpPr>
          <p:spPr>
            <a:xfrm>
              <a:off x="4799800" y="2172025"/>
              <a:ext cx="62425" cy="196600"/>
            </a:xfrm>
            <a:custGeom>
              <a:avLst/>
              <a:gdLst/>
              <a:ahLst/>
              <a:cxnLst/>
              <a:rect l="l" t="t" r="r" b="b"/>
              <a:pathLst>
                <a:path w="2497" h="7864" extrusionOk="0">
                  <a:moveTo>
                    <a:pt x="2167" y="1"/>
                  </a:moveTo>
                  <a:cubicBezTo>
                    <a:pt x="2054" y="1"/>
                    <a:pt x="1389" y="2110"/>
                    <a:pt x="678" y="4735"/>
                  </a:cubicBezTo>
                  <a:cubicBezTo>
                    <a:pt x="507" y="5387"/>
                    <a:pt x="343" y="6009"/>
                    <a:pt x="187" y="6601"/>
                  </a:cubicBezTo>
                  <a:cubicBezTo>
                    <a:pt x="125" y="6878"/>
                    <a:pt x="1" y="7196"/>
                    <a:pt x="155" y="7535"/>
                  </a:cubicBezTo>
                  <a:cubicBezTo>
                    <a:pt x="236" y="7705"/>
                    <a:pt x="421" y="7817"/>
                    <a:pt x="576" y="7841"/>
                  </a:cubicBezTo>
                  <a:cubicBezTo>
                    <a:pt x="660" y="7859"/>
                    <a:pt x="738" y="7864"/>
                    <a:pt x="810" y="7864"/>
                  </a:cubicBezTo>
                  <a:cubicBezTo>
                    <a:pt x="871" y="7864"/>
                    <a:pt x="927" y="7860"/>
                    <a:pt x="981" y="7858"/>
                  </a:cubicBezTo>
                  <a:cubicBezTo>
                    <a:pt x="1917" y="7818"/>
                    <a:pt x="2497" y="7766"/>
                    <a:pt x="2495" y="7713"/>
                  </a:cubicBezTo>
                  <a:cubicBezTo>
                    <a:pt x="2495" y="7661"/>
                    <a:pt x="1912" y="7618"/>
                    <a:pt x="973" y="7589"/>
                  </a:cubicBezTo>
                  <a:cubicBezTo>
                    <a:pt x="736" y="7587"/>
                    <a:pt x="508" y="7563"/>
                    <a:pt x="453" y="7406"/>
                  </a:cubicBezTo>
                  <a:cubicBezTo>
                    <a:pt x="382" y="7242"/>
                    <a:pt x="455" y="6979"/>
                    <a:pt x="542" y="6694"/>
                  </a:cubicBezTo>
                  <a:cubicBezTo>
                    <a:pt x="709" y="6103"/>
                    <a:pt x="882" y="5483"/>
                    <a:pt x="1064" y="4836"/>
                  </a:cubicBezTo>
                  <a:cubicBezTo>
                    <a:pt x="1781" y="2192"/>
                    <a:pt x="2275" y="28"/>
                    <a:pt x="2169" y="1"/>
                  </a:cubicBezTo>
                  <a:cubicBezTo>
                    <a:pt x="2169" y="1"/>
                    <a:pt x="2168" y="1"/>
                    <a:pt x="2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4913550" y="2095225"/>
              <a:ext cx="108450" cy="26100"/>
            </a:xfrm>
            <a:custGeom>
              <a:avLst/>
              <a:gdLst/>
              <a:ahLst/>
              <a:cxnLst/>
              <a:rect l="l" t="t" r="r" b="b"/>
              <a:pathLst>
                <a:path w="4338" h="1044" extrusionOk="0">
                  <a:moveTo>
                    <a:pt x="2126" y="0"/>
                  </a:moveTo>
                  <a:cubicBezTo>
                    <a:pt x="1492" y="0"/>
                    <a:pt x="929" y="159"/>
                    <a:pt x="562" y="352"/>
                  </a:cubicBezTo>
                  <a:cubicBezTo>
                    <a:pt x="181" y="551"/>
                    <a:pt x="0" y="767"/>
                    <a:pt x="51" y="881"/>
                  </a:cubicBezTo>
                  <a:cubicBezTo>
                    <a:pt x="94" y="972"/>
                    <a:pt x="250" y="1000"/>
                    <a:pt x="485" y="1000"/>
                  </a:cubicBezTo>
                  <a:cubicBezTo>
                    <a:pt x="837" y="1000"/>
                    <a:pt x="1368" y="939"/>
                    <a:pt x="1969" y="939"/>
                  </a:cubicBezTo>
                  <a:cubicBezTo>
                    <a:pt x="2035" y="939"/>
                    <a:pt x="2101" y="939"/>
                    <a:pt x="2167" y="941"/>
                  </a:cubicBezTo>
                  <a:cubicBezTo>
                    <a:pt x="2890" y="942"/>
                    <a:pt x="3530" y="1044"/>
                    <a:pt x="3915" y="1044"/>
                  </a:cubicBezTo>
                  <a:cubicBezTo>
                    <a:pt x="4112" y="1044"/>
                    <a:pt x="4243" y="1017"/>
                    <a:pt x="4284" y="936"/>
                  </a:cubicBezTo>
                  <a:cubicBezTo>
                    <a:pt x="4337" y="822"/>
                    <a:pt x="4163" y="602"/>
                    <a:pt x="3787" y="394"/>
                  </a:cubicBezTo>
                  <a:cubicBezTo>
                    <a:pt x="3414" y="186"/>
                    <a:pt x="2834" y="10"/>
                    <a:pt x="2180" y="1"/>
                  </a:cubicBezTo>
                  <a:cubicBezTo>
                    <a:pt x="2162" y="0"/>
                    <a:pt x="2144" y="0"/>
                    <a:pt x="2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702325" y="2108275"/>
              <a:ext cx="81100" cy="29725"/>
            </a:xfrm>
            <a:custGeom>
              <a:avLst/>
              <a:gdLst/>
              <a:ahLst/>
              <a:cxnLst/>
              <a:rect l="l" t="t" r="r" b="b"/>
              <a:pathLst>
                <a:path w="3244" h="1189" extrusionOk="0">
                  <a:moveTo>
                    <a:pt x="1822" y="0"/>
                  </a:moveTo>
                  <a:cubicBezTo>
                    <a:pt x="1723" y="0"/>
                    <a:pt x="1622" y="7"/>
                    <a:pt x="1519" y="20"/>
                  </a:cubicBezTo>
                  <a:cubicBezTo>
                    <a:pt x="996" y="87"/>
                    <a:pt x="561" y="321"/>
                    <a:pt x="317" y="561"/>
                  </a:cubicBezTo>
                  <a:cubicBezTo>
                    <a:pt x="67" y="803"/>
                    <a:pt x="0" y="1026"/>
                    <a:pt x="81" y="1121"/>
                  </a:cubicBezTo>
                  <a:cubicBezTo>
                    <a:pt x="127" y="1169"/>
                    <a:pt x="199" y="1188"/>
                    <a:pt x="293" y="1188"/>
                  </a:cubicBezTo>
                  <a:cubicBezTo>
                    <a:pt x="579" y="1188"/>
                    <a:pt x="1067" y="1014"/>
                    <a:pt x="1640" y="951"/>
                  </a:cubicBezTo>
                  <a:cubicBezTo>
                    <a:pt x="2398" y="840"/>
                    <a:pt x="3062" y="954"/>
                    <a:pt x="3189" y="722"/>
                  </a:cubicBezTo>
                  <a:cubicBezTo>
                    <a:pt x="3244" y="609"/>
                    <a:pt x="3121" y="410"/>
                    <a:pt x="2820" y="239"/>
                  </a:cubicBezTo>
                  <a:cubicBezTo>
                    <a:pt x="2582" y="102"/>
                    <a:pt x="2224" y="0"/>
                    <a:pt x="18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625750" y="3147425"/>
              <a:ext cx="2297125" cy="1542825"/>
            </a:xfrm>
            <a:custGeom>
              <a:avLst/>
              <a:gdLst/>
              <a:ahLst/>
              <a:cxnLst/>
              <a:rect l="l" t="t" r="r" b="b"/>
              <a:pathLst>
                <a:path w="91885" h="61713" extrusionOk="0">
                  <a:moveTo>
                    <a:pt x="69389" y="1"/>
                  </a:moveTo>
                  <a:lnTo>
                    <a:pt x="1315" y="45"/>
                  </a:lnTo>
                  <a:cubicBezTo>
                    <a:pt x="534" y="45"/>
                    <a:pt x="0" y="834"/>
                    <a:pt x="291" y="1559"/>
                  </a:cubicBezTo>
                  <a:lnTo>
                    <a:pt x="24352" y="61713"/>
                  </a:lnTo>
                  <a:lnTo>
                    <a:pt x="91885" y="61713"/>
                  </a:lnTo>
                  <a:lnTo>
                    <a:pt x="70431" y="740"/>
                  </a:lnTo>
                  <a:cubicBezTo>
                    <a:pt x="70276" y="296"/>
                    <a:pt x="69857" y="1"/>
                    <a:pt x="693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721450" y="3206350"/>
              <a:ext cx="2127675" cy="1378150"/>
            </a:xfrm>
            <a:custGeom>
              <a:avLst/>
              <a:gdLst/>
              <a:ahLst/>
              <a:cxnLst/>
              <a:rect l="l" t="t" r="r" b="b"/>
              <a:pathLst>
                <a:path w="85107" h="55126" extrusionOk="0">
                  <a:moveTo>
                    <a:pt x="64796" y="1"/>
                  </a:moveTo>
                  <a:cubicBezTo>
                    <a:pt x="64795" y="1"/>
                    <a:pt x="64793" y="1"/>
                    <a:pt x="64792" y="1"/>
                  </a:cubicBezTo>
                  <a:lnTo>
                    <a:pt x="749" y="1"/>
                  </a:lnTo>
                  <a:cubicBezTo>
                    <a:pt x="304" y="1"/>
                    <a:pt x="0" y="439"/>
                    <a:pt x="165" y="843"/>
                  </a:cubicBezTo>
                  <a:lnTo>
                    <a:pt x="22260" y="54739"/>
                  </a:lnTo>
                  <a:cubicBezTo>
                    <a:pt x="22358" y="54975"/>
                    <a:pt x="22589" y="55126"/>
                    <a:pt x="22844" y="55126"/>
                  </a:cubicBezTo>
                  <a:lnTo>
                    <a:pt x="84367" y="55126"/>
                  </a:lnTo>
                  <a:cubicBezTo>
                    <a:pt x="84803" y="55126"/>
                    <a:pt x="85107" y="54705"/>
                    <a:pt x="84962" y="54305"/>
                  </a:cubicBezTo>
                  <a:lnTo>
                    <a:pt x="65387" y="410"/>
                  </a:lnTo>
                  <a:cubicBezTo>
                    <a:pt x="65294" y="164"/>
                    <a:pt x="65059" y="1"/>
                    <a:pt x="647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1234550" y="4584500"/>
              <a:ext cx="2294575" cy="105750"/>
            </a:xfrm>
            <a:custGeom>
              <a:avLst/>
              <a:gdLst/>
              <a:ahLst/>
              <a:cxnLst/>
              <a:rect l="l" t="t" r="r" b="b"/>
              <a:pathLst>
                <a:path w="91783" h="4230" extrusionOk="0">
                  <a:moveTo>
                    <a:pt x="2495" y="0"/>
                  </a:moveTo>
                  <a:lnTo>
                    <a:pt x="0" y="4230"/>
                  </a:lnTo>
                  <a:lnTo>
                    <a:pt x="91782" y="4230"/>
                  </a:lnTo>
                  <a:lnTo>
                    <a:pt x="9178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2690825" y="2740475"/>
              <a:ext cx="1224550" cy="1372875"/>
            </a:xfrm>
            <a:custGeom>
              <a:avLst/>
              <a:gdLst/>
              <a:ahLst/>
              <a:cxnLst/>
              <a:rect l="l" t="t" r="r" b="b"/>
              <a:pathLst>
                <a:path w="48982" h="54915" extrusionOk="0">
                  <a:moveTo>
                    <a:pt x="43851" y="1"/>
                  </a:moveTo>
                  <a:cubicBezTo>
                    <a:pt x="43735" y="1"/>
                    <a:pt x="43609" y="26"/>
                    <a:pt x="43476" y="79"/>
                  </a:cubicBezTo>
                  <a:cubicBezTo>
                    <a:pt x="42851" y="327"/>
                    <a:pt x="41149" y="5433"/>
                    <a:pt x="40678" y="7106"/>
                  </a:cubicBezTo>
                  <a:cubicBezTo>
                    <a:pt x="40419" y="8021"/>
                    <a:pt x="39939" y="9816"/>
                    <a:pt x="39356" y="10795"/>
                  </a:cubicBezTo>
                  <a:cubicBezTo>
                    <a:pt x="39111" y="11206"/>
                    <a:pt x="38848" y="11474"/>
                    <a:pt x="38576" y="11474"/>
                  </a:cubicBezTo>
                  <a:cubicBezTo>
                    <a:pt x="38309" y="11474"/>
                    <a:pt x="38033" y="11218"/>
                    <a:pt x="37755" y="10587"/>
                  </a:cubicBezTo>
                  <a:cubicBezTo>
                    <a:pt x="36518" y="7778"/>
                    <a:pt x="34535" y="6070"/>
                    <a:pt x="33689" y="5979"/>
                  </a:cubicBezTo>
                  <a:cubicBezTo>
                    <a:pt x="33658" y="5976"/>
                    <a:pt x="33627" y="5974"/>
                    <a:pt x="33597" y="5974"/>
                  </a:cubicBezTo>
                  <a:cubicBezTo>
                    <a:pt x="32816" y="5974"/>
                    <a:pt x="32464" y="7073"/>
                    <a:pt x="33142" y="7686"/>
                  </a:cubicBezTo>
                  <a:cubicBezTo>
                    <a:pt x="33712" y="8201"/>
                    <a:pt x="34403" y="9353"/>
                    <a:pt x="34891" y="10238"/>
                  </a:cubicBezTo>
                  <a:cubicBezTo>
                    <a:pt x="35293" y="10968"/>
                    <a:pt x="35572" y="11758"/>
                    <a:pt x="35715" y="12580"/>
                  </a:cubicBezTo>
                  <a:cubicBezTo>
                    <a:pt x="35836" y="13289"/>
                    <a:pt x="35922" y="13921"/>
                    <a:pt x="35987" y="14490"/>
                  </a:cubicBezTo>
                  <a:cubicBezTo>
                    <a:pt x="35987" y="14490"/>
                    <a:pt x="36270" y="16984"/>
                    <a:pt x="35954" y="18733"/>
                  </a:cubicBezTo>
                  <a:lnTo>
                    <a:pt x="19037" y="38713"/>
                  </a:lnTo>
                  <a:lnTo>
                    <a:pt x="15345" y="25187"/>
                  </a:lnTo>
                  <a:lnTo>
                    <a:pt x="15003" y="24146"/>
                  </a:lnTo>
                  <a:lnTo>
                    <a:pt x="437" y="29556"/>
                  </a:lnTo>
                  <a:cubicBezTo>
                    <a:pt x="1" y="29672"/>
                    <a:pt x="3569" y="40265"/>
                    <a:pt x="5830" y="46847"/>
                  </a:cubicBezTo>
                  <a:cubicBezTo>
                    <a:pt x="6948" y="50103"/>
                    <a:pt x="9418" y="52718"/>
                    <a:pt x="12603" y="54023"/>
                  </a:cubicBezTo>
                  <a:cubicBezTo>
                    <a:pt x="14075" y="54625"/>
                    <a:pt x="15610" y="54915"/>
                    <a:pt x="17128" y="54915"/>
                  </a:cubicBezTo>
                  <a:cubicBezTo>
                    <a:pt x="20868" y="54915"/>
                    <a:pt x="24499" y="53156"/>
                    <a:pt x="26801" y="49986"/>
                  </a:cubicBezTo>
                  <a:lnTo>
                    <a:pt x="44909" y="23697"/>
                  </a:lnTo>
                  <a:lnTo>
                    <a:pt x="44519" y="23431"/>
                  </a:lnTo>
                  <a:lnTo>
                    <a:pt x="44519" y="23431"/>
                  </a:lnTo>
                  <a:lnTo>
                    <a:pt x="44886" y="23600"/>
                  </a:lnTo>
                  <a:lnTo>
                    <a:pt x="47299" y="19400"/>
                  </a:lnTo>
                  <a:cubicBezTo>
                    <a:pt x="47299" y="19400"/>
                    <a:pt x="48982" y="17218"/>
                    <a:pt x="47845" y="14695"/>
                  </a:cubicBezTo>
                  <a:cubicBezTo>
                    <a:pt x="46709" y="12171"/>
                    <a:pt x="43655" y="9293"/>
                    <a:pt x="43655" y="9293"/>
                  </a:cubicBezTo>
                  <a:cubicBezTo>
                    <a:pt x="42767" y="9064"/>
                    <a:pt x="43943" y="3991"/>
                    <a:pt x="44458" y="2311"/>
                  </a:cubicBezTo>
                  <a:cubicBezTo>
                    <a:pt x="44895" y="892"/>
                    <a:pt x="44537" y="1"/>
                    <a:pt x="4385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729325" y="2973050"/>
              <a:ext cx="87925" cy="163925"/>
            </a:xfrm>
            <a:custGeom>
              <a:avLst/>
              <a:gdLst/>
              <a:ahLst/>
              <a:cxnLst/>
              <a:rect l="l" t="t" r="r" b="b"/>
              <a:pathLst>
                <a:path w="3517" h="6557" extrusionOk="0">
                  <a:moveTo>
                    <a:pt x="1848" y="1"/>
                  </a:moveTo>
                  <a:cubicBezTo>
                    <a:pt x="1832" y="1"/>
                    <a:pt x="1744" y="161"/>
                    <a:pt x="1609" y="457"/>
                  </a:cubicBezTo>
                  <a:cubicBezTo>
                    <a:pt x="1470" y="756"/>
                    <a:pt x="1279" y="1197"/>
                    <a:pt x="1069" y="1750"/>
                  </a:cubicBezTo>
                  <a:cubicBezTo>
                    <a:pt x="860" y="2304"/>
                    <a:pt x="629" y="2971"/>
                    <a:pt x="410" y="3725"/>
                  </a:cubicBezTo>
                  <a:cubicBezTo>
                    <a:pt x="300" y="4101"/>
                    <a:pt x="193" y="4495"/>
                    <a:pt x="90" y="4913"/>
                  </a:cubicBezTo>
                  <a:cubicBezTo>
                    <a:pt x="43" y="5124"/>
                    <a:pt x="0" y="5350"/>
                    <a:pt x="14" y="5587"/>
                  </a:cubicBezTo>
                  <a:cubicBezTo>
                    <a:pt x="25" y="5824"/>
                    <a:pt x="107" y="6077"/>
                    <a:pt x="274" y="6269"/>
                  </a:cubicBezTo>
                  <a:cubicBezTo>
                    <a:pt x="413" y="6442"/>
                    <a:pt x="641" y="6556"/>
                    <a:pt x="867" y="6556"/>
                  </a:cubicBezTo>
                  <a:cubicBezTo>
                    <a:pt x="902" y="6556"/>
                    <a:pt x="937" y="6554"/>
                    <a:pt x="971" y="6548"/>
                  </a:cubicBezTo>
                  <a:cubicBezTo>
                    <a:pt x="1225" y="6510"/>
                    <a:pt x="1438" y="6369"/>
                    <a:pt x="1592" y="6195"/>
                  </a:cubicBezTo>
                  <a:cubicBezTo>
                    <a:pt x="1897" y="5834"/>
                    <a:pt x="1994" y="5419"/>
                    <a:pt x="2146" y="5064"/>
                  </a:cubicBezTo>
                  <a:lnTo>
                    <a:pt x="2880" y="3124"/>
                  </a:lnTo>
                  <a:lnTo>
                    <a:pt x="3355" y="1809"/>
                  </a:lnTo>
                  <a:cubicBezTo>
                    <a:pt x="3463" y="1495"/>
                    <a:pt x="3516" y="1319"/>
                    <a:pt x="3501" y="1313"/>
                  </a:cubicBezTo>
                  <a:cubicBezTo>
                    <a:pt x="3501" y="1313"/>
                    <a:pt x="3500" y="1313"/>
                    <a:pt x="3500" y="1313"/>
                  </a:cubicBezTo>
                  <a:cubicBezTo>
                    <a:pt x="3483" y="1313"/>
                    <a:pt x="3403" y="1476"/>
                    <a:pt x="3273" y="1775"/>
                  </a:cubicBezTo>
                  <a:lnTo>
                    <a:pt x="2727" y="3063"/>
                  </a:lnTo>
                  <a:cubicBezTo>
                    <a:pt x="2498" y="3628"/>
                    <a:pt x="2235" y="4275"/>
                    <a:pt x="1945" y="4985"/>
                  </a:cubicBezTo>
                  <a:cubicBezTo>
                    <a:pt x="1791" y="5343"/>
                    <a:pt x="1678" y="5751"/>
                    <a:pt x="1422" y="6043"/>
                  </a:cubicBezTo>
                  <a:cubicBezTo>
                    <a:pt x="1297" y="6182"/>
                    <a:pt x="1123" y="6292"/>
                    <a:pt x="941" y="6317"/>
                  </a:cubicBezTo>
                  <a:cubicBezTo>
                    <a:pt x="916" y="6321"/>
                    <a:pt x="892" y="6322"/>
                    <a:pt x="868" y="6322"/>
                  </a:cubicBezTo>
                  <a:cubicBezTo>
                    <a:pt x="712" y="6322"/>
                    <a:pt x="562" y="6247"/>
                    <a:pt x="453" y="6118"/>
                  </a:cubicBezTo>
                  <a:cubicBezTo>
                    <a:pt x="184" y="5811"/>
                    <a:pt x="220" y="5363"/>
                    <a:pt x="314" y="4965"/>
                  </a:cubicBezTo>
                  <a:cubicBezTo>
                    <a:pt x="410" y="4555"/>
                    <a:pt x="514" y="4158"/>
                    <a:pt x="617" y="3783"/>
                  </a:cubicBezTo>
                  <a:cubicBezTo>
                    <a:pt x="823" y="3032"/>
                    <a:pt x="1036" y="2364"/>
                    <a:pt x="1225" y="1807"/>
                  </a:cubicBezTo>
                  <a:cubicBezTo>
                    <a:pt x="1415" y="1249"/>
                    <a:pt x="1580" y="801"/>
                    <a:pt x="1693" y="490"/>
                  </a:cubicBezTo>
                  <a:cubicBezTo>
                    <a:pt x="1805" y="180"/>
                    <a:pt x="1863" y="7"/>
                    <a:pt x="1849" y="1"/>
                  </a:cubicBezTo>
                  <a:cubicBezTo>
                    <a:pt x="1849" y="1"/>
                    <a:pt x="1849" y="1"/>
                    <a:pt x="184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3772400" y="3021050"/>
              <a:ext cx="87725" cy="143200"/>
            </a:xfrm>
            <a:custGeom>
              <a:avLst/>
              <a:gdLst/>
              <a:ahLst/>
              <a:cxnLst/>
              <a:rect l="l" t="t" r="r" b="b"/>
              <a:pathLst>
                <a:path w="3509" h="5728" extrusionOk="0">
                  <a:moveTo>
                    <a:pt x="1618" y="0"/>
                  </a:moveTo>
                  <a:cubicBezTo>
                    <a:pt x="1601" y="0"/>
                    <a:pt x="1515" y="136"/>
                    <a:pt x="1383" y="387"/>
                  </a:cubicBezTo>
                  <a:cubicBezTo>
                    <a:pt x="1247" y="644"/>
                    <a:pt x="1061" y="1020"/>
                    <a:pt x="857" y="1500"/>
                  </a:cubicBezTo>
                  <a:cubicBezTo>
                    <a:pt x="617" y="2062"/>
                    <a:pt x="417" y="2640"/>
                    <a:pt x="253" y="3228"/>
                  </a:cubicBezTo>
                  <a:cubicBezTo>
                    <a:pt x="167" y="3562"/>
                    <a:pt x="70" y="3911"/>
                    <a:pt x="36" y="4300"/>
                  </a:cubicBezTo>
                  <a:cubicBezTo>
                    <a:pt x="1" y="4683"/>
                    <a:pt x="80" y="5143"/>
                    <a:pt x="403" y="5458"/>
                  </a:cubicBezTo>
                  <a:cubicBezTo>
                    <a:pt x="557" y="5614"/>
                    <a:pt x="778" y="5720"/>
                    <a:pt x="1001" y="5727"/>
                  </a:cubicBezTo>
                  <a:cubicBezTo>
                    <a:pt x="1011" y="5728"/>
                    <a:pt x="1021" y="5728"/>
                    <a:pt x="1032" y="5728"/>
                  </a:cubicBezTo>
                  <a:cubicBezTo>
                    <a:pt x="1243" y="5728"/>
                    <a:pt x="1439" y="5653"/>
                    <a:pt x="1603" y="5550"/>
                  </a:cubicBezTo>
                  <a:cubicBezTo>
                    <a:pt x="1955" y="5325"/>
                    <a:pt x="2140" y="4966"/>
                    <a:pt x="2276" y="4651"/>
                  </a:cubicBezTo>
                  <a:cubicBezTo>
                    <a:pt x="2536" y="4011"/>
                    <a:pt x="2756" y="3438"/>
                    <a:pt x="2942" y="2953"/>
                  </a:cubicBezTo>
                  <a:cubicBezTo>
                    <a:pt x="3125" y="2470"/>
                    <a:pt x="3272" y="2075"/>
                    <a:pt x="3367" y="1803"/>
                  </a:cubicBezTo>
                  <a:cubicBezTo>
                    <a:pt x="3463" y="1529"/>
                    <a:pt x="3509" y="1375"/>
                    <a:pt x="3494" y="1369"/>
                  </a:cubicBezTo>
                  <a:cubicBezTo>
                    <a:pt x="3493" y="1369"/>
                    <a:pt x="3493" y="1369"/>
                    <a:pt x="3493" y="1369"/>
                  </a:cubicBezTo>
                  <a:cubicBezTo>
                    <a:pt x="3475" y="1369"/>
                    <a:pt x="3401" y="1510"/>
                    <a:pt x="3283" y="1768"/>
                  </a:cubicBezTo>
                  <a:cubicBezTo>
                    <a:pt x="3160" y="2031"/>
                    <a:pt x="2992" y="2415"/>
                    <a:pt x="2787" y="2892"/>
                  </a:cubicBezTo>
                  <a:lnTo>
                    <a:pt x="2081" y="4565"/>
                  </a:lnTo>
                  <a:cubicBezTo>
                    <a:pt x="1943" y="4866"/>
                    <a:pt x="1770" y="5178"/>
                    <a:pt x="1481" y="5356"/>
                  </a:cubicBezTo>
                  <a:cubicBezTo>
                    <a:pt x="1348" y="5445"/>
                    <a:pt x="1193" y="5493"/>
                    <a:pt x="1040" y="5493"/>
                  </a:cubicBezTo>
                  <a:cubicBezTo>
                    <a:pt x="867" y="5493"/>
                    <a:pt x="697" y="5430"/>
                    <a:pt x="567" y="5291"/>
                  </a:cubicBezTo>
                  <a:cubicBezTo>
                    <a:pt x="311" y="5041"/>
                    <a:pt x="236" y="4668"/>
                    <a:pt x="264" y="4316"/>
                  </a:cubicBezTo>
                  <a:cubicBezTo>
                    <a:pt x="290" y="3963"/>
                    <a:pt x="383" y="3612"/>
                    <a:pt x="463" y="3284"/>
                  </a:cubicBezTo>
                  <a:cubicBezTo>
                    <a:pt x="612" y="2699"/>
                    <a:pt x="796" y="2124"/>
                    <a:pt x="1010" y="1562"/>
                  </a:cubicBezTo>
                  <a:cubicBezTo>
                    <a:pt x="1377" y="597"/>
                    <a:pt x="1652" y="17"/>
                    <a:pt x="1619" y="0"/>
                  </a:cubicBezTo>
                  <a:cubicBezTo>
                    <a:pt x="1618" y="0"/>
                    <a:pt x="1618" y="0"/>
                    <a:pt x="161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21575" y="3074700"/>
              <a:ext cx="62525" cy="115925"/>
            </a:xfrm>
            <a:custGeom>
              <a:avLst/>
              <a:gdLst/>
              <a:ahLst/>
              <a:cxnLst/>
              <a:rect l="l" t="t" r="r" b="b"/>
              <a:pathLst>
                <a:path w="2501" h="4637" extrusionOk="0">
                  <a:moveTo>
                    <a:pt x="1373" y="1"/>
                  </a:moveTo>
                  <a:cubicBezTo>
                    <a:pt x="1355" y="1"/>
                    <a:pt x="1263" y="86"/>
                    <a:pt x="1126" y="258"/>
                  </a:cubicBezTo>
                  <a:cubicBezTo>
                    <a:pt x="923" y="514"/>
                    <a:pt x="747" y="789"/>
                    <a:pt x="600" y="1081"/>
                  </a:cubicBezTo>
                  <a:cubicBezTo>
                    <a:pt x="381" y="1515"/>
                    <a:pt x="221" y="1977"/>
                    <a:pt x="121" y="2453"/>
                  </a:cubicBezTo>
                  <a:cubicBezTo>
                    <a:pt x="63" y="2734"/>
                    <a:pt x="26" y="3022"/>
                    <a:pt x="13" y="3309"/>
                  </a:cubicBezTo>
                  <a:cubicBezTo>
                    <a:pt x="0" y="3603"/>
                    <a:pt x="0" y="3948"/>
                    <a:pt x="193" y="4256"/>
                  </a:cubicBezTo>
                  <a:cubicBezTo>
                    <a:pt x="288" y="4409"/>
                    <a:pt x="430" y="4526"/>
                    <a:pt x="597" y="4594"/>
                  </a:cubicBezTo>
                  <a:cubicBezTo>
                    <a:pt x="673" y="4623"/>
                    <a:pt x="753" y="4637"/>
                    <a:pt x="833" y="4637"/>
                  </a:cubicBezTo>
                  <a:cubicBezTo>
                    <a:pt x="931" y="4637"/>
                    <a:pt x="1029" y="4615"/>
                    <a:pt x="1120" y="4572"/>
                  </a:cubicBezTo>
                  <a:cubicBezTo>
                    <a:pt x="1438" y="4425"/>
                    <a:pt x="1600" y="4123"/>
                    <a:pt x="1693" y="3867"/>
                  </a:cubicBezTo>
                  <a:cubicBezTo>
                    <a:pt x="1871" y="3346"/>
                    <a:pt x="2008" y="2889"/>
                    <a:pt x="2129" y="2497"/>
                  </a:cubicBezTo>
                  <a:cubicBezTo>
                    <a:pt x="2368" y="1716"/>
                    <a:pt x="2501" y="1228"/>
                    <a:pt x="2470" y="1219"/>
                  </a:cubicBezTo>
                  <a:cubicBezTo>
                    <a:pt x="2470" y="1218"/>
                    <a:pt x="2469" y="1218"/>
                    <a:pt x="2469" y="1218"/>
                  </a:cubicBezTo>
                  <a:cubicBezTo>
                    <a:pt x="2435" y="1218"/>
                    <a:pt x="2248" y="1686"/>
                    <a:pt x="1972" y="2445"/>
                  </a:cubicBezTo>
                  <a:cubicBezTo>
                    <a:pt x="1826" y="2850"/>
                    <a:pt x="1666" y="3301"/>
                    <a:pt x="1491" y="3789"/>
                  </a:cubicBezTo>
                  <a:cubicBezTo>
                    <a:pt x="1398" y="4028"/>
                    <a:pt x="1256" y="4262"/>
                    <a:pt x="1025" y="4363"/>
                  </a:cubicBezTo>
                  <a:cubicBezTo>
                    <a:pt x="966" y="4392"/>
                    <a:pt x="904" y="4406"/>
                    <a:pt x="842" y="4406"/>
                  </a:cubicBezTo>
                  <a:cubicBezTo>
                    <a:pt x="670" y="4406"/>
                    <a:pt x="497" y="4300"/>
                    <a:pt x="390" y="4129"/>
                  </a:cubicBezTo>
                  <a:cubicBezTo>
                    <a:pt x="244" y="3901"/>
                    <a:pt x="231" y="3601"/>
                    <a:pt x="242" y="3318"/>
                  </a:cubicBezTo>
                  <a:cubicBezTo>
                    <a:pt x="251" y="3041"/>
                    <a:pt x="282" y="2766"/>
                    <a:pt x="332" y="2494"/>
                  </a:cubicBezTo>
                  <a:cubicBezTo>
                    <a:pt x="419" y="2032"/>
                    <a:pt x="559" y="1581"/>
                    <a:pt x="750" y="1151"/>
                  </a:cubicBezTo>
                  <a:cubicBezTo>
                    <a:pt x="1082" y="417"/>
                    <a:pt x="1409" y="26"/>
                    <a:pt x="1375" y="1"/>
                  </a:cubicBezTo>
                  <a:cubicBezTo>
                    <a:pt x="1375" y="1"/>
                    <a:pt x="1374" y="1"/>
                    <a:pt x="137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3671900" y="3081400"/>
              <a:ext cx="70125" cy="132050"/>
            </a:xfrm>
            <a:custGeom>
              <a:avLst/>
              <a:gdLst/>
              <a:ahLst/>
              <a:cxnLst/>
              <a:rect l="l" t="t" r="r" b="b"/>
              <a:pathLst>
                <a:path w="2805" h="5282" extrusionOk="0">
                  <a:moveTo>
                    <a:pt x="27" y="0"/>
                  </a:moveTo>
                  <a:cubicBezTo>
                    <a:pt x="23" y="0"/>
                    <a:pt x="21" y="1"/>
                    <a:pt x="20" y="2"/>
                  </a:cubicBezTo>
                  <a:cubicBezTo>
                    <a:pt x="0" y="38"/>
                    <a:pt x="305" y="217"/>
                    <a:pt x="727" y="581"/>
                  </a:cubicBezTo>
                  <a:cubicBezTo>
                    <a:pt x="1149" y="944"/>
                    <a:pt x="1666" y="1530"/>
                    <a:pt x="2051" y="2289"/>
                  </a:cubicBezTo>
                  <a:cubicBezTo>
                    <a:pt x="2432" y="3050"/>
                    <a:pt x="2594" y="3812"/>
                    <a:pt x="2638" y="4368"/>
                  </a:cubicBezTo>
                  <a:cubicBezTo>
                    <a:pt x="2683" y="4927"/>
                    <a:pt x="2641" y="5277"/>
                    <a:pt x="2681" y="5281"/>
                  </a:cubicBezTo>
                  <a:cubicBezTo>
                    <a:pt x="2681" y="5282"/>
                    <a:pt x="2681" y="5282"/>
                    <a:pt x="2682" y="5282"/>
                  </a:cubicBezTo>
                  <a:cubicBezTo>
                    <a:pt x="2706" y="5282"/>
                    <a:pt x="2805" y="4932"/>
                    <a:pt x="2803" y="4361"/>
                  </a:cubicBezTo>
                  <a:cubicBezTo>
                    <a:pt x="2803" y="3784"/>
                    <a:pt x="2660" y="2978"/>
                    <a:pt x="2261" y="2183"/>
                  </a:cubicBezTo>
                  <a:cubicBezTo>
                    <a:pt x="1860" y="1391"/>
                    <a:pt x="1296" y="795"/>
                    <a:pt x="832" y="452"/>
                  </a:cubicBezTo>
                  <a:cubicBezTo>
                    <a:pt x="402" y="130"/>
                    <a:pt x="79" y="0"/>
                    <a:pt x="2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1381425" y="4005350"/>
              <a:ext cx="1111075" cy="574625"/>
            </a:xfrm>
            <a:custGeom>
              <a:avLst/>
              <a:gdLst/>
              <a:ahLst/>
              <a:cxnLst/>
              <a:rect l="l" t="t" r="r" b="b"/>
              <a:pathLst>
                <a:path w="44443" h="22985" extrusionOk="0">
                  <a:moveTo>
                    <a:pt x="10195" y="1"/>
                  </a:moveTo>
                  <a:cubicBezTo>
                    <a:pt x="7187" y="3594"/>
                    <a:pt x="5372" y="7801"/>
                    <a:pt x="4508" y="12499"/>
                  </a:cubicBezTo>
                  <a:lnTo>
                    <a:pt x="1" y="22762"/>
                  </a:lnTo>
                  <a:lnTo>
                    <a:pt x="43905" y="22984"/>
                  </a:lnTo>
                  <a:lnTo>
                    <a:pt x="44443" y="15241"/>
                  </a:lnTo>
                  <a:lnTo>
                    <a:pt x="1019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1550150" y="4201675"/>
              <a:ext cx="350200" cy="107225"/>
            </a:xfrm>
            <a:custGeom>
              <a:avLst/>
              <a:gdLst/>
              <a:ahLst/>
              <a:cxnLst/>
              <a:rect l="l" t="t" r="r" b="b"/>
              <a:pathLst>
                <a:path w="14008" h="4289" extrusionOk="0">
                  <a:moveTo>
                    <a:pt x="13991" y="1"/>
                  </a:moveTo>
                  <a:cubicBezTo>
                    <a:pt x="13928" y="1"/>
                    <a:pt x="13352" y="617"/>
                    <a:pt x="12273" y="1395"/>
                  </a:cubicBezTo>
                  <a:cubicBezTo>
                    <a:pt x="11995" y="1594"/>
                    <a:pt x="11689" y="1808"/>
                    <a:pt x="11340" y="2007"/>
                  </a:cubicBezTo>
                  <a:cubicBezTo>
                    <a:pt x="11004" y="2226"/>
                    <a:pt x="10617" y="2412"/>
                    <a:pt x="10217" y="2622"/>
                  </a:cubicBezTo>
                  <a:cubicBezTo>
                    <a:pt x="8454" y="3480"/>
                    <a:pt x="6535" y="3972"/>
                    <a:pt x="4576" y="4068"/>
                  </a:cubicBezTo>
                  <a:cubicBezTo>
                    <a:pt x="4295" y="4074"/>
                    <a:pt x="4023" y="4085"/>
                    <a:pt x="3760" y="4085"/>
                  </a:cubicBezTo>
                  <a:cubicBezTo>
                    <a:pt x="3602" y="4085"/>
                    <a:pt x="3448" y="4081"/>
                    <a:pt x="3298" y="4070"/>
                  </a:cubicBezTo>
                  <a:cubicBezTo>
                    <a:pt x="2895" y="4064"/>
                    <a:pt x="2524" y="4022"/>
                    <a:pt x="2186" y="3983"/>
                  </a:cubicBezTo>
                  <a:cubicBezTo>
                    <a:pt x="938" y="3829"/>
                    <a:pt x="152" y="3585"/>
                    <a:pt x="24" y="3585"/>
                  </a:cubicBezTo>
                  <a:cubicBezTo>
                    <a:pt x="12" y="3585"/>
                    <a:pt x="6" y="3587"/>
                    <a:pt x="5" y="3591"/>
                  </a:cubicBezTo>
                  <a:cubicBezTo>
                    <a:pt x="0" y="3606"/>
                    <a:pt x="201" y="3677"/>
                    <a:pt x="568" y="3793"/>
                  </a:cubicBezTo>
                  <a:cubicBezTo>
                    <a:pt x="791" y="3868"/>
                    <a:pt x="1017" y="3928"/>
                    <a:pt x="1248" y="3974"/>
                  </a:cubicBezTo>
                  <a:cubicBezTo>
                    <a:pt x="1516" y="4029"/>
                    <a:pt x="1819" y="4110"/>
                    <a:pt x="2163" y="4146"/>
                  </a:cubicBezTo>
                  <a:cubicBezTo>
                    <a:pt x="2505" y="4198"/>
                    <a:pt x="2880" y="4249"/>
                    <a:pt x="3288" y="4264"/>
                  </a:cubicBezTo>
                  <a:cubicBezTo>
                    <a:pt x="3503" y="4283"/>
                    <a:pt x="3725" y="4289"/>
                    <a:pt x="3955" y="4289"/>
                  </a:cubicBezTo>
                  <a:cubicBezTo>
                    <a:pt x="4160" y="4289"/>
                    <a:pt x="4371" y="4285"/>
                    <a:pt x="4587" y="4282"/>
                  </a:cubicBezTo>
                  <a:cubicBezTo>
                    <a:pt x="6578" y="4211"/>
                    <a:pt x="8532" y="3709"/>
                    <a:pt x="10312" y="2814"/>
                  </a:cubicBezTo>
                  <a:cubicBezTo>
                    <a:pt x="10716" y="2597"/>
                    <a:pt x="11104" y="2401"/>
                    <a:pt x="11442" y="2172"/>
                  </a:cubicBezTo>
                  <a:cubicBezTo>
                    <a:pt x="11791" y="1963"/>
                    <a:pt x="12095" y="1738"/>
                    <a:pt x="12371" y="1528"/>
                  </a:cubicBezTo>
                  <a:cubicBezTo>
                    <a:pt x="12655" y="1331"/>
                    <a:pt x="12881" y="1114"/>
                    <a:pt x="13089" y="936"/>
                  </a:cubicBezTo>
                  <a:cubicBezTo>
                    <a:pt x="13270" y="785"/>
                    <a:pt x="13440" y="623"/>
                    <a:pt x="13599" y="450"/>
                  </a:cubicBezTo>
                  <a:cubicBezTo>
                    <a:pt x="13866" y="172"/>
                    <a:pt x="14007" y="13"/>
                    <a:pt x="13995" y="2"/>
                  </a:cubicBezTo>
                  <a:cubicBezTo>
                    <a:pt x="13994" y="1"/>
                    <a:pt x="13993" y="1"/>
                    <a:pt x="139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2197675" y="4306425"/>
              <a:ext cx="99250" cy="251700"/>
            </a:xfrm>
            <a:custGeom>
              <a:avLst/>
              <a:gdLst/>
              <a:ahLst/>
              <a:cxnLst/>
              <a:rect l="l" t="t" r="r" b="b"/>
              <a:pathLst>
                <a:path w="3970" h="10068" extrusionOk="0">
                  <a:moveTo>
                    <a:pt x="3939" y="1"/>
                  </a:moveTo>
                  <a:cubicBezTo>
                    <a:pt x="3905" y="1"/>
                    <a:pt x="3669" y="555"/>
                    <a:pt x="3308" y="1453"/>
                  </a:cubicBezTo>
                  <a:cubicBezTo>
                    <a:pt x="2931" y="2423"/>
                    <a:pt x="2452" y="3653"/>
                    <a:pt x="1923" y="5011"/>
                  </a:cubicBezTo>
                  <a:cubicBezTo>
                    <a:pt x="1405" y="6373"/>
                    <a:pt x="935" y="7604"/>
                    <a:pt x="563" y="8577"/>
                  </a:cubicBezTo>
                  <a:cubicBezTo>
                    <a:pt x="218" y="9491"/>
                    <a:pt x="1" y="10054"/>
                    <a:pt x="31" y="10068"/>
                  </a:cubicBezTo>
                  <a:cubicBezTo>
                    <a:pt x="32" y="10068"/>
                    <a:pt x="32" y="10068"/>
                    <a:pt x="32" y="10068"/>
                  </a:cubicBezTo>
                  <a:cubicBezTo>
                    <a:pt x="50" y="10068"/>
                    <a:pt x="123" y="9935"/>
                    <a:pt x="241" y="9695"/>
                  </a:cubicBezTo>
                  <a:cubicBezTo>
                    <a:pt x="360" y="9448"/>
                    <a:pt x="524" y="9088"/>
                    <a:pt x="716" y="8638"/>
                  </a:cubicBezTo>
                  <a:cubicBezTo>
                    <a:pt x="1103" y="7739"/>
                    <a:pt x="1606" y="6486"/>
                    <a:pt x="2142" y="5095"/>
                  </a:cubicBezTo>
                  <a:cubicBezTo>
                    <a:pt x="2675" y="3701"/>
                    <a:pt x="3140" y="2434"/>
                    <a:pt x="3463" y="1512"/>
                  </a:cubicBezTo>
                  <a:cubicBezTo>
                    <a:pt x="3787" y="589"/>
                    <a:pt x="3969" y="11"/>
                    <a:pt x="3940" y="1"/>
                  </a:cubicBezTo>
                  <a:cubicBezTo>
                    <a:pt x="3940" y="1"/>
                    <a:pt x="3939" y="1"/>
                    <a:pt x="39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2181075" y="4296075"/>
              <a:ext cx="56975" cy="52025"/>
            </a:xfrm>
            <a:custGeom>
              <a:avLst/>
              <a:gdLst/>
              <a:ahLst/>
              <a:cxnLst/>
              <a:rect l="l" t="t" r="r" b="b"/>
              <a:pathLst>
                <a:path w="2279" h="2081" extrusionOk="0">
                  <a:moveTo>
                    <a:pt x="1224" y="0"/>
                  </a:moveTo>
                  <a:cubicBezTo>
                    <a:pt x="1099" y="0"/>
                    <a:pt x="1035" y="28"/>
                    <a:pt x="1036" y="38"/>
                  </a:cubicBezTo>
                  <a:cubicBezTo>
                    <a:pt x="1027" y="80"/>
                    <a:pt x="1408" y="22"/>
                    <a:pt x="1763" y="396"/>
                  </a:cubicBezTo>
                  <a:cubicBezTo>
                    <a:pt x="1931" y="575"/>
                    <a:pt x="2058" y="867"/>
                    <a:pt x="1971" y="1176"/>
                  </a:cubicBezTo>
                  <a:cubicBezTo>
                    <a:pt x="1894" y="1477"/>
                    <a:pt x="1622" y="1782"/>
                    <a:pt x="1269" y="1840"/>
                  </a:cubicBezTo>
                  <a:cubicBezTo>
                    <a:pt x="1231" y="1845"/>
                    <a:pt x="1194" y="1848"/>
                    <a:pt x="1157" y="1848"/>
                  </a:cubicBezTo>
                  <a:cubicBezTo>
                    <a:pt x="841" y="1848"/>
                    <a:pt x="545" y="1658"/>
                    <a:pt x="397" y="1421"/>
                  </a:cubicBezTo>
                  <a:cubicBezTo>
                    <a:pt x="220" y="1153"/>
                    <a:pt x="252" y="837"/>
                    <a:pt x="357" y="615"/>
                  </a:cubicBezTo>
                  <a:cubicBezTo>
                    <a:pt x="582" y="152"/>
                    <a:pt x="963" y="89"/>
                    <a:pt x="941" y="54"/>
                  </a:cubicBezTo>
                  <a:cubicBezTo>
                    <a:pt x="941" y="49"/>
                    <a:pt x="928" y="46"/>
                    <a:pt x="905" y="46"/>
                  </a:cubicBezTo>
                  <a:cubicBezTo>
                    <a:pt x="865" y="46"/>
                    <a:pt x="795" y="56"/>
                    <a:pt x="703" y="92"/>
                  </a:cubicBezTo>
                  <a:cubicBezTo>
                    <a:pt x="558" y="149"/>
                    <a:pt x="354" y="285"/>
                    <a:pt x="210" y="539"/>
                  </a:cubicBezTo>
                  <a:cubicBezTo>
                    <a:pt x="67" y="782"/>
                    <a:pt x="1" y="1185"/>
                    <a:pt x="214" y="1533"/>
                  </a:cubicBezTo>
                  <a:cubicBezTo>
                    <a:pt x="391" y="1834"/>
                    <a:pt x="748" y="2081"/>
                    <a:pt x="1160" y="2081"/>
                  </a:cubicBezTo>
                  <a:cubicBezTo>
                    <a:pt x="1208" y="2081"/>
                    <a:pt x="1255" y="2078"/>
                    <a:pt x="1304" y="2071"/>
                  </a:cubicBezTo>
                  <a:cubicBezTo>
                    <a:pt x="1775" y="1991"/>
                    <a:pt x="2095" y="1606"/>
                    <a:pt x="2180" y="1227"/>
                  </a:cubicBezTo>
                  <a:cubicBezTo>
                    <a:pt x="2278" y="831"/>
                    <a:pt x="2093" y="467"/>
                    <a:pt x="1880" y="280"/>
                  </a:cubicBezTo>
                  <a:cubicBezTo>
                    <a:pt x="1668" y="81"/>
                    <a:pt x="1435" y="12"/>
                    <a:pt x="1276" y="2"/>
                  </a:cubicBezTo>
                  <a:cubicBezTo>
                    <a:pt x="1258" y="1"/>
                    <a:pt x="1240" y="0"/>
                    <a:pt x="12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2773450" y="2935975"/>
              <a:ext cx="333975" cy="580500"/>
            </a:xfrm>
            <a:custGeom>
              <a:avLst/>
              <a:gdLst/>
              <a:ahLst/>
              <a:cxnLst/>
              <a:rect l="l" t="t" r="r" b="b"/>
              <a:pathLst>
                <a:path w="13359" h="23220" extrusionOk="0">
                  <a:moveTo>
                    <a:pt x="6940" y="1"/>
                  </a:moveTo>
                  <a:lnTo>
                    <a:pt x="0" y="23219"/>
                  </a:lnTo>
                  <a:lnTo>
                    <a:pt x="12998" y="19658"/>
                  </a:lnTo>
                  <a:cubicBezTo>
                    <a:pt x="13359" y="18887"/>
                    <a:pt x="6940" y="1"/>
                    <a:pt x="6940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2773450" y="2935975"/>
              <a:ext cx="333975" cy="580500"/>
            </a:xfrm>
            <a:custGeom>
              <a:avLst/>
              <a:gdLst/>
              <a:ahLst/>
              <a:cxnLst/>
              <a:rect l="l" t="t" r="r" b="b"/>
              <a:pathLst>
                <a:path w="13359" h="23220" extrusionOk="0">
                  <a:moveTo>
                    <a:pt x="6940" y="1"/>
                  </a:moveTo>
                  <a:lnTo>
                    <a:pt x="0" y="23219"/>
                  </a:lnTo>
                  <a:lnTo>
                    <a:pt x="12998" y="19658"/>
                  </a:lnTo>
                  <a:cubicBezTo>
                    <a:pt x="13359" y="18887"/>
                    <a:pt x="6940" y="1"/>
                    <a:pt x="6940" y="1"/>
                  </a:cubicBezTo>
                  <a:close/>
                </a:path>
              </a:pathLst>
            </a:custGeom>
            <a:solidFill>
              <a:srgbClr val="455A64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1636275" y="2757550"/>
              <a:ext cx="1323125" cy="1638675"/>
            </a:xfrm>
            <a:custGeom>
              <a:avLst/>
              <a:gdLst/>
              <a:ahLst/>
              <a:cxnLst/>
              <a:rect l="l" t="t" r="r" b="b"/>
              <a:pathLst>
                <a:path w="52925" h="65547" extrusionOk="0">
                  <a:moveTo>
                    <a:pt x="35239" y="0"/>
                  </a:moveTo>
                  <a:cubicBezTo>
                    <a:pt x="32935" y="0"/>
                    <a:pt x="29569" y="406"/>
                    <a:pt x="25876" y="2386"/>
                  </a:cubicBezTo>
                  <a:cubicBezTo>
                    <a:pt x="17259" y="7003"/>
                    <a:pt x="11151" y="31977"/>
                    <a:pt x="11151" y="31977"/>
                  </a:cubicBezTo>
                  <a:lnTo>
                    <a:pt x="1" y="49913"/>
                  </a:lnTo>
                  <a:lnTo>
                    <a:pt x="35134" y="65546"/>
                  </a:lnTo>
                  <a:lnTo>
                    <a:pt x="37795" y="55817"/>
                  </a:lnTo>
                  <a:lnTo>
                    <a:pt x="41892" y="38429"/>
                  </a:lnTo>
                  <a:cubicBezTo>
                    <a:pt x="41892" y="38429"/>
                    <a:pt x="47829" y="28254"/>
                    <a:pt x="50224" y="22751"/>
                  </a:cubicBezTo>
                  <a:cubicBezTo>
                    <a:pt x="52014" y="18641"/>
                    <a:pt x="52557" y="13138"/>
                    <a:pt x="52721" y="9890"/>
                  </a:cubicBezTo>
                  <a:cubicBezTo>
                    <a:pt x="52924" y="5830"/>
                    <a:pt x="50216" y="2096"/>
                    <a:pt x="46228" y="1313"/>
                  </a:cubicBezTo>
                  <a:cubicBezTo>
                    <a:pt x="46066" y="1280"/>
                    <a:pt x="45902" y="1253"/>
                    <a:pt x="45737" y="1230"/>
                  </a:cubicBezTo>
                  <a:lnTo>
                    <a:pt x="38254" y="196"/>
                  </a:lnTo>
                  <a:cubicBezTo>
                    <a:pt x="37927" y="196"/>
                    <a:pt x="36840" y="0"/>
                    <a:pt x="35239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1764350" y="3725575"/>
              <a:ext cx="845350" cy="573125"/>
            </a:xfrm>
            <a:custGeom>
              <a:avLst/>
              <a:gdLst/>
              <a:ahLst/>
              <a:cxnLst/>
              <a:rect l="l" t="t" r="r" b="b"/>
              <a:pathLst>
                <a:path w="33814" h="22925" extrusionOk="0">
                  <a:moveTo>
                    <a:pt x="11695" y="188"/>
                  </a:moveTo>
                  <a:cubicBezTo>
                    <a:pt x="12324" y="188"/>
                    <a:pt x="12942" y="403"/>
                    <a:pt x="13387" y="814"/>
                  </a:cubicBezTo>
                  <a:cubicBezTo>
                    <a:pt x="13865" y="1255"/>
                    <a:pt x="14133" y="1875"/>
                    <a:pt x="14202" y="2498"/>
                  </a:cubicBezTo>
                  <a:cubicBezTo>
                    <a:pt x="14275" y="3123"/>
                    <a:pt x="14173" y="3752"/>
                    <a:pt x="13943" y="4307"/>
                  </a:cubicBezTo>
                  <a:cubicBezTo>
                    <a:pt x="13714" y="4865"/>
                    <a:pt x="13330" y="5328"/>
                    <a:pt x="12891" y="5702"/>
                  </a:cubicBezTo>
                  <a:cubicBezTo>
                    <a:pt x="12458" y="6063"/>
                    <a:pt x="11971" y="6352"/>
                    <a:pt x="11448" y="6558"/>
                  </a:cubicBezTo>
                  <a:cubicBezTo>
                    <a:pt x="10456" y="6959"/>
                    <a:pt x="9438" y="7104"/>
                    <a:pt x="8493" y="7134"/>
                  </a:cubicBezTo>
                  <a:lnTo>
                    <a:pt x="8493" y="7134"/>
                  </a:lnTo>
                  <a:cubicBezTo>
                    <a:pt x="8237" y="6388"/>
                    <a:pt x="8095" y="5615"/>
                    <a:pt x="8075" y="4850"/>
                  </a:cubicBezTo>
                  <a:cubicBezTo>
                    <a:pt x="8060" y="4091"/>
                    <a:pt x="8169" y="3337"/>
                    <a:pt x="8426" y="2649"/>
                  </a:cubicBezTo>
                  <a:cubicBezTo>
                    <a:pt x="8681" y="1964"/>
                    <a:pt x="9094" y="1343"/>
                    <a:pt x="9646" y="906"/>
                  </a:cubicBezTo>
                  <a:cubicBezTo>
                    <a:pt x="10194" y="476"/>
                    <a:pt x="10862" y="227"/>
                    <a:pt x="11558" y="192"/>
                  </a:cubicBezTo>
                  <a:cubicBezTo>
                    <a:pt x="11603" y="189"/>
                    <a:pt x="11649" y="188"/>
                    <a:pt x="11695" y="188"/>
                  </a:cubicBezTo>
                  <a:close/>
                  <a:moveTo>
                    <a:pt x="22520" y="4903"/>
                  </a:moveTo>
                  <a:cubicBezTo>
                    <a:pt x="22642" y="4903"/>
                    <a:pt x="22765" y="4910"/>
                    <a:pt x="22886" y="4923"/>
                  </a:cubicBezTo>
                  <a:cubicBezTo>
                    <a:pt x="23328" y="4980"/>
                    <a:pt x="23763" y="5130"/>
                    <a:pt x="24125" y="5388"/>
                  </a:cubicBezTo>
                  <a:cubicBezTo>
                    <a:pt x="24489" y="5653"/>
                    <a:pt x="24777" y="6009"/>
                    <a:pt x="24960" y="6420"/>
                  </a:cubicBezTo>
                  <a:cubicBezTo>
                    <a:pt x="25330" y="7249"/>
                    <a:pt x="25313" y="8223"/>
                    <a:pt x="25006" y="9064"/>
                  </a:cubicBezTo>
                  <a:cubicBezTo>
                    <a:pt x="24691" y="9910"/>
                    <a:pt x="24075" y="10618"/>
                    <a:pt x="23364" y="11161"/>
                  </a:cubicBezTo>
                  <a:cubicBezTo>
                    <a:pt x="22352" y="11914"/>
                    <a:pt x="21184" y="12414"/>
                    <a:pt x="19982" y="12716"/>
                  </a:cubicBezTo>
                  <a:lnTo>
                    <a:pt x="19982" y="12716"/>
                  </a:lnTo>
                  <a:cubicBezTo>
                    <a:pt x="19597" y="12019"/>
                    <a:pt x="19283" y="11281"/>
                    <a:pt x="19092" y="10494"/>
                  </a:cubicBezTo>
                  <a:cubicBezTo>
                    <a:pt x="18884" y="9649"/>
                    <a:pt x="18866" y="8753"/>
                    <a:pt x="19066" y="7893"/>
                  </a:cubicBezTo>
                  <a:cubicBezTo>
                    <a:pt x="19270" y="7041"/>
                    <a:pt x="19704" y="6217"/>
                    <a:pt x="20392" y="5654"/>
                  </a:cubicBezTo>
                  <a:cubicBezTo>
                    <a:pt x="20978" y="5169"/>
                    <a:pt x="21749" y="4903"/>
                    <a:pt x="22520" y="4903"/>
                  </a:cubicBezTo>
                  <a:close/>
                  <a:moveTo>
                    <a:pt x="30048" y="10441"/>
                  </a:moveTo>
                  <a:cubicBezTo>
                    <a:pt x="31098" y="10441"/>
                    <a:pt x="32168" y="11034"/>
                    <a:pt x="32853" y="11938"/>
                  </a:cubicBezTo>
                  <a:cubicBezTo>
                    <a:pt x="33241" y="12466"/>
                    <a:pt x="33518" y="13100"/>
                    <a:pt x="33562" y="13782"/>
                  </a:cubicBezTo>
                  <a:cubicBezTo>
                    <a:pt x="33622" y="14461"/>
                    <a:pt x="33481" y="15166"/>
                    <a:pt x="33186" y="15810"/>
                  </a:cubicBezTo>
                  <a:cubicBezTo>
                    <a:pt x="32600" y="17101"/>
                    <a:pt x="31397" y="18168"/>
                    <a:pt x="29924" y="18544"/>
                  </a:cubicBezTo>
                  <a:cubicBezTo>
                    <a:pt x="29415" y="18681"/>
                    <a:pt x="28884" y="18747"/>
                    <a:pt x="28347" y="18747"/>
                  </a:cubicBezTo>
                  <a:cubicBezTo>
                    <a:pt x="27955" y="18747"/>
                    <a:pt x="27559" y="18712"/>
                    <a:pt x="27166" y="18644"/>
                  </a:cubicBezTo>
                  <a:lnTo>
                    <a:pt x="27166" y="18644"/>
                  </a:lnTo>
                  <a:cubicBezTo>
                    <a:pt x="26770" y="17772"/>
                    <a:pt x="26479" y="16746"/>
                    <a:pt x="26421" y="15590"/>
                  </a:cubicBezTo>
                  <a:cubicBezTo>
                    <a:pt x="26367" y="14626"/>
                    <a:pt x="26537" y="13570"/>
                    <a:pt x="27017" y="12585"/>
                  </a:cubicBezTo>
                  <a:cubicBezTo>
                    <a:pt x="27259" y="12095"/>
                    <a:pt x="27586" y="11626"/>
                    <a:pt x="28013" y="11244"/>
                  </a:cubicBezTo>
                  <a:cubicBezTo>
                    <a:pt x="28436" y="10857"/>
                    <a:pt x="28982" y="10588"/>
                    <a:pt x="29571" y="10484"/>
                  </a:cubicBezTo>
                  <a:cubicBezTo>
                    <a:pt x="29729" y="10455"/>
                    <a:pt x="29888" y="10441"/>
                    <a:pt x="30048" y="10441"/>
                  </a:cubicBezTo>
                  <a:close/>
                  <a:moveTo>
                    <a:pt x="11686" y="0"/>
                  </a:moveTo>
                  <a:cubicBezTo>
                    <a:pt x="11640" y="0"/>
                    <a:pt x="11594" y="1"/>
                    <a:pt x="11548" y="4"/>
                  </a:cubicBezTo>
                  <a:cubicBezTo>
                    <a:pt x="10813" y="37"/>
                    <a:pt x="10106" y="299"/>
                    <a:pt x="9525" y="753"/>
                  </a:cubicBezTo>
                  <a:cubicBezTo>
                    <a:pt x="8938" y="1216"/>
                    <a:pt x="8507" y="1863"/>
                    <a:pt x="8238" y="2579"/>
                  </a:cubicBezTo>
                  <a:cubicBezTo>
                    <a:pt x="7968" y="3293"/>
                    <a:pt x="7855" y="4071"/>
                    <a:pt x="7869" y="4853"/>
                  </a:cubicBezTo>
                  <a:cubicBezTo>
                    <a:pt x="7887" y="5619"/>
                    <a:pt x="8024" y="6392"/>
                    <a:pt x="8272" y="7138"/>
                  </a:cubicBezTo>
                  <a:lnTo>
                    <a:pt x="8272" y="7138"/>
                  </a:lnTo>
                  <a:cubicBezTo>
                    <a:pt x="8245" y="7138"/>
                    <a:pt x="8218" y="7138"/>
                    <a:pt x="8192" y="7138"/>
                  </a:cubicBezTo>
                  <a:cubicBezTo>
                    <a:pt x="6336" y="7138"/>
                    <a:pt x="4757" y="6697"/>
                    <a:pt x="3547" y="6183"/>
                  </a:cubicBezTo>
                  <a:cubicBezTo>
                    <a:pt x="2286" y="5639"/>
                    <a:pt x="1405" y="5018"/>
                    <a:pt x="841" y="4568"/>
                  </a:cubicBezTo>
                  <a:cubicBezTo>
                    <a:pt x="556" y="4344"/>
                    <a:pt x="348" y="4162"/>
                    <a:pt x="214" y="4035"/>
                  </a:cubicBezTo>
                  <a:cubicBezTo>
                    <a:pt x="76" y="3911"/>
                    <a:pt x="1" y="3851"/>
                    <a:pt x="1" y="3851"/>
                  </a:cubicBezTo>
                  <a:lnTo>
                    <a:pt x="1" y="3851"/>
                  </a:lnTo>
                  <a:cubicBezTo>
                    <a:pt x="1" y="3851"/>
                    <a:pt x="64" y="3922"/>
                    <a:pt x="197" y="4052"/>
                  </a:cubicBezTo>
                  <a:cubicBezTo>
                    <a:pt x="392" y="4247"/>
                    <a:pt x="597" y="4432"/>
                    <a:pt x="810" y="4605"/>
                  </a:cubicBezTo>
                  <a:cubicBezTo>
                    <a:pt x="1368" y="5069"/>
                    <a:pt x="2244" y="5706"/>
                    <a:pt x="3511" y="6267"/>
                  </a:cubicBezTo>
                  <a:cubicBezTo>
                    <a:pt x="4739" y="6804"/>
                    <a:pt x="6352" y="7267"/>
                    <a:pt x="8258" y="7267"/>
                  </a:cubicBezTo>
                  <a:cubicBezTo>
                    <a:pt x="8277" y="7267"/>
                    <a:pt x="8296" y="7267"/>
                    <a:pt x="8316" y="7267"/>
                  </a:cubicBezTo>
                  <a:lnTo>
                    <a:pt x="8316" y="7267"/>
                  </a:lnTo>
                  <a:cubicBezTo>
                    <a:pt x="8572" y="7999"/>
                    <a:pt x="8934" y="8705"/>
                    <a:pt x="9392" y="9354"/>
                  </a:cubicBezTo>
                  <a:cubicBezTo>
                    <a:pt x="10337" y="10701"/>
                    <a:pt x="11677" y="11831"/>
                    <a:pt x="13269" y="12508"/>
                  </a:cubicBezTo>
                  <a:cubicBezTo>
                    <a:pt x="14506" y="13027"/>
                    <a:pt x="15871" y="13294"/>
                    <a:pt x="17252" y="13294"/>
                  </a:cubicBezTo>
                  <a:cubicBezTo>
                    <a:pt x="17647" y="13294"/>
                    <a:pt x="18042" y="13272"/>
                    <a:pt x="18436" y="13229"/>
                  </a:cubicBezTo>
                  <a:cubicBezTo>
                    <a:pt x="18915" y="13173"/>
                    <a:pt x="19395" y="13091"/>
                    <a:pt x="19871" y="12979"/>
                  </a:cubicBezTo>
                  <a:lnTo>
                    <a:pt x="19871" y="12979"/>
                  </a:lnTo>
                  <a:cubicBezTo>
                    <a:pt x="19876" y="12987"/>
                    <a:pt x="19880" y="12995"/>
                    <a:pt x="19884" y="13002"/>
                  </a:cubicBezTo>
                  <a:cubicBezTo>
                    <a:pt x="20322" y="13750"/>
                    <a:pt x="20819" y="14464"/>
                    <a:pt x="21368" y="15134"/>
                  </a:cubicBezTo>
                  <a:cubicBezTo>
                    <a:pt x="22448" y="16463"/>
                    <a:pt x="23755" y="17598"/>
                    <a:pt x="25263" y="18280"/>
                  </a:cubicBezTo>
                  <a:cubicBezTo>
                    <a:pt x="25868" y="18551"/>
                    <a:pt x="26503" y="18746"/>
                    <a:pt x="27146" y="18855"/>
                  </a:cubicBezTo>
                  <a:lnTo>
                    <a:pt x="27146" y="18855"/>
                  </a:lnTo>
                  <a:cubicBezTo>
                    <a:pt x="27408" y="19390"/>
                    <a:pt x="27708" y="19862"/>
                    <a:pt x="28013" y="20266"/>
                  </a:cubicBezTo>
                  <a:cubicBezTo>
                    <a:pt x="28849" y="21375"/>
                    <a:pt x="29722" y="22037"/>
                    <a:pt x="30339" y="22416"/>
                  </a:cubicBezTo>
                  <a:cubicBezTo>
                    <a:pt x="30651" y="22603"/>
                    <a:pt x="30892" y="22736"/>
                    <a:pt x="31065" y="22810"/>
                  </a:cubicBezTo>
                  <a:cubicBezTo>
                    <a:pt x="31233" y="22889"/>
                    <a:pt x="31322" y="22924"/>
                    <a:pt x="31322" y="22924"/>
                  </a:cubicBezTo>
                  <a:cubicBezTo>
                    <a:pt x="31322" y="22924"/>
                    <a:pt x="31239" y="22874"/>
                    <a:pt x="31076" y="22788"/>
                  </a:cubicBezTo>
                  <a:cubicBezTo>
                    <a:pt x="30909" y="22707"/>
                    <a:pt x="30670" y="22569"/>
                    <a:pt x="30365" y="22375"/>
                  </a:cubicBezTo>
                  <a:cubicBezTo>
                    <a:pt x="29761" y="21987"/>
                    <a:pt x="28904" y="21317"/>
                    <a:pt x="28087" y="20213"/>
                  </a:cubicBezTo>
                  <a:cubicBezTo>
                    <a:pt x="27802" y="19826"/>
                    <a:pt x="27522" y="19379"/>
                    <a:pt x="27275" y="18876"/>
                  </a:cubicBezTo>
                  <a:lnTo>
                    <a:pt x="27275" y="18876"/>
                  </a:lnTo>
                  <a:cubicBezTo>
                    <a:pt x="27627" y="18929"/>
                    <a:pt x="27979" y="18956"/>
                    <a:pt x="28330" y="18956"/>
                  </a:cubicBezTo>
                  <a:cubicBezTo>
                    <a:pt x="28890" y="18956"/>
                    <a:pt x="29444" y="18886"/>
                    <a:pt x="29978" y="18742"/>
                  </a:cubicBezTo>
                  <a:cubicBezTo>
                    <a:pt x="31507" y="18347"/>
                    <a:pt x="32758" y="17234"/>
                    <a:pt x="33362" y="15888"/>
                  </a:cubicBezTo>
                  <a:cubicBezTo>
                    <a:pt x="33668" y="15220"/>
                    <a:pt x="33813" y="14480"/>
                    <a:pt x="33749" y="13767"/>
                  </a:cubicBezTo>
                  <a:cubicBezTo>
                    <a:pt x="33698" y="13048"/>
                    <a:pt x="33405" y="12378"/>
                    <a:pt x="32995" y="11829"/>
                  </a:cubicBezTo>
                  <a:cubicBezTo>
                    <a:pt x="32279" y="10890"/>
                    <a:pt x="31166" y="10274"/>
                    <a:pt x="30059" y="10274"/>
                  </a:cubicBezTo>
                  <a:cubicBezTo>
                    <a:pt x="29886" y="10274"/>
                    <a:pt x="29713" y="10289"/>
                    <a:pt x="29542" y="10320"/>
                  </a:cubicBezTo>
                  <a:cubicBezTo>
                    <a:pt x="28921" y="10433"/>
                    <a:pt x="28347" y="10719"/>
                    <a:pt x="27907" y="11126"/>
                  </a:cubicBezTo>
                  <a:cubicBezTo>
                    <a:pt x="27464" y="11528"/>
                    <a:pt x="27129" y="12014"/>
                    <a:pt x="26882" y="12519"/>
                  </a:cubicBezTo>
                  <a:cubicBezTo>
                    <a:pt x="26395" y="13535"/>
                    <a:pt x="26229" y="14613"/>
                    <a:pt x="26289" y="15596"/>
                  </a:cubicBezTo>
                  <a:cubicBezTo>
                    <a:pt x="26354" y="16741"/>
                    <a:pt x="26644" y="17756"/>
                    <a:pt x="27036" y="18620"/>
                  </a:cubicBezTo>
                  <a:lnTo>
                    <a:pt x="27036" y="18620"/>
                  </a:lnTo>
                  <a:cubicBezTo>
                    <a:pt x="26461" y="18509"/>
                    <a:pt x="25894" y="18329"/>
                    <a:pt x="25353" y="18084"/>
                  </a:cubicBezTo>
                  <a:cubicBezTo>
                    <a:pt x="23885" y="17417"/>
                    <a:pt x="22605" y="16306"/>
                    <a:pt x="21542" y="14995"/>
                  </a:cubicBezTo>
                  <a:cubicBezTo>
                    <a:pt x="21027" y="14346"/>
                    <a:pt x="20525" y="13658"/>
                    <a:pt x="20099" y="12923"/>
                  </a:cubicBezTo>
                  <a:lnTo>
                    <a:pt x="20099" y="12923"/>
                  </a:lnTo>
                  <a:cubicBezTo>
                    <a:pt x="21305" y="12614"/>
                    <a:pt x="22474" y="12109"/>
                    <a:pt x="23503" y="11345"/>
                  </a:cubicBezTo>
                  <a:cubicBezTo>
                    <a:pt x="24240" y="10783"/>
                    <a:pt x="24887" y="10046"/>
                    <a:pt x="25223" y="9144"/>
                  </a:cubicBezTo>
                  <a:cubicBezTo>
                    <a:pt x="25550" y="8251"/>
                    <a:pt x="25570" y="7220"/>
                    <a:pt x="25171" y="6323"/>
                  </a:cubicBezTo>
                  <a:cubicBezTo>
                    <a:pt x="24972" y="5874"/>
                    <a:pt x="24657" y="5486"/>
                    <a:pt x="24260" y="5197"/>
                  </a:cubicBezTo>
                  <a:cubicBezTo>
                    <a:pt x="23862" y="4913"/>
                    <a:pt x="23390" y="4750"/>
                    <a:pt x="22914" y="4691"/>
                  </a:cubicBezTo>
                  <a:cubicBezTo>
                    <a:pt x="22783" y="4676"/>
                    <a:pt x="22651" y="4669"/>
                    <a:pt x="22519" y="4669"/>
                  </a:cubicBezTo>
                  <a:cubicBezTo>
                    <a:pt x="21693" y="4669"/>
                    <a:pt x="20874" y="4951"/>
                    <a:pt x="20244" y="5474"/>
                  </a:cubicBezTo>
                  <a:cubicBezTo>
                    <a:pt x="19508" y="6078"/>
                    <a:pt x="19053" y="6948"/>
                    <a:pt x="18840" y="7838"/>
                  </a:cubicBezTo>
                  <a:cubicBezTo>
                    <a:pt x="18630" y="8736"/>
                    <a:pt x="18653" y="9673"/>
                    <a:pt x="18869" y="10546"/>
                  </a:cubicBezTo>
                  <a:cubicBezTo>
                    <a:pt x="19056" y="11336"/>
                    <a:pt x="19373" y="12078"/>
                    <a:pt x="19754" y="12771"/>
                  </a:cubicBezTo>
                  <a:lnTo>
                    <a:pt x="19754" y="12771"/>
                  </a:lnTo>
                  <a:cubicBezTo>
                    <a:pt x="19309" y="12873"/>
                    <a:pt x="18860" y="12949"/>
                    <a:pt x="18413" y="13001"/>
                  </a:cubicBezTo>
                  <a:cubicBezTo>
                    <a:pt x="18021" y="13045"/>
                    <a:pt x="17629" y="13067"/>
                    <a:pt x="17238" y="13067"/>
                  </a:cubicBezTo>
                  <a:cubicBezTo>
                    <a:pt x="15889" y="13067"/>
                    <a:pt x="14562" y="12807"/>
                    <a:pt x="13356" y="12303"/>
                  </a:cubicBezTo>
                  <a:cubicBezTo>
                    <a:pt x="11805" y="11646"/>
                    <a:pt x="10495" y="10545"/>
                    <a:pt x="9570" y="9231"/>
                  </a:cubicBezTo>
                  <a:cubicBezTo>
                    <a:pt x="9134" y="8618"/>
                    <a:pt x="8788" y="7953"/>
                    <a:pt x="8538" y="7263"/>
                  </a:cubicBezTo>
                  <a:lnTo>
                    <a:pt x="8538" y="7263"/>
                  </a:lnTo>
                  <a:cubicBezTo>
                    <a:pt x="9484" y="7236"/>
                    <a:pt x="10502" y="7095"/>
                    <a:pt x="11503" y="6696"/>
                  </a:cubicBezTo>
                  <a:cubicBezTo>
                    <a:pt x="12527" y="6283"/>
                    <a:pt x="13595" y="5552"/>
                    <a:pt x="14095" y="4370"/>
                  </a:cubicBezTo>
                  <a:cubicBezTo>
                    <a:pt x="14338" y="3790"/>
                    <a:pt x="14448" y="3134"/>
                    <a:pt x="14371" y="2478"/>
                  </a:cubicBezTo>
                  <a:cubicBezTo>
                    <a:pt x="14303" y="1823"/>
                    <a:pt x="14021" y="1160"/>
                    <a:pt x="13509" y="681"/>
                  </a:cubicBezTo>
                  <a:cubicBezTo>
                    <a:pt x="13028" y="231"/>
                    <a:pt x="12358" y="0"/>
                    <a:pt x="1168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2593300" y="3176850"/>
              <a:ext cx="292650" cy="283275"/>
            </a:xfrm>
            <a:custGeom>
              <a:avLst/>
              <a:gdLst/>
              <a:ahLst/>
              <a:cxnLst/>
              <a:rect l="l" t="t" r="r" b="b"/>
              <a:pathLst>
                <a:path w="11706" h="11331" extrusionOk="0">
                  <a:moveTo>
                    <a:pt x="3537" y="206"/>
                  </a:moveTo>
                  <a:cubicBezTo>
                    <a:pt x="3777" y="206"/>
                    <a:pt x="4013" y="278"/>
                    <a:pt x="4221" y="398"/>
                  </a:cubicBezTo>
                  <a:cubicBezTo>
                    <a:pt x="4501" y="564"/>
                    <a:pt x="4735" y="801"/>
                    <a:pt x="4914" y="1067"/>
                  </a:cubicBezTo>
                  <a:cubicBezTo>
                    <a:pt x="5098" y="1332"/>
                    <a:pt x="5217" y="1630"/>
                    <a:pt x="5303" y="1931"/>
                  </a:cubicBezTo>
                  <a:cubicBezTo>
                    <a:pt x="5390" y="2228"/>
                    <a:pt x="5437" y="2534"/>
                    <a:pt x="5445" y="2843"/>
                  </a:cubicBezTo>
                  <a:cubicBezTo>
                    <a:pt x="5469" y="3448"/>
                    <a:pt x="5351" y="4031"/>
                    <a:pt x="5173" y="4557"/>
                  </a:cubicBezTo>
                  <a:cubicBezTo>
                    <a:pt x="4806" y="5618"/>
                    <a:pt x="4160" y="6440"/>
                    <a:pt x="3515" y="7051"/>
                  </a:cubicBezTo>
                  <a:cubicBezTo>
                    <a:pt x="3285" y="7270"/>
                    <a:pt x="3055" y="7465"/>
                    <a:pt x="2831" y="7642"/>
                  </a:cubicBezTo>
                  <a:lnTo>
                    <a:pt x="2831" y="7642"/>
                  </a:lnTo>
                  <a:cubicBezTo>
                    <a:pt x="2512" y="7236"/>
                    <a:pt x="2264" y="6777"/>
                    <a:pt x="2094" y="6301"/>
                  </a:cubicBezTo>
                  <a:cubicBezTo>
                    <a:pt x="1823" y="5547"/>
                    <a:pt x="1721" y="4753"/>
                    <a:pt x="1719" y="3979"/>
                  </a:cubicBezTo>
                  <a:cubicBezTo>
                    <a:pt x="1730" y="3207"/>
                    <a:pt x="1775" y="2431"/>
                    <a:pt x="1990" y="1734"/>
                  </a:cubicBezTo>
                  <a:cubicBezTo>
                    <a:pt x="2197" y="1051"/>
                    <a:pt x="2619" y="370"/>
                    <a:pt x="3282" y="234"/>
                  </a:cubicBezTo>
                  <a:cubicBezTo>
                    <a:pt x="3367" y="215"/>
                    <a:pt x="3452" y="206"/>
                    <a:pt x="3537" y="206"/>
                  </a:cubicBezTo>
                  <a:close/>
                  <a:moveTo>
                    <a:pt x="10028" y="634"/>
                  </a:moveTo>
                  <a:cubicBezTo>
                    <a:pt x="10227" y="634"/>
                    <a:pt x="10426" y="682"/>
                    <a:pt x="10603" y="783"/>
                  </a:cubicBezTo>
                  <a:cubicBezTo>
                    <a:pt x="10892" y="942"/>
                    <a:pt x="11126" y="1208"/>
                    <a:pt x="11271" y="1523"/>
                  </a:cubicBezTo>
                  <a:cubicBezTo>
                    <a:pt x="11418" y="1838"/>
                    <a:pt x="11478" y="2196"/>
                    <a:pt x="11485" y="2560"/>
                  </a:cubicBezTo>
                  <a:cubicBezTo>
                    <a:pt x="11485" y="4028"/>
                    <a:pt x="10942" y="5576"/>
                    <a:pt x="9933" y="6822"/>
                  </a:cubicBezTo>
                  <a:cubicBezTo>
                    <a:pt x="9421" y="7460"/>
                    <a:pt x="8797" y="7998"/>
                    <a:pt x="8093" y="8414"/>
                  </a:cubicBezTo>
                  <a:cubicBezTo>
                    <a:pt x="7868" y="8544"/>
                    <a:pt x="7632" y="8661"/>
                    <a:pt x="7389" y="8760"/>
                  </a:cubicBezTo>
                  <a:lnTo>
                    <a:pt x="7389" y="8760"/>
                  </a:lnTo>
                  <a:cubicBezTo>
                    <a:pt x="7257" y="8329"/>
                    <a:pt x="7160" y="7887"/>
                    <a:pt x="7099" y="7440"/>
                  </a:cubicBezTo>
                  <a:cubicBezTo>
                    <a:pt x="6977" y="6557"/>
                    <a:pt x="6969" y="5522"/>
                    <a:pt x="7226" y="4427"/>
                  </a:cubicBezTo>
                  <a:cubicBezTo>
                    <a:pt x="7474" y="3344"/>
                    <a:pt x="7970" y="2158"/>
                    <a:pt x="8855" y="1203"/>
                  </a:cubicBezTo>
                  <a:cubicBezTo>
                    <a:pt x="9087" y="980"/>
                    <a:pt x="9360" y="781"/>
                    <a:pt x="9666" y="688"/>
                  </a:cubicBezTo>
                  <a:cubicBezTo>
                    <a:pt x="9783" y="652"/>
                    <a:pt x="9905" y="634"/>
                    <a:pt x="10028" y="634"/>
                  </a:cubicBezTo>
                  <a:close/>
                  <a:moveTo>
                    <a:pt x="3526" y="1"/>
                  </a:moveTo>
                  <a:cubicBezTo>
                    <a:pt x="3431" y="1"/>
                    <a:pt x="3335" y="10"/>
                    <a:pt x="3241" y="31"/>
                  </a:cubicBezTo>
                  <a:cubicBezTo>
                    <a:pt x="2865" y="105"/>
                    <a:pt x="2527" y="346"/>
                    <a:pt x="2298" y="648"/>
                  </a:cubicBezTo>
                  <a:cubicBezTo>
                    <a:pt x="2059" y="950"/>
                    <a:pt x="1901" y="1304"/>
                    <a:pt x="1784" y="1668"/>
                  </a:cubicBezTo>
                  <a:cubicBezTo>
                    <a:pt x="1556" y="2407"/>
                    <a:pt x="1510" y="3187"/>
                    <a:pt x="1498" y="3979"/>
                  </a:cubicBezTo>
                  <a:cubicBezTo>
                    <a:pt x="1498" y="4771"/>
                    <a:pt x="1600" y="5592"/>
                    <a:pt x="1880" y="6377"/>
                  </a:cubicBezTo>
                  <a:cubicBezTo>
                    <a:pt x="2057" y="6875"/>
                    <a:pt x="2315" y="7355"/>
                    <a:pt x="2649" y="7783"/>
                  </a:cubicBezTo>
                  <a:lnTo>
                    <a:pt x="2649" y="7783"/>
                  </a:lnTo>
                  <a:cubicBezTo>
                    <a:pt x="2307" y="8041"/>
                    <a:pt x="1982" y="8257"/>
                    <a:pt x="1690" y="8445"/>
                  </a:cubicBezTo>
                  <a:cubicBezTo>
                    <a:pt x="1157" y="8783"/>
                    <a:pt x="728" y="9026"/>
                    <a:pt x="439" y="9192"/>
                  </a:cubicBezTo>
                  <a:lnTo>
                    <a:pt x="111" y="9384"/>
                  </a:lnTo>
                  <a:cubicBezTo>
                    <a:pt x="37" y="9428"/>
                    <a:pt x="1" y="9451"/>
                    <a:pt x="2" y="9455"/>
                  </a:cubicBezTo>
                  <a:cubicBezTo>
                    <a:pt x="2" y="9456"/>
                    <a:pt x="3" y="9456"/>
                    <a:pt x="3" y="9456"/>
                  </a:cubicBezTo>
                  <a:cubicBezTo>
                    <a:pt x="12" y="9456"/>
                    <a:pt x="52" y="9439"/>
                    <a:pt x="123" y="9405"/>
                  </a:cubicBezTo>
                  <a:lnTo>
                    <a:pt x="462" y="9234"/>
                  </a:lnTo>
                  <a:cubicBezTo>
                    <a:pt x="758" y="9079"/>
                    <a:pt x="1195" y="8850"/>
                    <a:pt x="1739" y="8523"/>
                  </a:cubicBezTo>
                  <a:cubicBezTo>
                    <a:pt x="2037" y="8339"/>
                    <a:pt x="2369" y="8127"/>
                    <a:pt x="2720" y="7871"/>
                  </a:cubicBezTo>
                  <a:lnTo>
                    <a:pt x="2720" y="7871"/>
                  </a:lnTo>
                  <a:cubicBezTo>
                    <a:pt x="2893" y="8082"/>
                    <a:pt x="3086" y="8279"/>
                    <a:pt x="3298" y="8458"/>
                  </a:cubicBezTo>
                  <a:cubicBezTo>
                    <a:pt x="3934" y="9011"/>
                    <a:pt x="4785" y="9352"/>
                    <a:pt x="5658" y="9352"/>
                  </a:cubicBezTo>
                  <a:cubicBezTo>
                    <a:pt x="5681" y="9352"/>
                    <a:pt x="5703" y="9352"/>
                    <a:pt x="5726" y="9351"/>
                  </a:cubicBezTo>
                  <a:cubicBezTo>
                    <a:pt x="6295" y="9344"/>
                    <a:pt x="6847" y="9220"/>
                    <a:pt x="7364" y="9020"/>
                  </a:cubicBezTo>
                  <a:lnTo>
                    <a:pt x="7364" y="9020"/>
                  </a:lnTo>
                  <a:cubicBezTo>
                    <a:pt x="7444" y="9243"/>
                    <a:pt x="7533" y="9463"/>
                    <a:pt x="7632" y="9679"/>
                  </a:cubicBezTo>
                  <a:cubicBezTo>
                    <a:pt x="7910" y="10252"/>
                    <a:pt x="8179" y="10670"/>
                    <a:pt x="8381" y="10937"/>
                  </a:cubicBezTo>
                  <a:lnTo>
                    <a:pt x="8618" y="11234"/>
                  </a:lnTo>
                  <a:cubicBezTo>
                    <a:pt x="8672" y="11298"/>
                    <a:pt x="8701" y="11330"/>
                    <a:pt x="8705" y="11330"/>
                  </a:cubicBezTo>
                  <a:cubicBezTo>
                    <a:pt x="8705" y="11330"/>
                    <a:pt x="8705" y="11330"/>
                    <a:pt x="8705" y="11330"/>
                  </a:cubicBezTo>
                  <a:cubicBezTo>
                    <a:pt x="8708" y="11327"/>
                    <a:pt x="8685" y="11291"/>
                    <a:pt x="8636" y="11220"/>
                  </a:cubicBezTo>
                  <a:lnTo>
                    <a:pt x="8418" y="10911"/>
                  </a:lnTo>
                  <a:cubicBezTo>
                    <a:pt x="8230" y="10636"/>
                    <a:pt x="7976" y="10215"/>
                    <a:pt x="7713" y="9642"/>
                  </a:cubicBezTo>
                  <a:cubicBezTo>
                    <a:pt x="7619" y="9426"/>
                    <a:pt x="7535" y="9205"/>
                    <a:pt x="7460" y="8982"/>
                  </a:cubicBezTo>
                  <a:lnTo>
                    <a:pt x="7460" y="8982"/>
                  </a:lnTo>
                  <a:cubicBezTo>
                    <a:pt x="7720" y="8876"/>
                    <a:pt x="7971" y="8751"/>
                    <a:pt x="8211" y="8613"/>
                  </a:cubicBezTo>
                  <a:cubicBezTo>
                    <a:pt x="8939" y="8183"/>
                    <a:pt x="9583" y="7625"/>
                    <a:pt x="10111" y="6966"/>
                  </a:cubicBezTo>
                  <a:cubicBezTo>
                    <a:pt x="11152" y="5674"/>
                    <a:pt x="11706" y="4083"/>
                    <a:pt x="11701" y="2554"/>
                  </a:cubicBezTo>
                  <a:cubicBezTo>
                    <a:pt x="11692" y="2170"/>
                    <a:pt x="11626" y="1782"/>
                    <a:pt x="11462" y="1433"/>
                  </a:cubicBezTo>
                  <a:cubicBezTo>
                    <a:pt x="11300" y="1084"/>
                    <a:pt x="11037" y="786"/>
                    <a:pt x="10702" y="601"/>
                  </a:cubicBezTo>
                  <a:cubicBezTo>
                    <a:pt x="10499" y="486"/>
                    <a:pt x="10267" y="431"/>
                    <a:pt x="10038" y="431"/>
                  </a:cubicBezTo>
                  <a:cubicBezTo>
                    <a:pt x="9891" y="431"/>
                    <a:pt x="9745" y="453"/>
                    <a:pt x="9607" y="497"/>
                  </a:cubicBezTo>
                  <a:cubicBezTo>
                    <a:pt x="9256" y="609"/>
                    <a:pt x="8965" y="826"/>
                    <a:pt x="8720" y="1064"/>
                  </a:cubicBezTo>
                  <a:cubicBezTo>
                    <a:pt x="7794" y="2075"/>
                    <a:pt x="7312" y="3277"/>
                    <a:pt x="7066" y="4390"/>
                  </a:cubicBezTo>
                  <a:cubicBezTo>
                    <a:pt x="6815" y="5510"/>
                    <a:pt x="6835" y="6562"/>
                    <a:pt x="6971" y="7457"/>
                  </a:cubicBezTo>
                  <a:cubicBezTo>
                    <a:pt x="7039" y="7913"/>
                    <a:pt x="7146" y="8362"/>
                    <a:pt x="7289" y="8800"/>
                  </a:cubicBezTo>
                  <a:lnTo>
                    <a:pt x="7289" y="8800"/>
                  </a:lnTo>
                  <a:cubicBezTo>
                    <a:pt x="6791" y="8993"/>
                    <a:pt x="6262" y="9112"/>
                    <a:pt x="5723" y="9119"/>
                  </a:cubicBezTo>
                  <a:cubicBezTo>
                    <a:pt x="5704" y="9119"/>
                    <a:pt x="5684" y="9120"/>
                    <a:pt x="5665" y="9120"/>
                  </a:cubicBezTo>
                  <a:cubicBezTo>
                    <a:pt x="4844" y="9120"/>
                    <a:pt x="4053" y="8805"/>
                    <a:pt x="3448" y="8282"/>
                  </a:cubicBezTo>
                  <a:cubicBezTo>
                    <a:pt x="3250" y="8115"/>
                    <a:pt x="3068" y="7931"/>
                    <a:pt x="2905" y="7733"/>
                  </a:cubicBezTo>
                  <a:lnTo>
                    <a:pt x="2905" y="7733"/>
                  </a:lnTo>
                  <a:cubicBezTo>
                    <a:pt x="3133" y="7558"/>
                    <a:pt x="3368" y="7364"/>
                    <a:pt x="3604" y="7146"/>
                  </a:cubicBezTo>
                  <a:cubicBezTo>
                    <a:pt x="4267" y="6535"/>
                    <a:pt x="4940" y="5701"/>
                    <a:pt x="5329" y="4612"/>
                  </a:cubicBezTo>
                  <a:cubicBezTo>
                    <a:pt x="5518" y="4071"/>
                    <a:pt x="5645" y="3470"/>
                    <a:pt x="5625" y="2837"/>
                  </a:cubicBezTo>
                  <a:cubicBezTo>
                    <a:pt x="5619" y="2513"/>
                    <a:pt x="5572" y="2191"/>
                    <a:pt x="5483" y="1881"/>
                  </a:cubicBezTo>
                  <a:cubicBezTo>
                    <a:pt x="5396" y="1564"/>
                    <a:pt x="5270" y="1245"/>
                    <a:pt x="5075" y="959"/>
                  </a:cubicBezTo>
                  <a:cubicBezTo>
                    <a:pt x="4885" y="671"/>
                    <a:pt x="4634" y="411"/>
                    <a:pt x="4322" y="225"/>
                  </a:cubicBezTo>
                  <a:cubicBezTo>
                    <a:pt x="4088" y="86"/>
                    <a:pt x="3809" y="1"/>
                    <a:pt x="35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2156075" y="3303300"/>
              <a:ext cx="1613800" cy="863650"/>
            </a:xfrm>
            <a:custGeom>
              <a:avLst/>
              <a:gdLst/>
              <a:ahLst/>
              <a:cxnLst/>
              <a:rect l="l" t="t" r="r" b="b"/>
              <a:pathLst>
                <a:path w="64552" h="34546" extrusionOk="0">
                  <a:moveTo>
                    <a:pt x="1" y="1"/>
                  </a:moveTo>
                  <a:lnTo>
                    <a:pt x="1" y="1"/>
                  </a:lnTo>
                  <a:cubicBezTo>
                    <a:pt x="438" y="6824"/>
                    <a:pt x="71" y="10724"/>
                    <a:pt x="2250" y="21285"/>
                  </a:cubicBezTo>
                  <a:cubicBezTo>
                    <a:pt x="4487" y="32124"/>
                    <a:pt x="19075" y="34546"/>
                    <a:pt x="31661" y="34546"/>
                  </a:cubicBezTo>
                  <a:cubicBezTo>
                    <a:pt x="41824" y="34546"/>
                    <a:pt x="50682" y="32967"/>
                    <a:pt x="50682" y="32967"/>
                  </a:cubicBezTo>
                  <a:cubicBezTo>
                    <a:pt x="51383" y="32990"/>
                    <a:pt x="52039" y="32998"/>
                    <a:pt x="52658" y="32998"/>
                  </a:cubicBezTo>
                  <a:cubicBezTo>
                    <a:pt x="54140" y="32998"/>
                    <a:pt x="55413" y="32952"/>
                    <a:pt x="56588" y="32952"/>
                  </a:cubicBezTo>
                  <a:cubicBezTo>
                    <a:pt x="57331" y="32952"/>
                    <a:pt x="58036" y="32971"/>
                    <a:pt x="58729" y="33031"/>
                  </a:cubicBezTo>
                  <a:cubicBezTo>
                    <a:pt x="59680" y="33114"/>
                    <a:pt x="60441" y="33158"/>
                    <a:pt x="61031" y="33158"/>
                  </a:cubicBezTo>
                  <a:cubicBezTo>
                    <a:pt x="62159" y="33158"/>
                    <a:pt x="62661" y="32999"/>
                    <a:pt x="62669" y="32657"/>
                  </a:cubicBezTo>
                  <a:cubicBezTo>
                    <a:pt x="62684" y="31962"/>
                    <a:pt x="62710" y="32230"/>
                    <a:pt x="57740" y="31074"/>
                  </a:cubicBezTo>
                  <a:lnTo>
                    <a:pt x="57740" y="31074"/>
                  </a:lnTo>
                  <a:cubicBezTo>
                    <a:pt x="57741" y="31074"/>
                    <a:pt x="60944" y="31790"/>
                    <a:pt x="62666" y="31790"/>
                  </a:cubicBezTo>
                  <a:cubicBezTo>
                    <a:pt x="63508" y="31790"/>
                    <a:pt x="63996" y="31618"/>
                    <a:pt x="63579" y="31108"/>
                  </a:cubicBezTo>
                  <a:cubicBezTo>
                    <a:pt x="63357" y="30835"/>
                    <a:pt x="62301" y="30455"/>
                    <a:pt x="61105" y="30095"/>
                  </a:cubicBezTo>
                  <a:lnTo>
                    <a:pt x="61105" y="30095"/>
                  </a:lnTo>
                  <a:cubicBezTo>
                    <a:pt x="61688" y="30193"/>
                    <a:pt x="62174" y="30237"/>
                    <a:pt x="62569" y="30237"/>
                  </a:cubicBezTo>
                  <a:cubicBezTo>
                    <a:pt x="63422" y="30237"/>
                    <a:pt x="63855" y="30032"/>
                    <a:pt x="63941" y="29719"/>
                  </a:cubicBezTo>
                  <a:cubicBezTo>
                    <a:pt x="64157" y="28933"/>
                    <a:pt x="60064" y="27809"/>
                    <a:pt x="58091" y="27316"/>
                  </a:cubicBezTo>
                  <a:lnTo>
                    <a:pt x="58091" y="27316"/>
                  </a:lnTo>
                  <a:cubicBezTo>
                    <a:pt x="59671" y="27689"/>
                    <a:pt x="62596" y="28351"/>
                    <a:pt x="63450" y="28351"/>
                  </a:cubicBezTo>
                  <a:cubicBezTo>
                    <a:pt x="63477" y="28351"/>
                    <a:pt x="63502" y="28350"/>
                    <a:pt x="63525" y="28349"/>
                  </a:cubicBezTo>
                  <a:cubicBezTo>
                    <a:pt x="64551" y="28286"/>
                    <a:pt x="63703" y="27379"/>
                    <a:pt x="62790" y="26827"/>
                  </a:cubicBezTo>
                  <a:cubicBezTo>
                    <a:pt x="61763" y="26208"/>
                    <a:pt x="55285" y="23464"/>
                    <a:pt x="53458" y="22576"/>
                  </a:cubicBezTo>
                  <a:cubicBezTo>
                    <a:pt x="52201" y="21964"/>
                    <a:pt x="52797" y="20877"/>
                    <a:pt x="52797" y="20877"/>
                  </a:cubicBezTo>
                  <a:lnTo>
                    <a:pt x="52797" y="20877"/>
                  </a:lnTo>
                  <a:cubicBezTo>
                    <a:pt x="53493" y="21034"/>
                    <a:pt x="54184" y="21096"/>
                    <a:pt x="54831" y="21096"/>
                  </a:cubicBezTo>
                  <a:cubicBezTo>
                    <a:pt x="56764" y="21096"/>
                    <a:pt x="58299" y="20536"/>
                    <a:pt x="58370" y="20253"/>
                  </a:cubicBezTo>
                  <a:cubicBezTo>
                    <a:pt x="58463" y="19875"/>
                    <a:pt x="51296" y="18508"/>
                    <a:pt x="51296" y="18508"/>
                  </a:cubicBezTo>
                  <a:lnTo>
                    <a:pt x="49783" y="19767"/>
                  </a:lnTo>
                  <a:cubicBezTo>
                    <a:pt x="49063" y="20352"/>
                    <a:pt x="48431" y="20819"/>
                    <a:pt x="47882" y="21201"/>
                  </a:cubicBezTo>
                  <a:cubicBezTo>
                    <a:pt x="46118" y="21368"/>
                    <a:pt x="43102" y="21611"/>
                    <a:pt x="39437" y="21611"/>
                  </a:cubicBezTo>
                  <a:cubicBezTo>
                    <a:pt x="33599" y="21611"/>
                    <a:pt x="26116" y="20994"/>
                    <a:pt x="19438" y="18465"/>
                  </a:cubicBezTo>
                  <a:cubicBezTo>
                    <a:pt x="15440" y="16953"/>
                    <a:pt x="15440" y="989"/>
                    <a:pt x="15440" y="9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3523550" y="4063625"/>
              <a:ext cx="172350" cy="37100"/>
            </a:xfrm>
            <a:custGeom>
              <a:avLst/>
              <a:gdLst/>
              <a:ahLst/>
              <a:cxnLst/>
              <a:rect l="l" t="t" r="r" b="b"/>
              <a:pathLst>
                <a:path w="6894" h="1484" extrusionOk="0">
                  <a:moveTo>
                    <a:pt x="211" y="0"/>
                  </a:moveTo>
                  <a:cubicBezTo>
                    <a:pt x="101" y="0"/>
                    <a:pt x="39" y="12"/>
                    <a:pt x="33" y="35"/>
                  </a:cubicBezTo>
                  <a:cubicBezTo>
                    <a:pt x="1" y="159"/>
                    <a:pt x="1512" y="578"/>
                    <a:pt x="3406" y="968"/>
                  </a:cubicBezTo>
                  <a:cubicBezTo>
                    <a:pt x="4931" y="1283"/>
                    <a:pt x="6234" y="1484"/>
                    <a:pt x="6695" y="1484"/>
                  </a:cubicBezTo>
                  <a:cubicBezTo>
                    <a:pt x="6807" y="1484"/>
                    <a:pt x="6869" y="1472"/>
                    <a:pt x="6873" y="1447"/>
                  </a:cubicBezTo>
                  <a:cubicBezTo>
                    <a:pt x="6893" y="1320"/>
                    <a:pt x="5384" y="903"/>
                    <a:pt x="3500" y="514"/>
                  </a:cubicBezTo>
                  <a:cubicBezTo>
                    <a:pt x="1979" y="200"/>
                    <a:pt x="674" y="0"/>
                    <a:pt x="21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3529600" y="4014975"/>
              <a:ext cx="181625" cy="49925"/>
            </a:xfrm>
            <a:custGeom>
              <a:avLst/>
              <a:gdLst/>
              <a:ahLst/>
              <a:cxnLst/>
              <a:rect l="l" t="t" r="r" b="b"/>
              <a:pathLst>
                <a:path w="7265" h="1997" extrusionOk="0">
                  <a:moveTo>
                    <a:pt x="139" y="0"/>
                  </a:moveTo>
                  <a:cubicBezTo>
                    <a:pt x="75" y="0"/>
                    <a:pt x="39" y="8"/>
                    <a:pt x="34" y="26"/>
                  </a:cubicBezTo>
                  <a:cubicBezTo>
                    <a:pt x="0" y="149"/>
                    <a:pt x="1585" y="686"/>
                    <a:pt x="3571" y="1223"/>
                  </a:cubicBezTo>
                  <a:cubicBezTo>
                    <a:pt x="5280" y="1684"/>
                    <a:pt x="6730" y="1997"/>
                    <a:pt x="7125" y="1997"/>
                  </a:cubicBezTo>
                  <a:cubicBezTo>
                    <a:pt x="7190" y="1997"/>
                    <a:pt x="7226" y="1988"/>
                    <a:pt x="7231" y="1971"/>
                  </a:cubicBezTo>
                  <a:cubicBezTo>
                    <a:pt x="7264" y="1847"/>
                    <a:pt x="5680" y="1312"/>
                    <a:pt x="3694" y="775"/>
                  </a:cubicBezTo>
                  <a:cubicBezTo>
                    <a:pt x="1983" y="312"/>
                    <a:pt x="533" y="0"/>
                    <a:pt x="13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536175" y="3964250"/>
              <a:ext cx="171350" cy="49575"/>
            </a:xfrm>
            <a:custGeom>
              <a:avLst/>
              <a:gdLst/>
              <a:ahLst/>
              <a:cxnLst/>
              <a:rect l="l" t="t" r="r" b="b"/>
              <a:pathLst>
                <a:path w="6854" h="1983" extrusionOk="0">
                  <a:moveTo>
                    <a:pt x="137" y="1"/>
                  </a:moveTo>
                  <a:cubicBezTo>
                    <a:pt x="75" y="1"/>
                    <a:pt x="40" y="9"/>
                    <a:pt x="36" y="27"/>
                  </a:cubicBezTo>
                  <a:cubicBezTo>
                    <a:pt x="0" y="149"/>
                    <a:pt x="1490" y="681"/>
                    <a:pt x="3363" y="1215"/>
                  </a:cubicBezTo>
                  <a:cubicBezTo>
                    <a:pt x="4972" y="1672"/>
                    <a:pt x="6342" y="1983"/>
                    <a:pt x="6718" y="1983"/>
                  </a:cubicBezTo>
                  <a:cubicBezTo>
                    <a:pt x="6780" y="1983"/>
                    <a:pt x="6815" y="1974"/>
                    <a:pt x="6819" y="1957"/>
                  </a:cubicBezTo>
                  <a:cubicBezTo>
                    <a:pt x="6853" y="1833"/>
                    <a:pt x="5365" y="1301"/>
                    <a:pt x="3490" y="768"/>
                  </a:cubicBezTo>
                  <a:cubicBezTo>
                    <a:pt x="1882" y="310"/>
                    <a:pt x="514" y="1"/>
                    <a:pt x="13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2078550" y="2936500"/>
              <a:ext cx="528875" cy="678725"/>
            </a:xfrm>
            <a:custGeom>
              <a:avLst/>
              <a:gdLst/>
              <a:ahLst/>
              <a:cxnLst/>
              <a:rect l="l" t="t" r="r" b="b"/>
              <a:pathLst>
                <a:path w="21155" h="27149" extrusionOk="0">
                  <a:moveTo>
                    <a:pt x="9580" y="0"/>
                  </a:moveTo>
                  <a:cubicBezTo>
                    <a:pt x="6948" y="0"/>
                    <a:pt x="4446" y="1345"/>
                    <a:pt x="2895" y="3511"/>
                  </a:cubicBezTo>
                  <a:cubicBezTo>
                    <a:pt x="1384" y="5623"/>
                    <a:pt x="0" y="9014"/>
                    <a:pt x="683" y="14050"/>
                  </a:cubicBezTo>
                  <a:cubicBezTo>
                    <a:pt x="2015" y="23874"/>
                    <a:pt x="3102" y="27149"/>
                    <a:pt x="3102" y="27149"/>
                  </a:cubicBezTo>
                  <a:lnTo>
                    <a:pt x="21155" y="24289"/>
                  </a:lnTo>
                  <a:lnTo>
                    <a:pt x="18685" y="7812"/>
                  </a:lnTo>
                  <a:cubicBezTo>
                    <a:pt x="18685" y="7812"/>
                    <a:pt x="16507" y="662"/>
                    <a:pt x="10354" y="39"/>
                  </a:cubicBezTo>
                  <a:cubicBezTo>
                    <a:pt x="10095" y="13"/>
                    <a:pt x="9837" y="0"/>
                    <a:pt x="9580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2078550" y="2936500"/>
              <a:ext cx="528875" cy="678725"/>
            </a:xfrm>
            <a:custGeom>
              <a:avLst/>
              <a:gdLst/>
              <a:ahLst/>
              <a:cxnLst/>
              <a:rect l="l" t="t" r="r" b="b"/>
              <a:pathLst>
                <a:path w="21155" h="27149" extrusionOk="0">
                  <a:moveTo>
                    <a:pt x="9580" y="0"/>
                  </a:moveTo>
                  <a:cubicBezTo>
                    <a:pt x="6948" y="0"/>
                    <a:pt x="4446" y="1345"/>
                    <a:pt x="2895" y="3511"/>
                  </a:cubicBezTo>
                  <a:cubicBezTo>
                    <a:pt x="1384" y="5623"/>
                    <a:pt x="0" y="9014"/>
                    <a:pt x="683" y="14050"/>
                  </a:cubicBezTo>
                  <a:cubicBezTo>
                    <a:pt x="2015" y="23874"/>
                    <a:pt x="3102" y="27149"/>
                    <a:pt x="3102" y="27149"/>
                  </a:cubicBezTo>
                  <a:lnTo>
                    <a:pt x="21155" y="24289"/>
                  </a:lnTo>
                  <a:lnTo>
                    <a:pt x="18685" y="7812"/>
                  </a:lnTo>
                  <a:cubicBezTo>
                    <a:pt x="18685" y="7812"/>
                    <a:pt x="16507" y="662"/>
                    <a:pt x="10354" y="39"/>
                  </a:cubicBezTo>
                  <a:cubicBezTo>
                    <a:pt x="10095" y="13"/>
                    <a:pt x="9837" y="0"/>
                    <a:pt x="9580" y="0"/>
                  </a:cubicBezTo>
                  <a:close/>
                </a:path>
              </a:pathLst>
            </a:custGeom>
            <a:solidFill>
              <a:srgbClr val="455A64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2750275" y="3764700"/>
              <a:ext cx="724300" cy="82400"/>
            </a:xfrm>
            <a:custGeom>
              <a:avLst/>
              <a:gdLst/>
              <a:ahLst/>
              <a:cxnLst/>
              <a:rect l="l" t="t" r="r" b="b"/>
              <a:pathLst>
                <a:path w="28972" h="3296" extrusionOk="0">
                  <a:moveTo>
                    <a:pt x="27451" y="0"/>
                  </a:moveTo>
                  <a:cubicBezTo>
                    <a:pt x="27195" y="0"/>
                    <a:pt x="26954" y="131"/>
                    <a:pt x="26719" y="278"/>
                  </a:cubicBezTo>
                  <a:cubicBezTo>
                    <a:pt x="26448" y="451"/>
                    <a:pt x="26189" y="644"/>
                    <a:pt x="25948" y="855"/>
                  </a:cubicBezTo>
                  <a:cubicBezTo>
                    <a:pt x="25428" y="1295"/>
                    <a:pt x="24877" y="1835"/>
                    <a:pt x="24303" y="2461"/>
                  </a:cubicBezTo>
                  <a:lnTo>
                    <a:pt x="24303" y="2461"/>
                  </a:lnTo>
                  <a:cubicBezTo>
                    <a:pt x="23095" y="2816"/>
                    <a:pt x="21653" y="3028"/>
                    <a:pt x="20072" y="3063"/>
                  </a:cubicBezTo>
                  <a:cubicBezTo>
                    <a:pt x="19861" y="3069"/>
                    <a:pt x="19646" y="3071"/>
                    <a:pt x="19430" y="3071"/>
                  </a:cubicBezTo>
                  <a:cubicBezTo>
                    <a:pt x="18023" y="3071"/>
                    <a:pt x="16520" y="2959"/>
                    <a:pt x="14962" y="2838"/>
                  </a:cubicBezTo>
                  <a:cubicBezTo>
                    <a:pt x="10814" y="2545"/>
                    <a:pt x="7060" y="2343"/>
                    <a:pt x="4359" y="2009"/>
                  </a:cubicBezTo>
                  <a:cubicBezTo>
                    <a:pt x="3009" y="1852"/>
                    <a:pt x="1920" y="1691"/>
                    <a:pt x="1171" y="1560"/>
                  </a:cubicBezTo>
                  <a:lnTo>
                    <a:pt x="307" y="1410"/>
                  </a:lnTo>
                  <a:cubicBezTo>
                    <a:pt x="147" y="1384"/>
                    <a:pt x="48" y="1369"/>
                    <a:pt x="15" y="1369"/>
                  </a:cubicBezTo>
                  <a:cubicBezTo>
                    <a:pt x="7" y="1369"/>
                    <a:pt x="3" y="1370"/>
                    <a:pt x="2" y="1372"/>
                  </a:cubicBezTo>
                  <a:cubicBezTo>
                    <a:pt x="1" y="1381"/>
                    <a:pt x="102" y="1411"/>
                    <a:pt x="297" y="1457"/>
                  </a:cubicBezTo>
                  <a:cubicBezTo>
                    <a:pt x="492" y="1502"/>
                    <a:pt x="779" y="1578"/>
                    <a:pt x="1154" y="1650"/>
                  </a:cubicBezTo>
                  <a:cubicBezTo>
                    <a:pt x="1899" y="1809"/>
                    <a:pt x="2989" y="1996"/>
                    <a:pt x="4339" y="2175"/>
                  </a:cubicBezTo>
                  <a:cubicBezTo>
                    <a:pt x="7041" y="2551"/>
                    <a:pt x="10802" y="2780"/>
                    <a:pt x="14945" y="3072"/>
                  </a:cubicBezTo>
                  <a:cubicBezTo>
                    <a:pt x="16455" y="3189"/>
                    <a:pt x="17920" y="3295"/>
                    <a:pt x="19303" y="3295"/>
                  </a:cubicBezTo>
                  <a:cubicBezTo>
                    <a:pt x="19565" y="3295"/>
                    <a:pt x="19824" y="3292"/>
                    <a:pt x="20080" y="3283"/>
                  </a:cubicBezTo>
                  <a:cubicBezTo>
                    <a:pt x="21683" y="3239"/>
                    <a:pt x="23152" y="3010"/>
                    <a:pt x="24379" y="2629"/>
                  </a:cubicBezTo>
                  <a:lnTo>
                    <a:pt x="24403" y="2621"/>
                  </a:lnTo>
                  <a:lnTo>
                    <a:pt x="24420" y="2603"/>
                  </a:lnTo>
                  <a:cubicBezTo>
                    <a:pt x="24987" y="1968"/>
                    <a:pt x="25532" y="1415"/>
                    <a:pt x="26041" y="965"/>
                  </a:cubicBezTo>
                  <a:cubicBezTo>
                    <a:pt x="26275" y="754"/>
                    <a:pt x="26524" y="560"/>
                    <a:pt x="26784" y="384"/>
                  </a:cubicBezTo>
                  <a:cubicBezTo>
                    <a:pt x="27013" y="229"/>
                    <a:pt x="27254" y="103"/>
                    <a:pt x="27463" y="103"/>
                  </a:cubicBezTo>
                  <a:cubicBezTo>
                    <a:pt x="27470" y="103"/>
                    <a:pt x="27478" y="104"/>
                    <a:pt x="27485" y="104"/>
                  </a:cubicBezTo>
                  <a:cubicBezTo>
                    <a:pt x="27954" y="173"/>
                    <a:pt x="28330" y="249"/>
                    <a:pt x="28581" y="287"/>
                  </a:cubicBezTo>
                  <a:cubicBezTo>
                    <a:pt x="28791" y="322"/>
                    <a:pt x="28919" y="340"/>
                    <a:pt x="28958" y="340"/>
                  </a:cubicBezTo>
                  <a:cubicBezTo>
                    <a:pt x="28965" y="340"/>
                    <a:pt x="28969" y="339"/>
                    <a:pt x="28970" y="338"/>
                  </a:cubicBezTo>
                  <a:cubicBezTo>
                    <a:pt x="28971" y="329"/>
                    <a:pt x="28841" y="294"/>
                    <a:pt x="28592" y="235"/>
                  </a:cubicBezTo>
                  <a:cubicBezTo>
                    <a:pt x="28341" y="180"/>
                    <a:pt x="27979" y="90"/>
                    <a:pt x="27497" y="1"/>
                  </a:cubicBezTo>
                  <a:cubicBezTo>
                    <a:pt x="27482" y="1"/>
                    <a:pt x="27466" y="0"/>
                    <a:pt x="2745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2116350" y="3131175"/>
              <a:ext cx="460125" cy="241725"/>
            </a:xfrm>
            <a:custGeom>
              <a:avLst/>
              <a:gdLst/>
              <a:ahLst/>
              <a:cxnLst/>
              <a:rect l="l" t="t" r="r" b="b"/>
              <a:pathLst>
                <a:path w="18405" h="9669" extrusionOk="0">
                  <a:moveTo>
                    <a:pt x="11807" y="199"/>
                  </a:moveTo>
                  <a:cubicBezTo>
                    <a:pt x="12156" y="199"/>
                    <a:pt x="12512" y="305"/>
                    <a:pt x="12839" y="472"/>
                  </a:cubicBezTo>
                  <a:cubicBezTo>
                    <a:pt x="13179" y="646"/>
                    <a:pt x="13483" y="903"/>
                    <a:pt x="13763" y="1183"/>
                  </a:cubicBezTo>
                  <a:cubicBezTo>
                    <a:pt x="14035" y="1480"/>
                    <a:pt x="14266" y="1813"/>
                    <a:pt x="14448" y="2173"/>
                  </a:cubicBezTo>
                  <a:cubicBezTo>
                    <a:pt x="15140" y="3544"/>
                    <a:pt x="15148" y="5394"/>
                    <a:pt x="14193" y="6785"/>
                  </a:cubicBezTo>
                  <a:lnTo>
                    <a:pt x="14193" y="6785"/>
                  </a:lnTo>
                  <a:cubicBezTo>
                    <a:pt x="14065" y="6727"/>
                    <a:pt x="13936" y="6663"/>
                    <a:pt x="13806" y="6594"/>
                  </a:cubicBezTo>
                  <a:cubicBezTo>
                    <a:pt x="13368" y="6354"/>
                    <a:pt x="12917" y="6065"/>
                    <a:pt x="12497" y="5688"/>
                  </a:cubicBezTo>
                  <a:cubicBezTo>
                    <a:pt x="12065" y="5324"/>
                    <a:pt x="11666" y="4873"/>
                    <a:pt x="11321" y="4355"/>
                  </a:cubicBezTo>
                  <a:cubicBezTo>
                    <a:pt x="10952" y="3817"/>
                    <a:pt x="10680" y="3217"/>
                    <a:pt x="10519" y="2584"/>
                  </a:cubicBezTo>
                  <a:cubicBezTo>
                    <a:pt x="10446" y="2255"/>
                    <a:pt x="10411" y="1908"/>
                    <a:pt x="10447" y="1564"/>
                  </a:cubicBezTo>
                  <a:cubicBezTo>
                    <a:pt x="10481" y="1221"/>
                    <a:pt x="10597" y="877"/>
                    <a:pt x="10828" y="619"/>
                  </a:cubicBezTo>
                  <a:cubicBezTo>
                    <a:pt x="11068" y="356"/>
                    <a:pt x="11408" y="204"/>
                    <a:pt x="11764" y="200"/>
                  </a:cubicBezTo>
                  <a:cubicBezTo>
                    <a:pt x="11778" y="199"/>
                    <a:pt x="11793" y="199"/>
                    <a:pt x="11807" y="199"/>
                  </a:cubicBezTo>
                  <a:close/>
                  <a:moveTo>
                    <a:pt x="5711" y="1061"/>
                  </a:moveTo>
                  <a:cubicBezTo>
                    <a:pt x="6000" y="1061"/>
                    <a:pt x="6287" y="1138"/>
                    <a:pt x="6542" y="1266"/>
                  </a:cubicBezTo>
                  <a:cubicBezTo>
                    <a:pt x="7228" y="1605"/>
                    <a:pt x="7678" y="2277"/>
                    <a:pt x="7846" y="2977"/>
                  </a:cubicBezTo>
                  <a:cubicBezTo>
                    <a:pt x="8025" y="3680"/>
                    <a:pt x="7981" y="4405"/>
                    <a:pt x="7841" y="5067"/>
                  </a:cubicBezTo>
                  <a:cubicBezTo>
                    <a:pt x="7701" y="5707"/>
                    <a:pt x="7453" y="6317"/>
                    <a:pt x="7109" y="6872"/>
                  </a:cubicBezTo>
                  <a:cubicBezTo>
                    <a:pt x="6858" y="7278"/>
                    <a:pt x="6569" y="7636"/>
                    <a:pt x="6257" y="7946"/>
                  </a:cubicBezTo>
                  <a:lnTo>
                    <a:pt x="6257" y="7946"/>
                  </a:lnTo>
                  <a:cubicBezTo>
                    <a:pt x="5592" y="7480"/>
                    <a:pt x="5016" y="6899"/>
                    <a:pt x="4564" y="6257"/>
                  </a:cubicBezTo>
                  <a:cubicBezTo>
                    <a:pt x="4052" y="5526"/>
                    <a:pt x="3673" y="4700"/>
                    <a:pt x="3596" y="3852"/>
                  </a:cubicBezTo>
                  <a:cubicBezTo>
                    <a:pt x="3556" y="3430"/>
                    <a:pt x="3601" y="3003"/>
                    <a:pt x="3735" y="2618"/>
                  </a:cubicBezTo>
                  <a:cubicBezTo>
                    <a:pt x="3875" y="2234"/>
                    <a:pt x="4102" y="1888"/>
                    <a:pt x="4401" y="1610"/>
                  </a:cubicBezTo>
                  <a:cubicBezTo>
                    <a:pt x="4694" y="1341"/>
                    <a:pt x="5054" y="1143"/>
                    <a:pt x="5434" y="1085"/>
                  </a:cubicBezTo>
                  <a:cubicBezTo>
                    <a:pt x="5526" y="1069"/>
                    <a:pt x="5619" y="1061"/>
                    <a:pt x="5711" y="1061"/>
                  </a:cubicBezTo>
                  <a:close/>
                  <a:moveTo>
                    <a:pt x="11815" y="0"/>
                  </a:moveTo>
                  <a:cubicBezTo>
                    <a:pt x="11795" y="0"/>
                    <a:pt x="11776" y="0"/>
                    <a:pt x="11756" y="1"/>
                  </a:cubicBezTo>
                  <a:cubicBezTo>
                    <a:pt x="11347" y="9"/>
                    <a:pt x="10958" y="186"/>
                    <a:pt x="10681" y="490"/>
                  </a:cubicBezTo>
                  <a:cubicBezTo>
                    <a:pt x="10417" y="792"/>
                    <a:pt x="10294" y="1179"/>
                    <a:pt x="10261" y="1546"/>
                  </a:cubicBezTo>
                  <a:cubicBezTo>
                    <a:pt x="10224" y="1917"/>
                    <a:pt x="10264" y="2281"/>
                    <a:pt x="10342" y="2625"/>
                  </a:cubicBezTo>
                  <a:cubicBezTo>
                    <a:pt x="10513" y="3277"/>
                    <a:pt x="10798" y="3895"/>
                    <a:pt x="11183" y="4448"/>
                  </a:cubicBezTo>
                  <a:cubicBezTo>
                    <a:pt x="11542" y="4977"/>
                    <a:pt x="11955" y="5435"/>
                    <a:pt x="12400" y="5802"/>
                  </a:cubicBezTo>
                  <a:cubicBezTo>
                    <a:pt x="12835" y="6181"/>
                    <a:pt x="13296" y="6471"/>
                    <a:pt x="13744" y="6710"/>
                  </a:cubicBezTo>
                  <a:cubicBezTo>
                    <a:pt x="13870" y="6775"/>
                    <a:pt x="13995" y="6835"/>
                    <a:pt x="14119" y="6890"/>
                  </a:cubicBezTo>
                  <a:lnTo>
                    <a:pt x="14119" y="6890"/>
                  </a:lnTo>
                  <a:cubicBezTo>
                    <a:pt x="14088" y="6932"/>
                    <a:pt x="14056" y="6974"/>
                    <a:pt x="14023" y="7016"/>
                  </a:cubicBezTo>
                  <a:cubicBezTo>
                    <a:pt x="13057" y="8290"/>
                    <a:pt x="11412" y="9095"/>
                    <a:pt x="9724" y="9095"/>
                  </a:cubicBezTo>
                  <a:cubicBezTo>
                    <a:pt x="9533" y="9095"/>
                    <a:pt x="9343" y="9084"/>
                    <a:pt x="9152" y="9063"/>
                  </a:cubicBezTo>
                  <a:cubicBezTo>
                    <a:pt x="8144" y="8953"/>
                    <a:pt x="7202" y="8579"/>
                    <a:pt x="6386" y="8034"/>
                  </a:cubicBezTo>
                  <a:lnTo>
                    <a:pt x="6386" y="8034"/>
                  </a:lnTo>
                  <a:cubicBezTo>
                    <a:pt x="6701" y="7724"/>
                    <a:pt x="6993" y="7366"/>
                    <a:pt x="7248" y="6961"/>
                  </a:cubicBezTo>
                  <a:cubicBezTo>
                    <a:pt x="7609" y="6390"/>
                    <a:pt x="7869" y="5765"/>
                    <a:pt x="8017" y="5107"/>
                  </a:cubicBezTo>
                  <a:cubicBezTo>
                    <a:pt x="8164" y="4424"/>
                    <a:pt x="8218" y="3674"/>
                    <a:pt x="8033" y="2930"/>
                  </a:cubicBezTo>
                  <a:cubicBezTo>
                    <a:pt x="7861" y="2189"/>
                    <a:pt x="7383" y="1455"/>
                    <a:pt x="6633" y="1082"/>
                  </a:cubicBezTo>
                  <a:cubicBezTo>
                    <a:pt x="6350" y="940"/>
                    <a:pt x="6027" y="852"/>
                    <a:pt x="5699" y="852"/>
                  </a:cubicBezTo>
                  <a:cubicBezTo>
                    <a:pt x="5600" y="852"/>
                    <a:pt x="5500" y="860"/>
                    <a:pt x="5401" y="877"/>
                  </a:cubicBezTo>
                  <a:cubicBezTo>
                    <a:pt x="4971" y="940"/>
                    <a:pt x="4573" y="1159"/>
                    <a:pt x="4254" y="1452"/>
                  </a:cubicBezTo>
                  <a:cubicBezTo>
                    <a:pt x="3928" y="1754"/>
                    <a:pt x="3680" y="2127"/>
                    <a:pt x="3527" y="2543"/>
                  </a:cubicBezTo>
                  <a:cubicBezTo>
                    <a:pt x="3378" y="2966"/>
                    <a:pt x="3332" y="3422"/>
                    <a:pt x="3373" y="3872"/>
                  </a:cubicBezTo>
                  <a:cubicBezTo>
                    <a:pt x="3454" y="4777"/>
                    <a:pt x="3849" y="5633"/>
                    <a:pt x="4375" y="6390"/>
                  </a:cubicBezTo>
                  <a:cubicBezTo>
                    <a:pt x="4832" y="7042"/>
                    <a:pt x="5413" y="7632"/>
                    <a:pt x="6084" y="8110"/>
                  </a:cubicBezTo>
                  <a:lnTo>
                    <a:pt x="6084" y="8110"/>
                  </a:lnTo>
                  <a:cubicBezTo>
                    <a:pt x="5623" y="8532"/>
                    <a:pt x="5120" y="8852"/>
                    <a:pt x="4622" y="9073"/>
                  </a:cubicBezTo>
                  <a:cubicBezTo>
                    <a:pt x="3879" y="9404"/>
                    <a:pt x="3075" y="9574"/>
                    <a:pt x="2263" y="9574"/>
                  </a:cubicBezTo>
                  <a:cubicBezTo>
                    <a:pt x="2221" y="9574"/>
                    <a:pt x="2179" y="9574"/>
                    <a:pt x="2137" y="9573"/>
                  </a:cubicBezTo>
                  <a:cubicBezTo>
                    <a:pt x="1432" y="9565"/>
                    <a:pt x="897" y="9432"/>
                    <a:pt x="541" y="9328"/>
                  </a:cubicBezTo>
                  <a:cubicBezTo>
                    <a:pt x="210" y="9231"/>
                    <a:pt x="33" y="9151"/>
                    <a:pt x="5" y="9151"/>
                  </a:cubicBezTo>
                  <a:cubicBezTo>
                    <a:pt x="3" y="9151"/>
                    <a:pt x="1" y="9151"/>
                    <a:pt x="1" y="9152"/>
                  </a:cubicBezTo>
                  <a:cubicBezTo>
                    <a:pt x="1" y="9152"/>
                    <a:pt x="172" y="9253"/>
                    <a:pt x="527" y="9372"/>
                  </a:cubicBezTo>
                  <a:cubicBezTo>
                    <a:pt x="1045" y="9548"/>
                    <a:pt x="1587" y="9646"/>
                    <a:pt x="2134" y="9664"/>
                  </a:cubicBezTo>
                  <a:cubicBezTo>
                    <a:pt x="2210" y="9667"/>
                    <a:pt x="2286" y="9669"/>
                    <a:pt x="2361" y="9669"/>
                  </a:cubicBezTo>
                  <a:cubicBezTo>
                    <a:pt x="3156" y="9669"/>
                    <a:pt x="3943" y="9508"/>
                    <a:pt x="4674" y="9193"/>
                  </a:cubicBezTo>
                  <a:cubicBezTo>
                    <a:pt x="5196" y="8970"/>
                    <a:pt x="5726" y="8638"/>
                    <a:pt x="6211" y="8199"/>
                  </a:cubicBezTo>
                  <a:lnTo>
                    <a:pt x="6211" y="8199"/>
                  </a:lnTo>
                  <a:cubicBezTo>
                    <a:pt x="7065" y="8779"/>
                    <a:pt x="8057" y="9178"/>
                    <a:pt x="9125" y="9296"/>
                  </a:cubicBezTo>
                  <a:cubicBezTo>
                    <a:pt x="9324" y="9318"/>
                    <a:pt x="9523" y="9328"/>
                    <a:pt x="9721" y="9328"/>
                  </a:cubicBezTo>
                  <a:cubicBezTo>
                    <a:pt x="11484" y="9328"/>
                    <a:pt x="13192" y="8492"/>
                    <a:pt x="14205" y="7155"/>
                  </a:cubicBezTo>
                  <a:cubicBezTo>
                    <a:pt x="14249" y="7098"/>
                    <a:pt x="14292" y="7041"/>
                    <a:pt x="14333" y="6982"/>
                  </a:cubicBezTo>
                  <a:lnTo>
                    <a:pt x="14333" y="6982"/>
                  </a:lnTo>
                  <a:cubicBezTo>
                    <a:pt x="15018" y="7263"/>
                    <a:pt x="15663" y="7407"/>
                    <a:pt x="16214" y="7467"/>
                  </a:cubicBezTo>
                  <a:cubicBezTo>
                    <a:pt x="16486" y="7503"/>
                    <a:pt x="16736" y="7505"/>
                    <a:pt x="16961" y="7505"/>
                  </a:cubicBezTo>
                  <a:cubicBezTo>
                    <a:pt x="16978" y="7505"/>
                    <a:pt x="16995" y="7505"/>
                    <a:pt x="17012" y="7505"/>
                  </a:cubicBezTo>
                  <a:cubicBezTo>
                    <a:pt x="17062" y="7505"/>
                    <a:pt x="17111" y="7505"/>
                    <a:pt x="17159" y="7505"/>
                  </a:cubicBezTo>
                  <a:cubicBezTo>
                    <a:pt x="17432" y="7484"/>
                    <a:pt x="17662" y="7462"/>
                    <a:pt x="17847" y="7436"/>
                  </a:cubicBezTo>
                  <a:lnTo>
                    <a:pt x="18263" y="7346"/>
                  </a:lnTo>
                  <a:cubicBezTo>
                    <a:pt x="18357" y="7325"/>
                    <a:pt x="18404" y="7312"/>
                    <a:pt x="18403" y="7308"/>
                  </a:cubicBezTo>
                  <a:cubicBezTo>
                    <a:pt x="18402" y="7304"/>
                    <a:pt x="18397" y="7302"/>
                    <a:pt x="18387" y="7302"/>
                  </a:cubicBezTo>
                  <a:cubicBezTo>
                    <a:pt x="18301" y="7302"/>
                    <a:pt x="17863" y="7434"/>
                    <a:pt x="17115" y="7434"/>
                  </a:cubicBezTo>
                  <a:cubicBezTo>
                    <a:pt x="16855" y="7434"/>
                    <a:pt x="16558" y="7418"/>
                    <a:pt x="16225" y="7375"/>
                  </a:cubicBezTo>
                  <a:cubicBezTo>
                    <a:pt x="15690" y="7307"/>
                    <a:pt x="15065" y="7158"/>
                    <a:pt x="14404" y="6878"/>
                  </a:cubicBezTo>
                  <a:lnTo>
                    <a:pt x="14404" y="6878"/>
                  </a:lnTo>
                  <a:cubicBezTo>
                    <a:pt x="14854" y="6199"/>
                    <a:pt x="15107" y="5407"/>
                    <a:pt x="15153" y="4622"/>
                  </a:cubicBezTo>
                  <a:cubicBezTo>
                    <a:pt x="15211" y="3743"/>
                    <a:pt x="15034" y="2864"/>
                    <a:pt x="14639" y="2076"/>
                  </a:cubicBezTo>
                  <a:cubicBezTo>
                    <a:pt x="14254" y="1312"/>
                    <a:pt x="13657" y="675"/>
                    <a:pt x="12931" y="290"/>
                  </a:cubicBezTo>
                  <a:cubicBezTo>
                    <a:pt x="12584" y="115"/>
                    <a:pt x="12203" y="0"/>
                    <a:pt x="118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1880250" y="1981150"/>
              <a:ext cx="473100" cy="548825"/>
            </a:xfrm>
            <a:custGeom>
              <a:avLst/>
              <a:gdLst/>
              <a:ahLst/>
              <a:cxnLst/>
              <a:rect l="l" t="t" r="r" b="b"/>
              <a:pathLst>
                <a:path w="18924" h="21953" extrusionOk="0">
                  <a:moveTo>
                    <a:pt x="13432" y="0"/>
                  </a:moveTo>
                  <a:cubicBezTo>
                    <a:pt x="11692" y="0"/>
                    <a:pt x="9961" y="905"/>
                    <a:pt x="9000" y="2361"/>
                  </a:cubicBezTo>
                  <a:cubicBezTo>
                    <a:pt x="8316" y="3397"/>
                    <a:pt x="8023" y="4632"/>
                    <a:pt x="7595" y="5798"/>
                  </a:cubicBezTo>
                  <a:cubicBezTo>
                    <a:pt x="7166" y="6961"/>
                    <a:pt x="6530" y="8140"/>
                    <a:pt x="5440" y="8732"/>
                  </a:cubicBezTo>
                  <a:cubicBezTo>
                    <a:pt x="4163" y="9424"/>
                    <a:pt x="2485" y="9185"/>
                    <a:pt x="1325" y="10057"/>
                  </a:cubicBezTo>
                  <a:cubicBezTo>
                    <a:pt x="35" y="11026"/>
                    <a:pt x="0" y="13155"/>
                    <a:pt x="1083" y="14351"/>
                  </a:cubicBezTo>
                  <a:cubicBezTo>
                    <a:pt x="1794" y="15136"/>
                    <a:pt x="2850" y="15516"/>
                    <a:pt x="3916" y="15516"/>
                  </a:cubicBezTo>
                  <a:cubicBezTo>
                    <a:pt x="4474" y="15516"/>
                    <a:pt x="5034" y="15412"/>
                    <a:pt x="5548" y="15207"/>
                  </a:cubicBezTo>
                  <a:lnTo>
                    <a:pt x="5548" y="15207"/>
                  </a:lnTo>
                  <a:cubicBezTo>
                    <a:pt x="5235" y="16169"/>
                    <a:pt x="4918" y="17152"/>
                    <a:pt x="4935" y="18165"/>
                  </a:cubicBezTo>
                  <a:cubicBezTo>
                    <a:pt x="4953" y="19177"/>
                    <a:pt x="5369" y="20238"/>
                    <a:pt x="6229" y="20772"/>
                  </a:cubicBezTo>
                  <a:cubicBezTo>
                    <a:pt x="6628" y="21019"/>
                    <a:pt x="7089" y="21129"/>
                    <a:pt x="7558" y="21129"/>
                  </a:cubicBezTo>
                  <a:cubicBezTo>
                    <a:pt x="8110" y="21129"/>
                    <a:pt x="8673" y="20977"/>
                    <a:pt x="9162" y="20717"/>
                  </a:cubicBezTo>
                  <a:cubicBezTo>
                    <a:pt x="10066" y="20238"/>
                    <a:pt x="10762" y="19445"/>
                    <a:pt x="11381" y="18631"/>
                  </a:cubicBezTo>
                  <a:cubicBezTo>
                    <a:pt x="11563" y="19335"/>
                    <a:pt x="11748" y="20049"/>
                    <a:pt x="12124" y="20671"/>
                  </a:cubicBezTo>
                  <a:cubicBezTo>
                    <a:pt x="12499" y="21294"/>
                    <a:pt x="13098" y="21821"/>
                    <a:pt x="13817" y="21931"/>
                  </a:cubicBezTo>
                  <a:cubicBezTo>
                    <a:pt x="13911" y="21946"/>
                    <a:pt x="14005" y="21953"/>
                    <a:pt x="14099" y="21953"/>
                  </a:cubicBezTo>
                  <a:cubicBezTo>
                    <a:pt x="14882" y="21953"/>
                    <a:pt x="15636" y="21463"/>
                    <a:pt x="16093" y="20810"/>
                  </a:cubicBezTo>
                  <a:cubicBezTo>
                    <a:pt x="16602" y="20079"/>
                    <a:pt x="16801" y="19179"/>
                    <a:pt x="16912" y="18293"/>
                  </a:cubicBezTo>
                  <a:cubicBezTo>
                    <a:pt x="17191" y="16108"/>
                    <a:pt x="17010" y="13874"/>
                    <a:pt x="16490" y="11731"/>
                  </a:cubicBezTo>
                  <a:cubicBezTo>
                    <a:pt x="16155" y="10359"/>
                    <a:pt x="15680" y="8956"/>
                    <a:pt x="15943" y="7569"/>
                  </a:cubicBezTo>
                  <a:cubicBezTo>
                    <a:pt x="16171" y="6360"/>
                    <a:pt x="17239" y="5214"/>
                    <a:pt x="18403" y="5214"/>
                  </a:cubicBezTo>
                  <a:cubicBezTo>
                    <a:pt x="18575" y="5214"/>
                    <a:pt x="18749" y="5239"/>
                    <a:pt x="18923" y="5293"/>
                  </a:cubicBezTo>
                  <a:lnTo>
                    <a:pt x="18353" y="3505"/>
                  </a:lnTo>
                  <a:cubicBezTo>
                    <a:pt x="17703" y="1672"/>
                    <a:pt x="15961" y="274"/>
                    <a:pt x="14031" y="37"/>
                  </a:cubicBezTo>
                  <a:cubicBezTo>
                    <a:pt x="13832" y="12"/>
                    <a:pt x="13632" y="0"/>
                    <a:pt x="134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1896450" y="2031875"/>
              <a:ext cx="446125" cy="284975"/>
            </a:xfrm>
            <a:custGeom>
              <a:avLst/>
              <a:gdLst/>
              <a:ahLst/>
              <a:cxnLst/>
              <a:rect l="l" t="t" r="r" b="b"/>
              <a:pathLst>
                <a:path w="17845" h="11399" extrusionOk="0">
                  <a:moveTo>
                    <a:pt x="13761" y="0"/>
                  </a:moveTo>
                  <a:cubicBezTo>
                    <a:pt x="12898" y="0"/>
                    <a:pt x="11947" y="242"/>
                    <a:pt x="11103" y="839"/>
                  </a:cubicBezTo>
                  <a:cubicBezTo>
                    <a:pt x="10470" y="1274"/>
                    <a:pt x="9950" y="1940"/>
                    <a:pt x="9629" y="2701"/>
                  </a:cubicBezTo>
                  <a:cubicBezTo>
                    <a:pt x="9297" y="3461"/>
                    <a:pt x="9129" y="4293"/>
                    <a:pt x="8944" y="5119"/>
                  </a:cubicBezTo>
                  <a:cubicBezTo>
                    <a:pt x="8759" y="5945"/>
                    <a:pt x="8552" y="6735"/>
                    <a:pt x="8193" y="7430"/>
                  </a:cubicBezTo>
                  <a:cubicBezTo>
                    <a:pt x="7853" y="8101"/>
                    <a:pt x="7405" y="8713"/>
                    <a:pt x="6865" y="9239"/>
                  </a:cubicBezTo>
                  <a:cubicBezTo>
                    <a:pt x="5949" y="10140"/>
                    <a:pt x="4796" y="10760"/>
                    <a:pt x="3539" y="11030"/>
                  </a:cubicBezTo>
                  <a:cubicBezTo>
                    <a:pt x="3038" y="11136"/>
                    <a:pt x="2527" y="11189"/>
                    <a:pt x="2017" y="11189"/>
                  </a:cubicBezTo>
                  <a:cubicBezTo>
                    <a:pt x="1662" y="11189"/>
                    <a:pt x="1306" y="11164"/>
                    <a:pt x="953" y="11112"/>
                  </a:cubicBezTo>
                  <a:cubicBezTo>
                    <a:pt x="416" y="11029"/>
                    <a:pt x="97" y="10937"/>
                    <a:pt x="21" y="10937"/>
                  </a:cubicBezTo>
                  <a:cubicBezTo>
                    <a:pt x="11" y="10937"/>
                    <a:pt x="5" y="10939"/>
                    <a:pt x="4" y="10942"/>
                  </a:cubicBezTo>
                  <a:cubicBezTo>
                    <a:pt x="1" y="10955"/>
                    <a:pt x="79" y="10991"/>
                    <a:pt x="233" y="11051"/>
                  </a:cubicBezTo>
                  <a:cubicBezTo>
                    <a:pt x="461" y="11134"/>
                    <a:pt x="693" y="11201"/>
                    <a:pt x="929" y="11253"/>
                  </a:cubicBezTo>
                  <a:cubicBezTo>
                    <a:pt x="1395" y="11350"/>
                    <a:pt x="1868" y="11399"/>
                    <a:pt x="2342" y="11399"/>
                  </a:cubicBezTo>
                  <a:cubicBezTo>
                    <a:pt x="2760" y="11399"/>
                    <a:pt x="3179" y="11361"/>
                    <a:pt x="3593" y="11285"/>
                  </a:cubicBezTo>
                  <a:cubicBezTo>
                    <a:pt x="4705" y="11086"/>
                    <a:pt x="6011" y="10534"/>
                    <a:pt x="7102" y="9482"/>
                  </a:cubicBezTo>
                  <a:cubicBezTo>
                    <a:pt x="7676" y="8936"/>
                    <a:pt x="8153" y="8298"/>
                    <a:pt x="8516" y="7593"/>
                  </a:cubicBezTo>
                  <a:cubicBezTo>
                    <a:pt x="8899" y="6861"/>
                    <a:pt x="9120" y="6029"/>
                    <a:pt x="9303" y="5198"/>
                  </a:cubicBezTo>
                  <a:cubicBezTo>
                    <a:pt x="9488" y="4368"/>
                    <a:pt x="9653" y="3559"/>
                    <a:pt x="9961" y="2843"/>
                  </a:cubicBezTo>
                  <a:cubicBezTo>
                    <a:pt x="10260" y="2126"/>
                    <a:pt x="10722" y="1525"/>
                    <a:pt x="11302" y="1114"/>
                  </a:cubicBezTo>
                  <a:cubicBezTo>
                    <a:pt x="12108" y="529"/>
                    <a:pt x="13031" y="291"/>
                    <a:pt x="13868" y="291"/>
                  </a:cubicBezTo>
                  <a:cubicBezTo>
                    <a:pt x="14233" y="291"/>
                    <a:pt x="14583" y="336"/>
                    <a:pt x="14899" y="418"/>
                  </a:cubicBezTo>
                  <a:cubicBezTo>
                    <a:pt x="15958" y="683"/>
                    <a:pt x="16697" y="1230"/>
                    <a:pt x="17151" y="1635"/>
                  </a:cubicBezTo>
                  <a:cubicBezTo>
                    <a:pt x="17595" y="2033"/>
                    <a:pt x="17794" y="2315"/>
                    <a:pt x="17832" y="2315"/>
                  </a:cubicBezTo>
                  <a:cubicBezTo>
                    <a:pt x="17833" y="2315"/>
                    <a:pt x="17834" y="2315"/>
                    <a:pt x="17835" y="2314"/>
                  </a:cubicBezTo>
                  <a:cubicBezTo>
                    <a:pt x="17844" y="2307"/>
                    <a:pt x="17803" y="2230"/>
                    <a:pt x="17713" y="2091"/>
                  </a:cubicBezTo>
                  <a:cubicBezTo>
                    <a:pt x="17575" y="1892"/>
                    <a:pt x="17420" y="1704"/>
                    <a:pt x="17251" y="1531"/>
                  </a:cubicBezTo>
                  <a:cubicBezTo>
                    <a:pt x="16622" y="883"/>
                    <a:pt x="15833" y="412"/>
                    <a:pt x="14964" y="167"/>
                  </a:cubicBezTo>
                  <a:cubicBezTo>
                    <a:pt x="14601" y="61"/>
                    <a:pt x="14192" y="0"/>
                    <a:pt x="13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2176725" y="2097450"/>
              <a:ext cx="165075" cy="415350"/>
            </a:xfrm>
            <a:custGeom>
              <a:avLst/>
              <a:gdLst/>
              <a:ahLst/>
              <a:cxnLst/>
              <a:rect l="l" t="t" r="r" b="b"/>
              <a:pathLst>
                <a:path w="6603" h="16614" extrusionOk="0">
                  <a:moveTo>
                    <a:pt x="5809" y="0"/>
                  </a:moveTo>
                  <a:cubicBezTo>
                    <a:pt x="5798" y="0"/>
                    <a:pt x="5787" y="0"/>
                    <a:pt x="5775" y="0"/>
                  </a:cubicBezTo>
                  <a:cubicBezTo>
                    <a:pt x="5012" y="14"/>
                    <a:pt x="4260" y="184"/>
                    <a:pt x="3564" y="497"/>
                  </a:cubicBezTo>
                  <a:cubicBezTo>
                    <a:pt x="2681" y="884"/>
                    <a:pt x="1710" y="1612"/>
                    <a:pt x="1039" y="2719"/>
                  </a:cubicBezTo>
                  <a:cubicBezTo>
                    <a:pt x="354" y="3805"/>
                    <a:pt x="1" y="5276"/>
                    <a:pt x="230" y="6746"/>
                  </a:cubicBezTo>
                  <a:cubicBezTo>
                    <a:pt x="441" y="8214"/>
                    <a:pt x="984" y="9500"/>
                    <a:pt x="1337" y="10687"/>
                  </a:cubicBezTo>
                  <a:cubicBezTo>
                    <a:pt x="1720" y="11866"/>
                    <a:pt x="1857" y="12979"/>
                    <a:pt x="1782" y="13903"/>
                  </a:cubicBezTo>
                  <a:cubicBezTo>
                    <a:pt x="1720" y="14831"/>
                    <a:pt x="1417" y="15539"/>
                    <a:pt x="1129" y="15967"/>
                  </a:cubicBezTo>
                  <a:cubicBezTo>
                    <a:pt x="840" y="16397"/>
                    <a:pt x="608" y="16585"/>
                    <a:pt x="632" y="16613"/>
                  </a:cubicBezTo>
                  <a:cubicBezTo>
                    <a:pt x="633" y="16613"/>
                    <a:pt x="634" y="16614"/>
                    <a:pt x="636" y="16614"/>
                  </a:cubicBezTo>
                  <a:cubicBezTo>
                    <a:pt x="652" y="16614"/>
                    <a:pt x="713" y="16574"/>
                    <a:pt x="813" y="16493"/>
                  </a:cubicBezTo>
                  <a:cubicBezTo>
                    <a:pt x="927" y="16409"/>
                    <a:pt x="1077" y="16261"/>
                    <a:pt x="1245" y="16050"/>
                  </a:cubicBezTo>
                  <a:cubicBezTo>
                    <a:pt x="1582" y="15629"/>
                    <a:pt x="1941" y="14895"/>
                    <a:pt x="2042" y="13929"/>
                  </a:cubicBezTo>
                  <a:cubicBezTo>
                    <a:pt x="2154" y="12968"/>
                    <a:pt x="2036" y="11798"/>
                    <a:pt x="1661" y="10590"/>
                  </a:cubicBezTo>
                  <a:cubicBezTo>
                    <a:pt x="1317" y="9379"/>
                    <a:pt x="794" y="8098"/>
                    <a:pt x="594" y="6697"/>
                  </a:cubicBezTo>
                  <a:cubicBezTo>
                    <a:pt x="377" y="5298"/>
                    <a:pt x="696" y="3937"/>
                    <a:pt x="1328" y="2895"/>
                  </a:cubicBezTo>
                  <a:cubicBezTo>
                    <a:pt x="1880" y="1959"/>
                    <a:pt x="2697" y="1208"/>
                    <a:pt x="3674" y="733"/>
                  </a:cubicBezTo>
                  <a:cubicBezTo>
                    <a:pt x="4335" y="410"/>
                    <a:pt x="5050" y="210"/>
                    <a:pt x="5783" y="142"/>
                  </a:cubicBezTo>
                  <a:cubicBezTo>
                    <a:pt x="6304" y="98"/>
                    <a:pt x="6598" y="118"/>
                    <a:pt x="6599" y="87"/>
                  </a:cubicBezTo>
                  <a:cubicBezTo>
                    <a:pt x="6602" y="68"/>
                    <a:pt x="6326" y="0"/>
                    <a:pt x="580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2300675" y="1894525"/>
              <a:ext cx="729450" cy="709625"/>
            </a:xfrm>
            <a:custGeom>
              <a:avLst/>
              <a:gdLst/>
              <a:ahLst/>
              <a:cxnLst/>
              <a:rect l="l" t="t" r="r" b="b"/>
              <a:pathLst>
                <a:path w="29178" h="28385" extrusionOk="0">
                  <a:moveTo>
                    <a:pt x="14000" y="0"/>
                  </a:moveTo>
                  <a:cubicBezTo>
                    <a:pt x="12193" y="0"/>
                    <a:pt x="10384" y="137"/>
                    <a:pt x="8638" y="592"/>
                  </a:cubicBezTo>
                  <a:cubicBezTo>
                    <a:pt x="6583" y="1127"/>
                    <a:pt x="4611" y="2127"/>
                    <a:pt x="3162" y="3679"/>
                  </a:cubicBezTo>
                  <a:cubicBezTo>
                    <a:pt x="589" y="6435"/>
                    <a:pt x="1" y="10515"/>
                    <a:pt x="241" y="14279"/>
                  </a:cubicBezTo>
                  <a:cubicBezTo>
                    <a:pt x="525" y="18709"/>
                    <a:pt x="1797" y="23081"/>
                    <a:pt x="3990" y="26941"/>
                  </a:cubicBezTo>
                  <a:cubicBezTo>
                    <a:pt x="4272" y="27438"/>
                    <a:pt x="4591" y="27947"/>
                    <a:pt x="5091" y="28222"/>
                  </a:cubicBezTo>
                  <a:cubicBezTo>
                    <a:pt x="5285" y="28329"/>
                    <a:pt x="5514" y="28384"/>
                    <a:pt x="5738" y="28384"/>
                  </a:cubicBezTo>
                  <a:cubicBezTo>
                    <a:pt x="6092" y="28384"/>
                    <a:pt x="6435" y="28245"/>
                    <a:pt x="6615" y="27946"/>
                  </a:cubicBezTo>
                  <a:lnTo>
                    <a:pt x="25657" y="16222"/>
                  </a:lnTo>
                  <a:cubicBezTo>
                    <a:pt x="29177" y="8084"/>
                    <a:pt x="24350" y="3126"/>
                    <a:pt x="21207" y="1346"/>
                  </a:cubicBezTo>
                  <a:cubicBezTo>
                    <a:pt x="19335" y="286"/>
                    <a:pt x="17112" y="66"/>
                    <a:pt x="14961" y="12"/>
                  </a:cubicBezTo>
                  <a:cubicBezTo>
                    <a:pt x="14641" y="4"/>
                    <a:pt x="14321" y="0"/>
                    <a:pt x="14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2415475" y="2031525"/>
              <a:ext cx="536475" cy="949975"/>
            </a:xfrm>
            <a:custGeom>
              <a:avLst/>
              <a:gdLst/>
              <a:ahLst/>
              <a:cxnLst/>
              <a:rect l="l" t="t" r="r" b="b"/>
              <a:pathLst>
                <a:path w="21459" h="37999" extrusionOk="0">
                  <a:moveTo>
                    <a:pt x="14147" y="0"/>
                  </a:moveTo>
                  <a:cubicBezTo>
                    <a:pt x="13905" y="0"/>
                    <a:pt x="13660" y="13"/>
                    <a:pt x="13413" y="39"/>
                  </a:cubicBezTo>
                  <a:lnTo>
                    <a:pt x="2081" y="1238"/>
                  </a:lnTo>
                  <a:cubicBezTo>
                    <a:pt x="894" y="1363"/>
                    <a:pt x="1" y="2376"/>
                    <a:pt x="25" y="3569"/>
                  </a:cubicBezTo>
                  <a:lnTo>
                    <a:pt x="1532" y="31608"/>
                  </a:lnTo>
                  <a:cubicBezTo>
                    <a:pt x="1724" y="35191"/>
                    <a:pt x="4685" y="37998"/>
                    <a:pt x="8276" y="37998"/>
                  </a:cubicBezTo>
                  <a:cubicBezTo>
                    <a:pt x="12085" y="37998"/>
                    <a:pt x="15141" y="34850"/>
                    <a:pt x="15026" y="31043"/>
                  </a:cubicBezTo>
                  <a:lnTo>
                    <a:pt x="14899" y="26761"/>
                  </a:lnTo>
                  <a:cubicBezTo>
                    <a:pt x="14899" y="26761"/>
                    <a:pt x="19904" y="25929"/>
                    <a:pt x="20943" y="19398"/>
                  </a:cubicBezTo>
                  <a:cubicBezTo>
                    <a:pt x="21458" y="16150"/>
                    <a:pt x="21294" y="10823"/>
                    <a:pt x="21021" y="6470"/>
                  </a:cubicBezTo>
                  <a:cubicBezTo>
                    <a:pt x="20789" y="2799"/>
                    <a:pt x="17741" y="0"/>
                    <a:pt x="14147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2870475" y="2267125"/>
              <a:ext cx="42625" cy="40100"/>
            </a:xfrm>
            <a:custGeom>
              <a:avLst/>
              <a:gdLst/>
              <a:ahLst/>
              <a:cxnLst/>
              <a:rect l="l" t="t" r="r" b="b"/>
              <a:pathLst>
                <a:path w="1705" h="1604" extrusionOk="0">
                  <a:moveTo>
                    <a:pt x="870" y="0"/>
                  </a:moveTo>
                  <a:cubicBezTo>
                    <a:pt x="855" y="0"/>
                    <a:pt x="839" y="1"/>
                    <a:pt x="823" y="2"/>
                  </a:cubicBezTo>
                  <a:cubicBezTo>
                    <a:pt x="363" y="26"/>
                    <a:pt x="1" y="405"/>
                    <a:pt x="16" y="847"/>
                  </a:cubicBezTo>
                  <a:cubicBezTo>
                    <a:pt x="32" y="1276"/>
                    <a:pt x="392" y="1604"/>
                    <a:pt x="833" y="1604"/>
                  </a:cubicBezTo>
                  <a:cubicBezTo>
                    <a:pt x="848" y="1604"/>
                    <a:pt x="864" y="1604"/>
                    <a:pt x="880" y="1603"/>
                  </a:cubicBezTo>
                  <a:cubicBezTo>
                    <a:pt x="1342" y="1578"/>
                    <a:pt x="1704" y="1201"/>
                    <a:pt x="1688" y="759"/>
                  </a:cubicBezTo>
                  <a:cubicBezTo>
                    <a:pt x="1673" y="330"/>
                    <a:pt x="1310" y="0"/>
                    <a:pt x="8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2828400" y="2240500"/>
              <a:ext cx="85000" cy="22450"/>
            </a:xfrm>
            <a:custGeom>
              <a:avLst/>
              <a:gdLst/>
              <a:ahLst/>
              <a:cxnLst/>
              <a:rect l="l" t="t" r="r" b="b"/>
              <a:pathLst>
                <a:path w="3400" h="898" extrusionOk="0">
                  <a:moveTo>
                    <a:pt x="1711" y="1"/>
                  </a:moveTo>
                  <a:cubicBezTo>
                    <a:pt x="1154" y="1"/>
                    <a:pt x="675" y="203"/>
                    <a:pt x="395" y="411"/>
                  </a:cubicBezTo>
                  <a:cubicBezTo>
                    <a:pt x="106" y="620"/>
                    <a:pt x="0" y="817"/>
                    <a:pt x="49" y="866"/>
                  </a:cubicBezTo>
                  <a:cubicBezTo>
                    <a:pt x="59" y="878"/>
                    <a:pt x="76" y="883"/>
                    <a:pt x="99" y="883"/>
                  </a:cubicBezTo>
                  <a:cubicBezTo>
                    <a:pt x="288" y="883"/>
                    <a:pt x="888" y="524"/>
                    <a:pt x="1677" y="524"/>
                  </a:cubicBezTo>
                  <a:cubicBezTo>
                    <a:pt x="1688" y="524"/>
                    <a:pt x="1698" y="524"/>
                    <a:pt x="1708" y="524"/>
                  </a:cubicBezTo>
                  <a:cubicBezTo>
                    <a:pt x="1711" y="524"/>
                    <a:pt x="1714" y="524"/>
                    <a:pt x="1717" y="524"/>
                  </a:cubicBezTo>
                  <a:cubicBezTo>
                    <a:pt x="2520" y="524"/>
                    <a:pt x="3110" y="898"/>
                    <a:pt x="3298" y="898"/>
                  </a:cubicBezTo>
                  <a:cubicBezTo>
                    <a:pt x="3320" y="898"/>
                    <a:pt x="3337" y="893"/>
                    <a:pt x="3348" y="882"/>
                  </a:cubicBezTo>
                  <a:cubicBezTo>
                    <a:pt x="3400" y="833"/>
                    <a:pt x="3305" y="634"/>
                    <a:pt x="3028" y="421"/>
                  </a:cubicBezTo>
                  <a:cubicBezTo>
                    <a:pt x="2757" y="210"/>
                    <a:pt x="2285" y="2"/>
                    <a:pt x="1724" y="1"/>
                  </a:cubicBezTo>
                  <a:cubicBezTo>
                    <a:pt x="1719" y="1"/>
                    <a:pt x="1715" y="1"/>
                    <a:pt x="17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2644650" y="2273075"/>
              <a:ext cx="42575" cy="40125"/>
            </a:xfrm>
            <a:custGeom>
              <a:avLst/>
              <a:gdLst/>
              <a:ahLst/>
              <a:cxnLst/>
              <a:rect l="l" t="t" r="r" b="b"/>
              <a:pathLst>
                <a:path w="1703" h="1605" extrusionOk="0">
                  <a:moveTo>
                    <a:pt x="870" y="1"/>
                  </a:moveTo>
                  <a:cubicBezTo>
                    <a:pt x="854" y="1"/>
                    <a:pt x="839" y="1"/>
                    <a:pt x="823" y="2"/>
                  </a:cubicBezTo>
                  <a:cubicBezTo>
                    <a:pt x="363" y="28"/>
                    <a:pt x="0" y="406"/>
                    <a:pt x="16" y="848"/>
                  </a:cubicBezTo>
                  <a:cubicBezTo>
                    <a:pt x="32" y="1276"/>
                    <a:pt x="392" y="1605"/>
                    <a:pt x="832" y="1605"/>
                  </a:cubicBezTo>
                  <a:cubicBezTo>
                    <a:pt x="848" y="1605"/>
                    <a:pt x="864" y="1604"/>
                    <a:pt x="880" y="1603"/>
                  </a:cubicBezTo>
                  <a:cubicBezTo>
                    <a:pt x="1342" y="1579"/>
                    <a:pt x="1702" y="1201"/>
                    <a:pt x="1687" y="759"/>
                  </a:cubicBezTo>
                  <a:cubicBezTo>
                    <a:pt x="1672" y="331"/>
                    <a:pt x="1310" y="1"/>
                    <a:pt x="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2606875" y="2244700"/>
              <a:ext cx="84975" cy="22475"/>
            </a:xfrm>
            <a:custGeom>
              <a:avLst/>
              <a:gdLst/>
              <a:ahLst/>
              <a:cxnLst/>
              <a:rect l="l" t="t" r="r" b="b"/>
              <a:pathLst>
                <a:path w="3399" h="899" extrusionOk="0">
                  <a:moveTo>
                    <a:pt x="1710" y="1"/>
                  </a:moveTo>
                  <a:cubicBezTo>
                    <a:pt x="1154" y="1"/>
                    <a:pt x="676" y="203"/>
                    <a:pt x="395" y="411"/>
                  </a:cubicBezTo>
                  <a:cubicBezTo>
                    <a:pt x="106" y="620"/>
                    <a:pt x="0" y="818"/>
                    <a:pt x="48" y="866"/>
                  </a:cubicBezTo>
                  <a:cubicBezTo>
                    <a:pt x="58" y="878"/>
                    <a:pt x="75" y="883"/>
                    <a:pt x="98" y="883"/>
                  </a:cubicBezTo>
                  <a:cubicBezTo>
                    <a:pt x="287" y="883"/>
                    <a:pt x="888" y="524"/>
                    <a:pt x="1678" y="524"/>
                  </a:cubicBezTo>
                  <a:cubicBezTo>
                    <a:pt x="1688" y="524"/>
                    <a:pt x="1698" y="524"/>
                    <a:pt x="1709" y="524"/>
                  </a:cubicBezTo>
                  <a:cubicBezTo>
                    <a:pt x="1712" y="524"/>
                    <a:pt x="1714" y="524"/>
                    <a:pt x="1717" y="524"/>
                  </a:cubicBezTo>
                  <a:cubicBezTo>
                    <a:pt x="2520" y="524"/>
                    <a:pt x="3110" y="898"/>
                    <a:pt x="3299" y="898"/>
                  </a:cubicBezTo>
                  <a:cubicBezTo>
                    <a:pt x="3321" y="898"/>
                    <a:pt x="3337" y="893"/>
                    <a:pt x="3348" y="882"/>
                  </a:cubicBezTo>
                  <a:cubicBezTo>
                    <a:pt x="3398" y="833"/>
                    <a:pt x="3305" y="636"/>
                    <a:pt x="3028" y="421"/>
                  </a:cubicBezTo>
                  <a:cubicBezTo>
                    <a:pt x="2756" y="210"/>
                    <a:pt x="2285" y="2"/>
                    <a:pt x="1722" y="1"/>
                  </a:cubicBezTo>
                  <a:cubicBezTo>
                    <a:pt x="1718" y="1"/>
                    <a:pt x="1714" y="1"/>
                    <a:pt x="17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2759575" y="2246075"/>
              <a:ext cx="72100" cy="188725"/>
            </a:xfrm>
            <a:custGeom>
              <a:avLst/>
              <a:gdLst/>
              <a:ahLst/>
              <a:cxnLst/>
              <a:rect l="l" t="t" r="r" b="b"/>
              <a:pathLst>
                <a:path w="2884" h="7549" extrusionOk="0">
                  <a:moveTo>
                    <a:pt x="103" y="0"/>
                  </a:moveTo>
                  <a:cubicBezTo>
                    <a:pt x="102" y="0"/>
                    <a:pt x="101" y="1"/>
                    <a:pt x="100" y="1"/>
                  </a:cubicBezTo>
                  <a:cubicBezTo>
                    <a:pt x="0" y="38"/>
                    <a:pt x="684" y="2090"/>
                    <a:pt x="1629" y="4586"/>
                  </a:cubicBezTo>
                  <a:cubicBezTo>
                    <a:pt x="1866" y="5197"/>
                    <a:pt x="2092" y="5782"/>
                    <a:pt x="2310" y="6338"/>
                  </a:cubicBezTo>
                  <a:cubicBezTo>
                    <a:pt x="2421" y="6606"/>
                    <a:pt x="2518" y="6854"/>
                    <a:pt x="2462" y="7020"/>
                  </a:cubicBezTo>
                  <a:cubicBezTo>
                    <a:pt x="2424" y="7178"/>
                    <a:pt x="2206" y="7224"/>
                    <a:pt x="1976" y="7247"/>
                  </a:cubicBezTo>
                  <a:cubicBezTo>
                    <a:pt x="1068" y="7363"/>
                    <a:pt x="508" y="7461"/>
                    <a:pt x="511" y="7511"/>
                  </a:cubicBezTo>
                  <a:cubicBezTo>
                    <a:pt x="513" y="7536"/>
                    <a:pt x="648" y="7548"/>
                    <a:pt x="889" y="7548"/>
                  </a:cubicBezTo>
                  <a:cubicBezTo>
                    <a:pt x="1146" y="7548"/>
                    <a:pt x="1525" y="7535"/>
                    <a:pt x="1996" y="7510"/>
                  </a:cubicBezTo>
                  <a:cubicBezTo>
                    <a:pt x="2111" y="7502"/>
                    <a:pt x="2239" y="7501"/>
                    <a:pt x="2388" y="7455"/>
                  </a:cubicBezTo>
                  <a:cubicBezTo>
                    <a:pt x="2534" y="7415"/>
                    <a:pt x="2704" y="7291"/>
                    <a:pt x="2765" y="7118"/>
                  </a:cubicBezTo>
                  <a:cubicBezTo>
                    <a:pt x="2883" y="6773"/>
                    <a:pt x="2733" y="6476"/>
                    <a:pt x="2646" y="6214"/>
                  </a:cubicBezTo>
                  <a:cubicBezTo>
                    <a:pt x="2440" y="5655"/>
                    <a:pt x="2221" y="5067"/>
                    <a:pt x="1995" y="4451"/>
                  </a:cubicBezTo>
                  <a:cubicBezTo>
                    <a:pt x="1058" y="1980"/>
                    <a:pt x="216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2569250" y="2642175"/>
              <a:ext cx="218725" cy="98350"/>
            </a:xfrm>
            <a:custGeom>
              <a:avLst/>
              <a:gdLst/>
              <a:ahLst/>
              <a:cxnLst/>
              <a:rect l="l" t="t" r="r" b="b"/>
              <a:pathLst>
                <a:path w="8749" h="3934" extrusionOk="0">
                  <a:moveTo>
                    <a:pt x="1" y="0"/>
                  </a:moveTo>
                  <a:cubicBezTo>
                    <a:pt x="1" y="0"/>
                    <a:pt x="1860" y="3934"/>
                    <a:pt x="7464" y="3934"/>
                  </a:cubicBezTo>
                  <a:cubicBezTo>
                    <a:pt x="7845" y="3934"/>
                    <a:pt x="8243" y="3916"/>
                    <a:pt x="8659" y="3877"/>
                  </a:cubicBezTo>
                  <a:lnTo>
                    <a:pt x="8748" y="2334"/>
                  </a:lnTo>
                  <a:lnTo>
                    <a:pt x="8748" y="2334"/>
                  </a:lnTo>
                  <a:cubicBezTo>
                    <a:pt x="8748" y="2334"/>
                    <a:pt x="8609" y="2343"/>
                    <a:pt x="8356" y="2343"/>
                  </a:cubicBezTo>
                  <a:cubicBezTo>
                    <a:pt x="7187" y="2343"/>
                    <a:pt x="3579" y="2152"/>
                    <a:pt x="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2693650" y="2472875"/>
              <a:ext cx="72075" cy="49650"/>
            </a:xfrm>
            <a:custGeom>
              <a:avLst/>
              <a:gdLst/>
              <a:ahLst/>
              <a:cxnLst/>
              <a:rect l="l" t="t" r="r" b="b"/>
              <a:pathLst>
                <a:path w="2883" h="1986" extrusionOk="0">
                  <a:moveTo>
                    <a:pt x="1489" y="0"/>
                  </a:moveTo>
                  <a:cubicBezTo>
                    <a:pt x="1430" y="0"/>
                    <a:pt x="1371" y="3"/>
                    <a:pt x="1311" y="10"/>
                  </a:cubicBezTo>
                  <a:cubicBezTo>
                    <a:pt x="922" y="51"/>
                    <a:pt x="525" y="241"/>
                    <a:pt x="288" y="559"/>
                  </a:cubicBezTo>
                  <a:cubicBezTo>
                    <a:pt x="50" y="877"/>
                    <a:pt x="1" y="1330"/>
                    <a:pt x="217" y="1632"/>
                  </a:cubicBezTo>
                  <a:cubicBezTo>
                    <a:pt x="389" y="1876"/>
                    <a:pt x="696" y="1985"/>
                    <a:pt x="1013" y="1985"/>
                  </a:cubicBezTo>
                  <a:cubicBezTo>
                    <a:pt x="1143" y="1985"/>
                    <a:pt x="1274" y="1967"/>
                    <a:pt x="1399" y="1932"/>
                  </a:cubicBezTo>
                  <a:cubicBezTo>
                    <a:pt x="1828" y="1810"/>
                    <a:pt x="2198" y="1527"/>
                    <a:pt x="2550" y="1244"/>
                  </a:cubicBezTo>
                  <a:cubicBezTo>
                    <a:pt x="2648" y="1166"/>
                    <a:pt x="2747" y="1083"/>
                    <a:pt x="2809" y="978"/>
                  </a:cubicBezTo>
                  <a:cubicBezTo>
                    <a:pt x="2868" y="871"/>
                    <a:pt x="2882" y="730"/>
                    <a:pt x="2807" y="641"/>
                  </a:cubicBezTo>
                  <a:lnTo>
                    <a:pt x="2769" y="612"/>
                  </a:lnTo>
                  <a:cubicBezTo>
                    <a:pt x="2477" y="229"/>
                    <a:pt x="1992" y="0"/>
                    <a:pt x="148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2701650" y="2449450"/>
              <a:ext cx="76575" cy="64775"/>
            </a:xfrm>
            <a:custGeom>
              <a:avLst/>
              <a:gdLst/>
              <a:ahLst/>
              <a:cxnLst/>
              <a:rect l="l" t="t" r="r" b="b"/>
              <a:pathLst>
                <a:path w="3063" h="2591" extrusionOk="0">
                  <a:moveTo>
                    <a:pt x="174" y="0"/>
                  </a:moveTo>
                  <a:cubicBezTo>
                    <a:pt x="106" y="0"/>
                    <a:pt x="1" y="242"/>
                    <a:pt x="37" y="645"/>
                  </a:cubicBezTo>
                  <a:cubicBezTo>
                    <a:pt x="71" y="1048"/>
                    <a:pt x="288" y="1617"/>
                    <a:pt x="802" y="2042"/>
                  </a:cubicBezTo>
                  <a:cubicBezTo>
                    <a:pt x="1289" y="2445"/>
                    <a:pt x="1883" y="2590"/>
                    <a:pt x="2313" y="2590"/>
                  </a:cubicBezTo>
                  <a:cubicBezTo>
                    <a:pt x="2335" y="2590"/>
                    <a:pt x="2356" y="2590"/>
                    <a:pt x="2377" y="2589"/>
                  </a:cubicBezTo>
                  <a:cubicBezTo>
                    <a:pt x="2816" y="2578"/>
                    <a:pt x="3062" y="2449"/>
                    <a:pt x="3048" y="2387"/>
                  </a:cubicBezTo>
                  <a:cubicBezTo>
                    <a:pt x="3041" y="2251"/>
                    <a:pt x="1999" y="2358"/>
                    <a:pt x="1163" y="1664"/>
                  </a:cubicBezTo>
                  <a:cubicBezTo>
                    <a:pt x="329" y="973"/>
                    <a:pt x="323" y="0"/>
                    <a:pt x="178" y="0"/>
                  </a:cubicBezTo>
                  <a:cubicBezTo>
                    <a:pt x="178" y="0"/>
                    <a:pt x="177" y="0"/>
                    <a:pt x="176" y="0"/>
                  </a:cubicBezTo>
                  <a:cubicBezTo>
                    <a:pt x="176" y="0"/>
                    <a:pt x="175" y="0"/>
                    <a:pt x="1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2596675" y="2210350"/>
              <a:ext cx="105050" cy="30175"/>
            </a:xfrm>
            <a:custGeom>
              <a:avLst/>
              <a:gdLst/>
              <a:ahLst/>
              <a:cxnLst/>
              <a:rect l="l" t="t" r="r" b="b"/>
              <a:pathLst>
                <a:path w="4202" h="1207" extrusionOk="0">
                  <a:moveTo>
                    <a:pt x="2426" y="0"/>
                  </a:moveTo>
                  <a:cubicBezTo>
                    <a:pt x="2293" y="0"/>
                    <a:pt x="2156" y="8"/>
                    <a:pt x="2016" y="23"/>
                  </a:cubicBezTo>
                  <a:cubicBezTo>
                    <a:pt x="1381" y="93"/>
                    <a:pt x="835" y="320"/>
                    <a:pt x="494" y="555"/>
                  </a:cubicBezTo>
                  <a:cubicBezTo>
                    <a:pt x="148" y="794"/>
                    <a:pt x="0" y="1025"/>
                    <a:pt x="63" y="1129"/>
                  </a:cubicBezTo>
                  <a:cubicBezTo>
                    <a:pt x="98" y="1184"/>
                    <a:pt x="178" y="1206"/>
                    <a:pt x="296" y="1206"/>
                  </a:cubicBezTo>
                  <a:cubicBezTo>
                    <a:pt x="645" y="1206"/>
                    <a:pt x="1322" y="1013"/>
                    <a:pt x="2115" y="933"/>
                  </a:cubicBezTo>
                  <a:cubicBezTo>
                    <a:pt x="3173" y="806"/>
                    <a:pt x="4073" y="922"/>
                    <a:pt x="4163" y="678"/>
                  </a:cubicBezTo>
                  <a:cubicBezTo>
                    <a:pt x="4201" y="561"/>
                    <a:pt x="4005" y="369"/>
                    <a:pt x="3617" y="211"/>
                  </a:cubicBezTo>
                  <a:cubicBezTo>
                    <a:pt x="3316" y="90"/>
                    <a:pt x="2897" y="0"/>
                    <a:pt x="2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2825950" y="2173950"/>
              <a:ext cx="79625" cy="25600"/>
            </a:xfrm>
            <a:custGeom>
              <a:avLst/>
              <a:gdLst/>
              <a:ahLst/>
              <a:cxnLst/>
              <a:rect l="l" t="t" r="r" b="b"/>
              <a:pathLst>
                <a:path w="3185" h="1024" extrusionOk="0">
                  <a:moveTo>
                    <a:pt x="1549" y="1"/>
                  </a:moveTo>
                  <a:cubicBezTo>
                    <a:pt x="1064" y="1"/>
                    <a:pt x="636" y="153"/>
                    <a:pt x="376" y="337"/>
                  </a:cubicBezTo>
                  <a:cubicBezTo>
                    <a:pt x="100" y="531"/>
                    <a:pt x="0" y="736"/>
                    <a:pt x="64" y="840"/>
                  </a:cubicBezTo>
                  <a:cubicBezTo>
                    <a:pt x="122" y="925"/>
                    <a:pt x="257" y="949"/>
                    <a:pt x="446" y="949"/>
                  </a:cubicBezTo>
                  <a:cubicBezTo>
                    <a:pt x="683" y="949"/>
                    <a:pt x="1006" y="911"/>
                    <a:pt x="1366" y="911"/>
                  </a:cubicBezTo>
                  <a:cubicBezTo>
                    <a:pt x="1439" y="911"/>
                    <a:pt x="1513" y="913"/>
                    <a:pt x="1589" y="916"/>
                  </a:cubicBezTo>
                  <a:cubicBezTo>
                    <a:pt x="2095" y="924"/>
                    <a:pt x="2543" y="1023"/>
                    <a:pt x="2828" y="1023"/>
                  </a:cubicBezTo>
                  <a:cubicBezTo>
                    <a:pt x="2965" y="1023"/>
                    <a:pt x="3064" y="1001"/>
                    <a:pt x="3115" y="935"/>
                  </a:cubicBezTo>
                  <a:cubicBezTo>
                    <a:pt x="3184" y="834"/>
                    <a:pt x="3098" y="624"/>
                    <a:pt x="2835" y="413"/>
                  </a:cubicBezTo>
                  <a:cubicBezTo>
                    <a:pt x="2575" y="204"/>
                    <a:pt x="2130" y="17"/>
                    <a:pt x="1618" y="2"/>
                  </a:cubicBezTo>
                  <a:cubicBezTo>
                    <a:pt x="1595" y="1"/>
                    <a:pt x="1572" y="1"/>
                    <a:pt x="15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2348925" y="1964850"/>
              <a:ext cx="623625" cy="555150"/>
            </a:xfrm>
            <a:custGeom>
              <a:avLst/>
              <a:gdLst/>
              <a:ahLst/>
              <a:cxnLst/>
              <a:rect l="l" t="t" r="r" b="b"/>
              <a:pathLst>
                <a:path w="24945" h="22206" extrusionOk="0">
                  <a:moveTo>
                    <a:pt x="12708" y="0"/>
                  </a:moveTo>
                  <a:cubicBezTo>
                    <a:pt x="11035" y="0"/>
                    <a:pt x="9350" y="197"/>
                    <a:pt x="7708" y="498"/>
                  </a:cubicBezTo>
                  <a:cubicBezTo>
                    <a:pt x="6263" y="762"/>
                    <a:pt x="4778" y="1131"/>
                    <a:pt x="3629" y="2047"/>
                  </a:cubicBezTo>
                  <a:cubicBezTo>
                    <a:pt x="2025" y="3327"/>
                    <a:pt x="1357" y="5437"/>
                    <a:pt x="964" y="7451"/>
                  </a:cubicBezTo>
                  <a:cubicBezTo>
                    <a:pt x="0" y="12383"/>
                    <a:pt x="215" y="17665"/>
                    <a:pt x="2369" y="22206"/>
                  </a:cubicBezTo>
                  <a:cubicBezTo>
                    <a:pt x="3828" y="20935"/>
                    <a:pt x="4715" y="19107"/>
                    <a:pt x="5160" y="17225"/>
                  </a:cubicBezTo>
                  <a:cubicBezTo>
                    <a:pt x="5605" y="15342"/>
                    <a:pt x="5642" y="13389"/>
                    <a:pt x="5636" y="11455"/>
                  </a:cubicBezTo>
                  <a:cubicBezTo>
                    <a:pt x="5634" y="10770"/>
                    <a:pt x="5677" y="9976"/>
                    <a:pt x="6228" y="9569"/>
                  </a:cubicBezTo>
                  <a:cubicBezTo>
                    <a:pt x="6524" y="9349"/>
                    <a:pt x="6908" y="9294"/>
                    <a:pt x="7272" y="9234"/>
                  </a:cubicBezTo>
                  <a:cubicBezTo>
                    <a:pt x="10841" y="8652"/>
                    <a:pt x="16694" y="5685"/>
                    <a:pt x="19234" y="3113"/>
                  </a:cubicBezTo>
                  <a:cubicBezTo>
                    <a:pt x="20987" y="5771"/>
                    <a:pt x="22540" y="3565"/>
                    <a:pt x="23683" y="9137"/>
                  </a:cubicBezTo>
                  <a:lnTo>
                    <a:pt x="24944" y="7402"/>
                  </a:lnTo>
                  <a:cubicBezTo>
                    <a:pt x="24489" y="3801"/>
                    <a:pt x="21851" y="2233"/>
                    <a:pt x="18453" y="960"/>
                  </a:cubicBezTo>
                  <a:cubicBezTo>
                    <a:pt x="16617" y="271"/>
                    <a:pt x="14671" y="0"/>
                    <a:pt x="127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2323575" y="2011475"/>
              <a:ext cx="491875" cy="124075"/>
            </a:xfrm>
            <a:custGeom>
              <a:avLst/>
              <a:gdLst/>
              <a:ahLst/>
              <a:cxnLst/>
              <a:rect l="l" t="t" r="r" b="b"/>
              <a:pathLst>
                <a:path w="19675" h="4963" extrusionOk="0">
                  <a:moveTo>
                    <a:pt x="19647" y="0"/>
                  </a:moveTo>
                  <a:cubicBezTo>
                    <a:pt x="19548" y="0"/>
                    <a:pt x="18753" y="864"/>
                    <a:pt x="17191" y="1827"/>
                  </a:cubicBezTo>
                  <a:lnTo>
                    <a:pt x="16558" y="2211"/>
                  </a:lnTo>
                  <a:lnTo>
                    <a:pt x="15839" y="2571"/>
                  </a:lnTo>
                  <a:cubicBezTo>
                    <a:pt x="15351" y="2838"/>
                    <a:pt x="14789" y="3034"/>
                    <a:pt x="14214" y="3279"/>
                  </a:cubicBezTo>
                  <a:cubicBezTo>
                    <a:pt x="13038" y="3698"/>
                    <a:pt x="11716" y="4086"/>
                    <a:pt x="10291" y="4319"/>
                  </a:cubicBezTo>
                  <a:cubicBezTo>
                    <a:pt x="9024" y="4517"/>
                    <a:pt x="7798" y="4615"/>
                    <a:pt x="6662" y="4615"/>
                  </a:cubicBezTo>
                  <a:cubicBezTo>
                    <a:pt x="6521" y="4615"/>
                    <a:pt x="6380" y="4614"/>
                    <a:pt x="6242" y="4611"/>
                  </a:cubicBezTo>
                  <a:cubicBezTo>
                    <a:pt x="4995" y="4562"/>
                    <a:pt x="3871" y="4449"/>
                    <a:pt x="2949" y="4237"/>
                  </a:cubicBezTo>
                  <a:cubicBezTo>
                    <a:pt x="1205" y="3873"/>
                    <a:pt x="170" y="3353"/>
                    <a:pt x="27" y="3353"/>
                  </a:cubicBezTo>
                  <a:cubicBezTo>
                    <a:pt x="19" y="3353"/>
                    <a:pt x="13" y="3355"/>
                    <a:pt x="11" y="3360"/>
                  </a:cubicBezTo>
                  <a:cubicBezTo>
                    <a:pt x="1" y="3383"/>
                    <a:pt x="261" y="3522"/>
                    <a:pt x="742" y="3759"/>
                  </a:cubicBezTo>
                  <a:cubicBezTo>
                    <a:pt x="979" y="3887"/>
                    <a:pt x="1288" y="3997"/>
                    <a:pt x="1649" y="4123"/>
                  </a:cubicBezTo>
                  <a:lnTo>
                    <a:pt x="2227" y="4323"/>
                  </a:lnTo>
                  <a:lnTo>
                    <a:pt x="2892" y="4491"/>
                  </a:lnTo>
                  <a:cubicBezTo>
                    <a:pt x="3822" y="4739"/>
                    <a:pt x="4963" y="4881"/>
                    <a:pt x="6232" y="4950"/>
                  </a:cubicBezTo>
                  <a:cubicBezTo>
                    <a:pt x="6453" y="4958"/>
                    <a:pt x="6678" y="4962"/>
                    <a:pt x="6907" y="4962"/>
                  </a:cubicBezTo>
                  <a:cubicBezTo>
                    <a:pt x="7992" y="4962"/>
                    <a:pt x="9154" y="4869"/>
                    <a:pt x="10351" y="4682"/>
                  </a:cubicBezTo>
                  <a:cubicBezTo>
                    <a:pt x="11800" y="4445"/>
                    <a:pt x="13145" y="4040"/>
                    <a:pt x="14336" y="3595"/>
                  </a:cubicBezTo>
                  <a:cubicBezTo>
                    <a:pt x="14917" y="3338"/>
                    <a:pt x="15484" y="3127"/>
                    <a:pt x="15975" y="2843"/>
                  </a:cubicBezTo>
                  <a:lnTo>
                    <a:pt x="16699" y="2457"/>
                  </a:lnTo>
                  <a:cubicBezTo>
                    <a:pt x="16916" y="2317"/>
                    <a:pt x="17128" y="2179"/>
                    <a:pt x="17332" y="2046"/>
                  </a:cubicBezTo>
                  <a:cubicBezTo>
                    <a:pt x="17743" y="1798"/>
                    <a:pt x="18080" y="1520"/>
                    <a:pt x="18375" y="1278"/>
                  </a:cubicBezTo>
                  <a:lnTo>
                    <a:pt x="18788" y="942"/>
                  </a:lnTo>
                  <a:lnTo>
                    <a:pt x="19103" y="625"/>
                  </a:lnTo>
                  <a:cubicBezTo>
                    <a:pt x="19477" y="240"/>
                    <a:pt x="19675" y="21"/>
                    <a:pt x="19655" y="3"/>
                  </a:cubicBezTo>
                  <a:cubicBezTo>
                    <a:pt x="19653" y="1"/>
                    <a:pt x="19650" y="0"/>
                    <a:pt x="196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2369725" y="1985300"/>
              <a:ext cx="445425" cy="63825"/>
            </a:xfrm>
            <a:custGeom>
              <a:avLst/>
              <a:gdLst/>
              <a:ahLst/>
              <a:cxnLst/>
              <a:rect l="l" t="t" r="r" b="b"/>
              <a:pathLst>
                <a:path w="17817" h="2553" extrusionOk="0">
                  <a:moveTo>
                    <a:pt x="27" y="1"/>
                  </a:moveTo>
                  <a:cubicBezTo>
                    <a:pt x="22" y="1"/>
                    <a:pt x="18" y="2"/>
                    <a:pt x="16" y="5"/>
                  </a:cubicBezTo>
                  <a:cubicBezTo>
                    <a:pt x="0" y="25"/>
                    <a:pt x="199" y="187"/>
                    <a:pt x="578" y="466"/>
                  </a:cubicBezTo>
                  <a:cubicBezTo>
                    <a:pt x="762" y="616"/>
                    <a:pt x="1011" y="758"/>
                    <a:pt x="1305" y="915"/>
                  </a:cubicBezTo>
                  <a:lnTo>
                    <a:pt x="1774" y="1174"/>
                  </a:lnTo>
                  <a:lnTo>
                    <a:pt x="2326" y="1408"/>
                  </a:lnTo>
                  <a:cubicBezTo>
                    <a:pt x="3871" y="2082"/>
                    <a:pt x="6188" y="2538"/>
                    <a:pt x="8743" y="2552"/>
                  </a:cubicBezTo>
                  <a:cubicBezTo>
                    <a:pt x="8790" y="2552"/>
                    <a:pt x="8838" y="2552"/>
                    <a:pt x="8885" y="2552"/>
                  </a:cubicBezTo>
                  <a:cubicBezTo>
                    <a:pt x="11388" y="2552"/>
                    <a:pt x="13629" y="2196"/>
                    <a:pt x="15224" y="1830"/>
                  </a:cubicBezTo>
                  <a:cubicBezTo>
                    <a:pt x="16039" y="1648"/>
                    <a:pt x="16689" y="1461"/>
                    <a:pt x="17133" y="1315"/>
                  </a:cubicBezTo>
                  <a:cubicBezTo>
                    <a:pt x="17576" y="1168"/>
                    <a:pt x="17816" y="1074"/>
                    <a:pt x="17809" y="1050"/>
                  </a:cubicBezTo>
                  <a:cubicBezTo>
                    <a:pt x="17807" y="1045"/>
                    <a:pt x="17798" y="1043"/>
                    <a:pt x="17782" y="1043"/>
                  </a:cubicBezTo>
                  <a:cubicBezTo>
                    <a:pt x="17612" y="1043"/>
                    <a:pt x="16657" y="1297"/>
                    <a:pt x="15171" y="1574"/>
                  </a:cubicBezTo>
                  <a:cubicBezTo>
                    <a:pt x="13576" y="1874"/>
                    <a:pt x="11363" y="2185"/>
                    <a:pt x="8903" y="2185"/>
                  </a:cubicBezTo>
                  <a:cubicBezTo>
                    <a:pt x="8850" y="2185"/>
                    <a:pt x="8798" y="2185"/>
                    <a:pt x="8745" y="2185"/>
                  </a:cubicBezTo>
                  <a:cubicBezTo>
                    <a:pt x="6225" y="2169"/>
                    <a:pt x="3955" y="1764"/>
                    <a:pt x="2421" y="1166"/>
                  </a:cubicBezTo>
                  <a:cubicBezTo>
                    <a:pt x="948" y="618"/>
                    <a:pt x="138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2814625" y="1948750"/>
              <a:ext cx="57800" cy="66675"/>
            </a:xfrm>
            <a:custGeom>
              <a:avLst/>
              <a:gdLst/>
              <a:ahLst/>
              <a:cxnLst/>
              <a:rect l="l" t="t" r="r" b="b"/>
              <a:pathLst>
                <a:path w="2312" h="2667" extrusionOk="0">
                  <a:moveTo>
                    <a:pt x="2087" y="0"/>
                  </a:moveTo>
                  <a:cubicBezTo>
                    <a:pt x="1991" y="0"/>
                    <a:pt x="1866" y="14"/>
                    <a:pt x="1718" y="51"/>
                  </a:cubicBezTo>
                  <a:cubicBezTo>
                    <a:pt x="1369" y="135"/>
                    <a:pt x="910" y="388"/>
                    <a:pt x="556" y="816"/>
                  </a:cubicBezTo>
                  <a:cubicBezTo>
                    <a:pt x="199" y="1244"/>
                    <a:pt x="40" y="1741"/>
                    <a:pt x="22" y="2101"/>
                  </a:cubicBezTo>
                  <a:cubicBezTo>
                    <a:pt x="1" y="2455"/>
                    <a:pt x="83" y="2667"/>
                    <a:pt x="127" y="2667"/>
                  </a:cubicBezTo>
                  <a:cubicBezTo>
                    <a:pt x="127" y="2667"/>
                    <a:pt x="128" y="2667"/>
                    <a:pt x="129" y="2666"/>
                  </a:cubicBezTo>
                  <a:cubicBezTo>
                    <a:pt x="233" y="2665"/>
                    <a:pt x="193" y="1802"/>
                    <a:pt x="839" y="1050"/>
                  </a:cubicBezTo>
                  <a:cubicBezTo>
                    <a:pt x="1458" y="276"/>
                    <a:pt x="2311" y="152"/>
                    <a:pt x="2294" y="51"/>
                  </a:cubicBezTo>
                  <a:cubicBezTo>
                    <a:pt x="2294" y="26"/>
                    <a:pt x="2218" y="0"/>
                    <a:pt x="20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1947575" y="1947275"/>
              <a:ext cx="389975" cy="265225"/>
            </a:xfrm>
            <a:custGeom>
              <a:avLst/>
              <a:gdLst/>
              <a:ahLst/>
              <a:cxnLst/>
              <a:rect l="l" t="t" r="r" b="b"/>
              <a:pathLst>
                <a:path w="15599" h="10609" extrusionOk="0">
                  <a:moveTo>
                    <a:pt x="10290" y="1"/>
                  </a:moveTo>
                  <a:cubicBezTo>
                    <a:pt x="9739" y="1"/>
                    <a:pt x="9165" y="96"/>
                    <a:pt x="8604" y="283"/>
                  </a:cubicBezTo>
                  <a:cubicBezTo>
                    <a:pt x="6893" y="875"/>
                    <a:pt x="5267" y="2456"/>
                    <a:pt x="4868" y="4567"/>
                  </a:cubicBezTo>
                  <a:cubicBezTo>
                    <a:pt x="4677" y="5622"/>
                    <a:pt x="4857" y="6631"/>
                    <a:pt x="4793" y="7562"/>
                  </a:cubicBezTo>
                  <a:cubicBezTo>
                    <a:pt x="4765" y="8027"/>
                    <a:pt x="4678" y="8478"/>
                    <a:pt x="4490" y="8868"/>
                  </a:cubicBezTo>
                  <a:cubicBezTo>
                    <a:pt x="4305" y="9257"/>
                    <a:pt x="4011" y="9586"/>
                    <a:pt x="3675" y="9827"/>
                  </a:cubicBezTo>
                  <a:cubicBezTo>
                    <a:pt x="3261" y="10130"/>
                    <a:pt x="2766" y="10289"/>
                    <a:pt x="2295" y="10289"/>
                  </a:cubicBezTo>
                  <a:cubicBezTo>
                    <a:pt x="2001" y="10289"/>
                    <a:pt x="1716" y="10227"/>
                    <a:pt x="1467" y="10100"/>
                  </a:cubicBezTo>
                  <a:cubicBezTo>
                    <a:pt x="812" y="9766"/>
                    <a:pt x="405" y="9105"/>
                    <a:pt x="334" y="8489"/>
                  </a:cubicBezTo>
                  <a:cubicBezTo>
                    <a:pt x="257" y="7858"/>
                    <a:pt x="561" y="7307"/>
                    <a:pt x="984" y="7033"/>
                  </a:cubicBezTo>
                  <a:cubicBezTo>
                    <a:pt x="1306" y="6811"/>
                    <a:pt x="1686" y="6693"/>
                    <a:pt x="2075" y="6693"/>
                  </a:cubicBezTo>
                  <a:cubicBezTo>
                    <a:pt x="2122" y="6693"/>
                    <a:pt x="2169" y="6695"/>
                    <a:pt x="2216" y="6698"/>
                  </a:cubicBezTo>
                  <a:cubicBezTo>
                    <a:pt x="2914" y="6759"/>
                    <a:pt x="3174" y="7149"/>
                    <a:pt x="3224" y="7149"/>
                  </a:cubicBezTo>
                  <a:cubicBezTo>
                    <a:pt x="3226" y="7149"/>
                    <a:pt x="3229" y="7148"/>
                    <a:pt x="3230" y="7145"/>
                  </a:cubicBezTo>
                  <a:cubicBezTo>
                    <a:pt x="3236" y="7142"/>
                    <a:pt x="3187" y="7044"/>
                    <a:pt x="3036" y="6909"/>
                  </a:cubicBezTo>
                  <a:cubicBezTo>
                    <a:pt x="2891" y="6772"/>
                    <a:pt x="2618" y="6607"/>
                    <a:pt x="2230" y="6558"/>
                  </a:cubicBezTo>
                  <a:cubicBezTo>
                    <a:pt x="2142" y="6546"/>
                    <a:pt x="2054" y="6540"/>
                    <a:pt x="1966" y="6540"/>
                  </a:cubicBezTo>
                  <a:cubicBezTo>
                    <a:pt x="1579" y="6540"/>
                    <a:pt x="1198" y="6652"/>
                    <a:pt x="869" y="6864"/>
                  </a:cubicBezTo>
                  <a:cubicBezTo>
                    <a:pt x="386" y="7147"/>
                    <a:pt x="0" y="7793"/>
                    <a:pt x="75" y="8517"/>
                  </a:cubicBezTo>
                  <a:cubicBezTo>
                    <a:pt x="142" y="9223"/>
                    <a:pt x="577" y="9970"/>
                    <a:pt x="1328" y="10372"/>
                  </a:cubicBezTo>
                  <a:cubicBezTo>
                    <a:pt x="1631" y="10532"/>
                    <a:pt x="1974" y="10609"/>
                    <a:pt x="2326" y="10609"/>
                  </a:cubicBezTo>
                  <a:cubicBezTo>
                    <a:pt x="2859" y="10609"/>
                    <a:pt x="3412" y="10432"/>
                    <a:pt x="3871" y="10104"/>
                  </a:cubicBezTo>
                  <a:cubicBezTo>
                    <a:pt x="4253" y="9835"/>
                    <a:pt x="4588" y="9468"/>
                    <a:pt x="4805" y="9021"/>
                  </a:cubicBezTo>
                  <a:cubicBezTo>
                    <a:pt x="5022" y="8575"/>
                    <a:pt x="5120" y="8079"/>
                    <a:pt x="5152" y="7587"/>
                  </a:cubicBezTo>
                  <a:cubicBezTo>
                    <a:pt x="5221" y="6599"/>
                    <a:pt x="5048" y="5600"/>
                    <a:pt x="5229" y="4634"/>
                  </a:cubicBezTo>
                  <a:cubicBezTo>
                    <a:pt x="5596" y="2678"/>
                    <a:pt x="7117" y="1173"/>
                    <a:pt x="8717" y="603"/>
                  </a:cubicBezTo>
                  <a:cubicBezTo>
                    <a:pt x="9254" y="406"/>
                    <a:pt x="9792" y="322"/>
                    <a:pt x="10311" y="322"/>
                  </a:cubicBezTo>
                  <a:cubicBezTo>
                    <a:pt x="11374" y="322"/>
                    <a:pt x="12358" y="675"/>
                    <a:pt x="13089" y="1141"/>
                  </a:cubicBezTo>
                  <a:cubicBezTo>
                    <a:pt x="14204" y="1843"/>
                    <a:pt x="14836" y="2758"/>
                    <a:pt x="15158" y="3412"/>
                  </a:cubicBezTo>
                  <a:cubicBezTo>
                    <a:pt x="15477" y="4070"/>
                    <a:pt x="15547" y="4483"/>
                    <a:pt x="15585" y="4483"/>
                  </a:cubicBezTo>
                  <a:cubicBezTo>
                    <a:pt x="15586" y="4483"/>
                    <a:pt x="15586" y="4483"/>
                    <a:pt x="15587" y="4483"/>
                  </a:cubicBezTo>
                  <a:cubicBezTo>
                    <a:pt x="15599" y="4479"/>
                    <a:pt x="15587" y="4377"/>
                    <a:pt x="15550" y="4181"/>
                  </a:cubicBezTo>
                  <a:cubicBezTo>
                    <a:pt x="15518" y="3986"/>
                    <a:pt x="15437" y="3700"/>
                    <a:pt x="15287" y="3352"/>
                  </a:cubicBezTo>
                  <a:cubicBezTo>
                    <a:pt x="14996" y="2660"/>
                    <a:pt x="14378" y="1685"/>
                    <a:pt x="13230" y="922"/>
                  </a:cubicBezTo>
                  <a:cubicBezTo>
                    <a:pt x="12603" y="509"/>
                    <a:pt x="11901" y="224"/>
                    <a:pt x="11162" y="86"/>
                  </a:cubicBezTo>
                  <a:cubicBezTo>
                    <a:pt x="10882" y="29"/>
                    <a:pt x="10589" y="1"/>
                    <a:pt x="10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2457125" y="2026125"/>
              <a:ext cx="364550" cy="174925"/>
            </a:xfrm>
            <a:custGeom>
              <a:avLst/>
              <a:gdLst/>
              <a:ahLst/>
              <a:cxnLst/>
              <a:rect l="l" t="t" r="r" b="b"/>
              <a:pathLst>
                <a:path w="14582" h="6997" extrusionOk="0">
                  <a:moveTo>
                    <a:pt x="14559" y="0"/>
                  </a:moveTo>
                  <a:cubicBezTo>
                    <a:pt x="14484" y="0"/>
                    <a:pt x="14235" y="956"/>
                    <a:pt x="13308" y="2163"/>
                  </a:cubicBezTo>
                  <a:cubicBezTo>
                    <a:pt x="12386" y="3391"/>
                    <a:pt x="10673" y="4779"/>
                    <a:pt x="8456" y="5584"/>
                  </a:cubicBezTo>
                  <a:cubicBezTo>
                    <a:pt x="6235" y="6387"/>
                    <a:pt x="4070" y="6585"/>
                    <a:pt x="2524" y="6713"/>
                  </a:cubicBezTo>
                  <a:cubicBezTo>
                    <a:pt x="968" y="6831"/>
                    <a:pt x="0" y="6880"/>
                    <a:pt x="2" y="6936"/>
                  </a:cubicBezTo>
                  <a:cubicBezTo>
                    <a:pt x="2" y="6961"/>
                    <a:pt x="245" y="6981"/>
                    <a:pt x="682" y="6991"/>
                  </a:cubicBezTo>
                  <a:cubicBezTo>
                    <a:pt x="843" y="6995"/>
                    <a:pt x="1030" y="6997"/>
                    <a:pt x="1240" y="6997"/>
                  </a:cubicBezTo>
                  <a:cubicBezTo>
                    <a:pt x="1605" y="6997"/>
                    <a:pt x="2042" y="6990"/>
                    <a:pt x="2539" y="6973"/>
                  </a:cubicBezTo>
                  <a:cubicBezTo>
                    <a:pt x="4097" y="6909"/>
                    <a:pt x="6299" y="6753"/>
                    <a:pt x="8583" y="5929"/>
                  </a:cubicBezTo>
                  <a:cubicBezTo>
                    <a:pt x="10867" y="5100"/>
                    <a:pt x="12620" y="3627"/>
                    <a:pt x="13516" y="2318"/>
                  </a:cubicBezTo>
                  <a:cubicBezTo>
                    <a:pt x="13972" y="1666"/>
                    <a:pt x="14250" y="1082"/>
                    <a:pt x="14394" y="665"/>
                  </a:cubicBezTo>
                  <a:cubicBezTo>
                    <a:pt x="14536" y="247"/>
                    <a:pt x="14582" y="6"/>
                    <a:pt x="14562" y="1"/>
                  </a:cubicBezTo>
                  <a:cubicBezTo>
                    <a:pt x="14561" y="1"/>
                    <a:pt x="14560" y="0"/>
                    <a:pt x="145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2225025" y="2508575"/>
              <a:ext cx="177850" cy="126150"/>
            </a:xfrm>
            <a:custGeom>
              <a:avLst/>
              <a:gdLst/>
              <a:ahLst/>
              <a:cxnLst/>
              <a:rect l="l" t="t" r="r" b="b"/>
              <a:pathLst>
                <a:path w="7114" h="5046" extrusionOk="0">
                  <a:moveTo>
                    <a:pt x="4044" y="1149"/>
                  </a:moveTo>
                  <a:cubicBezTo>
                    <a:pt x="4178" y="1149"/>
                    <a:pt x="4310" y="1175"/>
                    <a:pt x="4429" y="1232"/>
                  </a:cubicBezTo>
                  <a:cubicBezTo>
                    <a:pt x="4888" y="1448"/>
                    <a:pt x="5112" y="2018"/>
                    <a:pt x="5076" y="2515"/>
                  </a:cubicBezTo>
                  <a:cubicBezTo>
                    <a:pt x="5069" y="2616"/>
                    <a:pt x="5052" y="2715"/>
                    <a:pt x="5026" y="2811"/>
                  </a:cubicBezTo>
                  <a:lnTo>
                    <a:pt x="5026" y="2811"/>
                  </a:lnTo>
                  <a:cubicBezTo>
                    <a:pt x="5024" y="2812"/>
                    <a:pt x="5023" y="2813"/>
                    <a:pt x="5021" y="2813"/>
                  </a:cubicBezTo>
                  <a:cubicBezTo>
                    <a:pt x="4818" y="2878"/>
                    <a:pt x="4595" y="2918"/>
                    <a:pt x="4372" y="2918"/>
                  </a:cubicBezTo>
                  <a:cubicBezTo>
                    <a:pt x="4145" y="2918"/>
                    <a:pt x="3917" y="2876"/>
                    <a:pt x="3710" y="2773"/>
                  </a:cubicBezTo>
                  <a:cubicBezTo>
                    <a:pt x="3314" y="2588"/>
                    <a:pt x="3005" y="2067"/>
                    <a:pt x="3186" y="1648"/>
                  </a:cubicBezTo>
                  <a:cubicBezTo>
                    <a:pt x="3306" y="1345"/>
                    <a:pt x="3680" y="1149"/>
                    <a:pt x="4044" y="1149"/>
                  </a:cubicBezTo>
                  <a:close/>
                  <a:moveTo>
                    <a:pt x="7027" y="1"/>
                  </a:moveTo>
                  <a:cubicBezTo>
                    <a:pt x="7027" y="1"/>
                    <a:pt x="7027" y="1"/>
                    <a:pt x="7027" y="1"/>
                  </a:cubicBezTo>
                  <a:cubicBezTo>
                    <a:pt x="6993" y="4"/>
                    <a:pt x="7013" y="249"/>
                    <a:pt x="6925" y="666"/>
                  </a:cubicBezTo>
                  <a:cubicBezTo>
                    <a:pt x="6793" y="1252"/>
                    <a:pt x="6490" y="1786"/>
                    <a:pt x="6054" y="2198"/>
                  </a:cubicBezTo>
                  <a:cubicBezTo>
                    <a:pt x="5866" y="2379"/>
                    <a:pt x="5654" y="2530"/>
                    <a:pt x="5423" y="2648"/>
                  </a:cubicBezTo>
                  <a:lnTo>
                    <a:pt x="5423" y="2648"/>
                  </a:lnTo>
                  <a:cubicBezTo>
                    <a:pt x="5428" y="2612"/>
                    <a:pt x="5432" y="2576"/>
                    <a:pt x="5435" y="2540"/>
                  </a:cubicBezTo>
                  <a:cubicBezTo>
                    <a:pt x="5481" y="1935"/>
                    <a:pt x="5232" y="1215"/>
                    <a:pt x="4585" y="899"/>
                  </a:cubicBezTo>
                  <a:cubicBezTo>
                    <a:pt x="4408" y="820"/>
                    <a:pt x="4219" y="783"/>
                    <a:pt x="4032" y="783"/>
                  </a:cubicBezTo>
                  <a:cubicBezTo>
                    <a:pt x="3539" y="783"/>
                    <a:pt x="3058" y="1044"/>
                    <a:pt x="2852" y="1512"/>
                  </a:cubicBezTo>
                  <a:cubicBezTo>
                    <a:pt x="2719" y="1833"/>
                    <a:pt x="2774" y="2189"/>
                    <a:pt x="2921" y="2460"/>
                  </a:cubicBezTo>
                  <a:cubicBezTo>
                    <a:pt x="3062" y="2729"/>
                    <a:pt x="3287" y="2946"/>
                    <a:pt x="3562" y="3076"/>
                  </a:cubicBezTo>
                  <a:cubicBezTo>
                    <a:pt x="3816" y="3195"/>
                    <a:pt x="4077" y="3242"/>
                    <a:pt x="4330" y="3242"/>
                  </a:cubicBezTo>
                  <a:cubicBezTo>
                    <a:pt x="4523" y="3242"/>
                    <a:pt x="4711" y="3214"/>
                    <a:pt x="4887" y="3170"/>
                  </a:cubicBezTo>
                  <a:lnTo>
                    <a:pt x="4887" y="3170"/>
                  </a:lnTo>
                  <a:cubicBezTo>
                    <a:pt x="4764" y="3410"/>
                    <a:pt x="4592" y="3627"/>
                    <a:pt x="4403" y="3807"/>
                  </a:cubicBezTo>
                  <a:cubicBezTo>
                    <a:pt x="3701" y="4462"/>
                    <a:pt x="2817" y="4782"/>
                    <a:pt x="2089" y="4782"/>
                  </a:cubicBezTo>
                  <a:cubicBezTo>
                    <a:pt x="2068" y="4782"/>
                    <a:pt x="2048" y="4782"/>
                    <a:pt x="2028" y="4781"/>
                  </a:cubicBezTo>
                  <a:cubicBezTo>
                    <a:pt x="1432" y="4772"/>
                    <a:pt x="860" y="4535"/>
                    <a:pt x="431" y="4118"/>
                  </a:cubicBezTo>
                  <a:cubicBezTo>
                    <a:pt x="140" y="3825"/>
                    <a:pt x="51" y="3594"/>
                    <a:pt x="18" y="3594"/>
                  </a:cubicBezTo>
                  <a:cubicBezTo>
                    <a:pt x="17" y="3594"/>
                    <a:pt x="16" y="3594"/>
                    <a:pt x="15" y="3595"/>
                  </a:cubicBezTo>
                  <a:cubicBezTo>
                    <a:pt x="0" y="3598"/>
                    <a:pt x="38" y="3858"/>
                    <a:pt x="326" y="4214"/>
                  </a:cubicBezTo>
                  <a:cubicBezTo>
                    <a:pt x="606" y="4557"/>
                    <a:pt x="1184" y="4989"/>
                    <a:pt x="2017" y="5040"/>
                  </a:cubicBezTo>
                  <a:cubicBezTo>
                    <a:pt x="2074" y="5043"/>
                    <a:pt x="2132" y="5045"/>
                    <a:pt x="2191" y="5045"/>
                  </a:cubicBezTo>
                  <a:cubicBezTo>
                    <a:pt x="2973" y="5045"/>
                    <a:pt x="3881" y="4729"/>
                    <a:pt x="4635" y="4053"/>
                  </a:cubicBezTo>
                  <a:cubicBezTo>
                    <a:pt x="4927" y="3785"/>
                    <a:pt x="5195" y="3434"/>
                    <a:pt x="5337" y="3015"/>
                  </a:cubicBezTo>
                  <a:lnTo>
                    <a:pt x="5337" y="3015"/>
                  </a:lnTo>
                  <a:cubicBezTo>
                    <a:pt x="5674" y="2866"/>
                    <a:pt x="5981" y="2650"/>
                    <a:pt x="6236" y="2382"/>
                  </a:cubicBezTo>
                  <a:cubicBezTo>
                    <a:pt x="6810" y="1792"/>
                    <a:pt x="7013" y="1130"/>
                    <a:pt x="7067" y="689"/>
                  </a:cubicBezTo>
                  <a:cubicBezTo>
                    <a:pt x="7114" y="244"/>
                    <a:pt x="7045" y="1"/>
                    <a:pt x="70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1341825" y="4581550"/>
              <a:ext cx="1820125" cy="5875"/>
            </a:xfrm>
            <a:custGeom>
              <a:avLst/>
              <a:gdLst/>
              <a:ahLst/>
              <a:cxnLst/>
              <a:rect l="l" t="t" r="r" b="b"/>
              <a:pathLst>
                <a:path w="72805" h="235" extrusionOk="0">
                  <a:moveTo>
                    <a:pt x="36405" y="0"/>
                  </a:moveTo>
                  <a:cubicBezTo>
                    <a:pt x="16296" y="0"/>
                    <a:pt x="0" y="52"/>
                    <a:pt x="0" y="118"/>
                  </a:cubicBezTo>
                  <a:cubicBezTo>
                    <a:pt x="0" y="182"/>
                    <a:pt x="16296" y="234"/>
                    <a:pt x="36405" y="234"/>
                  </a:cubicBezTo>
                  <a:cubicBezTo>
                    <a:pt x="56505" y="234"/>
                    <a:pt x="72804" y="182"/>
                    <a:pt x="72804" y="118"/>
                  </a:cubicBezTo>
                  <a:cubicBezTo>
                    <a:pt x="72804" y="52"/>
                    <a:pt x="56505" y="0"/>
                    <a:pt x="364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2949650" y="914950"/>
              <a:ext cx="1654100" cy="1734050"/>
            </a:xfrm>
            <a:custGeom>
              <a:avLst/>
              <a:gdLst/>
              <a:ahLst/>
              <a:cxnLst/>
              <a:rect l="l" t="t" r="r" b="b"/>
              <a:pathLst>
                <a:path w="66164" h="69362" extrusionOk="0">
                  <a:moveTo>
                    <a:pt x="45785" y="0"/>
                  </a:moveTo>
                  <a:cubicBezTo>
                    <a:pt x="45396" y="0"/>
                    <a:pt x="45006" y="14"/>
                    <a:pt x="44617" y="41"/>
                  </a:cubicBezTo>
                  <a:cubicBezTo>
                    <a:pt x="40502" y="333"/>
                    <a:pt x="36647" y="2046"/>
                    <a:pt x="32689" y="3207"/>
                  </a:cubicBezTo>
                  <a:cubicBezTo>
                    <a:pt x="29524" y="4135"/>
                    <a:pt x="27628" y="4403"/>
                    <a:pt x="24731" y="4403"/>
                  </a:cubicBezTo>
                  <a:cubicBezTo>
                    <a:pt x="24004" y="4403"/>
                    <a:pt x="23214" y="4386"/>
                    <a:pt x="22325" y="4358"/>
                  </a:cubicBezTo>
                  <a:cubicBezTo>
                    <a:pt x="21907" y="4330"/>
                    <a:pt x="21489" y="4316"/>
                    <a:pt x="21071" y="4316"/>
                  </a:cubicBezTo>
                  <a:cubicBezTo>
                    <a:pt x="14674" y="4316"/>
                    <a:pt x="8329" y="7569"/>
                    <a:pt x="4657" y="12820"/>
                  </a:cubicBezTo>
                  <a:cubicBezTo>
                    <a:pt x="744" y="18414"/>
                    <a:pt x="1" y="26077"/>
                    <a:pt x="2767" y="32318"/>
                  </a:cubicBezTo>
                  <a:cubicBezTo>
                    <a:pt x="5080" y="37539"/>
                    <a:pt x="9563" y="41622"/>
                    <a:pt x="11551" y="46974"/>
                  </a:cubicBezTo>
                  <a:cubicBezTo>
                    <a:pt x="12914" y="50645"/>
                    <a:pt x="13015" y="54694"/>
                    <a:pt x="14402" y="58355"/>
                  </a:cubicBezTo>
                  <a:cubicBezTo>
                    <a:pt x="16880" y="64890"/>
                    <a:pt x="23772" y="69361"/>
                    <a:pt x="30706" y="69361"/>
                  </a:cubicBezTo>
                  <a:cubicBezTo>
                    <a:pt x="31754" y="69361"/>
                    <a:pt x="32803" y="69259"/>
                    <a:pt x="33837" y="69046"/>
                  </a:cubicBezTo>
                  <a:cubicBezTo>
                    <a:pt x="38571" y="68072"/>
                    <a:pt x="42827" y="65115"/>
                    <a:pt x="47648" y="64815"/>
                  </a:cubicBezTo>
                  <a:cubicBezTo>
                    <a:pt x="47959" y="64796"/>
                    <a:pt x="48272" y="64787"/>
                    <a:pt x="48587" y="64787"/>
                  </a:cubicBezTo>
                  <a:cubicBezTo>
                    <a:pt x="51497" y="64787"/>
                    <a:pt x="54581" y="65532"/>
                    <a:pt x="57411" y="65532"/>
                  </a:cubicBezTo>
                  <a:cubicBezTo>
                    <a:pt x="59382" y="65532"/>
                    <a:pt x="61230" y="65171"/>
                    <a:pt x="62811" y="63945"/>
                  </a:cubicBezTo>
                  <a:cubicBezTo>
                    <a:pt x="65675" y="61723"/>
                    <a:pt x="66163" y="57458"/>
                    <a:pt x="65125" y="53986"/>
                  </a:cubicBezTo>
                  <a:cubicBezTo>
                    <a:pt x="64086" y="50513"/>
                    <a:pt x="61851" y="47553"/>
                    <a:pt x="60015" y="44427"/>
                  </a:cubicBezTo>
                  <a:cubicBezTo>
                    <a:pt x="58179" y="41302"/>
                    <a:pt x="56685" y="37690"/>
                    <a:pt x="57365" y="34130"/>
                  </a:cubicBezTo>
                  <a:cubicBezTo>
                    <a:pt x="57982" y="30903"/>
                    <a:pt x="60268" y="28288"/>
                    <a:pt x="61707" y="25335"/>
                  </a:cubicBezTo>
                  <a:cubicBezTo>
                    <a:pt x="64401" y="19804"/>
                    <a:pt x="63911" y="12850"/>
                    <a:pt x="60467" y="7753"/>
                  </a:cubicBezTo>
                  <a:cubicBezTo>
                    <a:pt x="57239" y="2978"/>
                    <a:pt x="51538" y="0"/>
                    <a:pt x="4578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3433175" y="1353000"/>
              <a:ext cx="634675" cy="711550"/>
            </a:xfrm>
            <a:custGeom>
              <a:avLst/>
              <a:gdLst/>
              <a:ahLst/>
              <a:cxnLst/>
              <a:rect l="l" t="t" r="r" b="b"/>
              <a:pathLst>
                <a:path w="25387" h="28462" extrusionOk="0">
                  <a:moveTo>
                    <a:pt x="13511" y="0"/>
                  </a:moveTo>
                  <a:cubicBezTo>
                    <a:pt x="13296" y="0"/>
                    <a:pt x="13076" y="5"/>
                    <a:pt x="12853" y="14"/>
                  </a:cubicBezTo>
                  <a:cubicBezTo>
                    <a:pt x="12853" y="14"/>
                    <a:pt x="12849" y="14"/>
                    <a:pt x="12842" y="14"/>
                  </a:cubicBezTo>
                  <a:cubicBezTo>
                    <a:pt x="12524" y="14"/>
                    <a:pt x="5184" y="84"/>
                    <a:pt x="2620" y="6552"/>
                  </a:cubicBezTo>
                  <a:cubicBezTo>
                    <a:pt x="1" y="13163"/>
                    <a:pt x="3002" y="16359"/>
                    <a:pt x="4175" y="18303"/>
                  </a:cubicBezTo>
                  <a:cubicBezTo>
                    <a:pt x="5348" y="20248"/>
                    <a:pt x="8494" y="24478"/>
                    <a:pt x="8520" y="28462"/>
                  </a:cubicBezTo>
                  <a:lnTo>
                    <a:pt x="18748" y="28399"/>
                  </a:lnTo>
                  <a:cubicBezTo>
                    <a:pt x="18748" y="28399"/>
                    <a:pt x="19272" y="23508"/>
                    <a:pt x="22329" y="18419"/>
                  </a:cubicBezTo>
                  <a:cubicBezTo>
                    <a:pt x="25386" y="13328"/>
                    <a:pt x="25022" y="9616"/>
                    <a:pt x="24187" y="7399"/>
                  </a:cubicBezTo>
                  <a:cubicBezTo>
                    <a:pt x="23378" y="5245"/>
                    <a:pt x="20790" y="0"/>
                    <a:pt x="1351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3597450" y="1592075"/>
              <a:ext cx="332425" cy="468925"/>
            </a:xfrm>
            <a:custGeom>
              <a:avLst/>
              <a:gdLst/>
              <a:ahLst/>
              <a:cxnLst/>
              <a:rect l="l" t="t" r="r" b="b"/>
              <a:pathLst>
                <a:path w="13297" h="18757" extrusionOk="0">
                  <a:moveTo>
                    <a:pt x="1984" y="146"/>
                  </a:moveTo>
                  <a:cubicBezTo>
                    <a:pt x="2249" y="146"/>
                    <a:pt x="2514" y="210"/>
                    <a:pt x="2752" y="324"/>
                  </a:cubicBezTo>
                  <a:cubicBezTo>
                    <a:pt x="3163" y="517"/>
                    <a:pt x="3509" y="830"/>
                    <a:pt x="3761" y="1196"/>
                  </a:cubicBezTo>
                  <a:cubicBezTo>
                    <a:pt x="4014" y="1563"/>
                    <a:pt x="4168" y="1986"/>
                    <a:pt x="4267" y="2411"/>
                  </a:cubicBezTo>
                  <a:cubicBezTo>
                    <a:pt x="4465" y="3266"/>
                    <a:pt x="4456" y="4135"/>
                    <a:pt x="4503" y="4965"/>
                  </a:cubicBezTo>
                  <a:cubicBezTo>
                    <a:pt x="4508" y="5082"/>
                    <a:pt x="4514" y="5197"/>
                    <a:pt x="4519" y="5313"/>
                  </a:cubicBezTo>
                  <a:lnTo>
                    <a:pt x="4519" y="5313"/>
                  </a:lnTo>
                  <a:cubicBezTo>
                    <a:pt x="4224" y="5285"/>
                    <a:pt x="3932" y="5249"/>
                    <a:pt x="3644" y="5202"/>
                  </a:cubicBezTo>
                  <a:cubicBezTo>
                    <a:pt x="2620" y="5033"/>
                    <a:pt x="1622" y="4634"/>
                    <a:pt x="949" y="3881"/>
                  </a:cubicBezTo>
                  <a:cubicBezTo>
                    <a:pt x="614" y="3513"/>
                    <a:pt x="363" y="3069"/>
                    <a:pt x="264" y="2593"/>
                  </a:cubicBezTo>
                  <a:cubicBezTo>
                    <a:pt x="157" y="2121"/>
                    <a:pt x="236" y="1621"/>
                    <a:pt x="444" y="1197"/>
                  </a:cubicBezTo>
                  <a:cubicBezTo>
                    <a:pt x="651" y="772"/>
                    <a:pt x="999" y="414"/>
                    <a:pt x="1429" y="249"/>
                  </a:cubicBezTo>
                  <a:cubicBezTo>
                    <a:pt x="1607" y="179"/>
                    <a:pt x="1795" y="146"/>
                    <a:pt x="1984" y="146"/>
                  </a:cubicBezTo>
                  <a:close/>
                  <a:moveTo>
                    <a:pt x="10883" y="330"/>
                  </a:moveTo>
                  <a:cubicBezTo>
                    <a:pt x="11506" y="330"/>
                    <a:pt x="12140" y="571"/>
                    <a:pt x="12597" y="1023"/>
                  </a:cubicBezTo>
                  <a:cubicBezTo>
                    <a:pt x="12928" y="1358"/>
                    <a:pt x="13143" y="1818"/>
                    <a:pt x="13128" y="2303"/>
                  </a:cubicBezTo>
                  <a:cubicBezTo>
                    <a:pt x="13120" y="2785"/>
                    <a:pt x="12928" y="3262"/>
                    <a:pt x="12626" y="3655"/>
                  </a:cubicBezTo>
                  <a:cubicBezTo>
                    <a:pt x="12328" y="4052"/>
                    <a:pt x="11915" y="4358"/>
                    <a:pt x="11457" y="4578"/>
                  </a:cubicBezTo>
                  <a:cubicBezTo>
                    <a:pt x="10998" y="4802"/>
                    <a:pt x="10496" y="4942"/>
                    <a:pt x="9985" y="5049"/>
                  </a:cubicBezTo>
                  <a:cubicBezTo>
                    <a:pt x="9172" y="5209"/>
                    <a:pt x="8349" y="5313"/>
                    <a:pt x="7521" y="5360"/>
                  </a:cubicBezTo>
                  <a:lnTo>
                    <a:pt x="7521" y="5360"/>
                  </a:lnTo>
                  <a:cubicBezTo>
                    <a:pt x="7527" y="5178"/>
                    <a:pt x="7535" y="4994"/>
                    <a:pt x="7548" y="4809"/>
                  </a:cubicBezTo>
                  <a:cubicBezTo>
                    <a:pt x="7604" y="3987"/>
                    <a:pt x="7751" y="3127"/>
                    <a:pt x="8135" y="2338"/>
                  </a:cubicBezTo>
                  <a:cubicBezTo>
                    <a:pt x="8519" y="1561"/>
                    <a:pt x="9153" y="841"/>
                    <a:pt x="10010" y="501"/>
                  </a:cubicBezTo>
                  <a:cubicBezTo>
                    <a:pt x="10284" y="386"/>
                    <a:pt x="10583" y="330"/>
                    <a:pt x="10883" y="330"/>
                  </a:cubicBezTo>
                  <a:close/>
                  <a:moveTo>
                    <a:pt x="1980" y="0"/>
                  </a:moveTo>
                  <a:cubicBezTo>
                    <a:pt x="1775" y="0"/>
                    <a:pt x="1570" y="35"/>
                    <a:pt x="1376" y="111"/>
                  </a:cubicBezTo>
                  <a:cubicBezTo>
                    <a:pt x="903" y="292"/>
                    <a:pt x="531" y="679"/>
                    <a:pt x="308" y="1130"/>
                  </a:cubicBezTo>
                  <a:cubicBezTo>
                    <a:pt x="85" y="1583"/>
                    <a:pt x="1" y="2118"/>
                    <a:pt x="114" y="2626"/>
                  </a:cubicBezTo>
                  <a:cubicBezTo>
                    <a:pt x="219" y="3132"/>
                    <a:pt x="484" y="3600"/>
                    <a:pt x="834" y="3985"/>
                  </a:cubicBezTo>
                  <a:cubicBezTo>
                    <a:pt x="1189" y="4372"/>
                    <a:pt x="1620" y="4684"/>
                    <a:pt x="2099" y="4903"/>
                  </a:cubicBezTo>
                  <a:cubicBezTo>
                    <a:pt x="2578" y="5124"/>
                    <a:pt x="3093" y="5265"/>
                    <a:pt x="3616" y="5357"/>
                  </a:cubicBezTo>
                  <a:cubicBezTo>
                    <a:pt x="3918" y="5406"/>
                    <a:pt x="4221" y="5443"/>
                    <a:pt x="4527" y="5471"/>
                  </a:cubicBezTo>
                  <a:lnTo>
                    <a:pt x="4527" y="5471"/>
                  </a:lnTo>
                  <a:cubicBezTo>
                    <a:pt x="4596" y="6944"/>
                    <a:pt x="4660" y="8324"/>
                    <a:pt x="4719" y="9596"/>
                  </a:cubicBezTo>
                  <a:cubicBezTo>
                    <a:pt x="4855" y="12422"/>
                    <a:pt x="4966" y="14710"/>
                    <a:pt x="5043" y="16300"/>
                  </a:cubicBezTo>
                  <a:cubicBezTo>
                    <a:pt x="5084" y="17086"/>
                    <a:pt x="5116" y="17698"/>
                    <a:pt x="5138" y="18122"/>
                  </a:cubicBezTo>
                  <a:cubicBezTo>
                    <a:pt x="5150" y="18325"/>
                    <a:pt x="5161" y="18483"/>
                    <a:pt x="5167" y="18596"/>
                  </a:cubicBezTo>
                  <a:cubicBezTo>
                    <a:pt x="5174" y="18703"/>
                    <a:pt x="5182" y="18756"/>
                    <a:pt x="5182" y="18756"/>
                  </a:cubicBezTo>
                  <a:cubicBezTo>
                    <a:pt x="5182" y="18756"/>
                    <a:pt x="5183" y="18701"/>
                    <a:pt x="5182" y="18596"/>
                  </a:cubicBezTo>
                  <a:cubicBezTo>
                    <a:pt x="5179" y="18483"/>
                    <a:pt x="5174" y="18323"/>
                    <a:pt x="5168" y="18120"/>
                  </a:cubicBezTo>
                  <a:cubicBezTo>
                    <a:pt x="5153" y="17696"/>
                    <a:pt x="5131" y="17083"/>
                    <a:pt x="5102" y="16297"/>
                  </a:cubicBezTo>
                  <a:cubicBezTo>
                    <a:pt x="5038" y="14707"/>
                    <a:pt x="4943" y="12417"/>
                    <a:pt x="4829" y="9591"/>
                  </a:cubicBezTo>
                  <a:cubicBezTo>
                    <a:pt x="4775" y="8324"/>
                    <a:pt x="4717" y="6949"/>
                    <a:pt x="4655" y="5482"/>
                  </a:cubicBezTo>
                  <a:lnTo>
                    <a:pt x="4655" y="5482"/>
                  </a:lnTo>
                  <a:cubicBezTo>
                    <a:pt x="5226" y="5530"/>
                    <a:pt x="5803" y="5546"/>
                    <a:pt x="6384" y="5546"/>
                  </a:cubicBezTo>
                  <a:cubicBezTo>
                    <a:pt x="6530" y="5546"/>
                    <a:pt x="6677" y="5545"/>
                    <a:pt x="6824" y="5543"/>
                  </a:cubicBezTo>
                  <a:cubicBezTo>
                    <a:pt x="7013" y="5540"/>
                    <a:pt x="7201" y="5534"/>
                    <a:pt x="7389" y="5524"/>
                  </a:cubicBezTo>
                  <a:lnTo>
                    <a:pt x="7389" y="5524"/>
                  </a:lnTo>
                  <a:cubicBezTo>
                    <a:pt x="7377" y="6104"/>
                    <a:pt x="7393" y="6668"/>
                    <a:pt x="7409" y="7216"/>
                  </a:cubicBezTo>
                  <a:cubicBezTo>
                    <a:pt x="7428" y="7990"/>
                    <a:pt x="7471" y="8732"/>
                    <a:pt x="7517" y="9440"/>
                  </a:cubicBezTo>
                  <a:cubicBezTo>
                    <a:pt x="7716" y="12269"/>
                    <a:pt x="8031" y="14543"/>
                    <a:pt x="8242" y="16114"/>
                  </a:cubicBezTo>
                  <a:cubicBezTo>
                    <a:pt x="8354" y="16894"/>
                    <a:pt x="8441" y="17501"/>
                    <a:pt x="8500" y="17921"/>
                  </a:cubicBezTo>
                  <a:cubicBezTo>
                    <a:pt x="8531" y="18122"/>
                    <a:pt x="8556" y="18278"/>
                    <a:pt x="8572" y="18389"/>
                  </a:cubicBezTo>
                  <a:cubicBezTo>
                    <a:pt x="8589" y="18495"/>
                    <a:pt x="8603" y="18548"/>
                    <a:pt x="8603" y="18548"/>
                  </a:cubicBezTo>
                  <a:cubicBezTo>
                    <a:pt x="8603" y="18548"/>
                    <a:pt x="8600" y="18493"/>
                    <a:pt x="8591" y="18388"/>
                  </a:cubicBezTo>
                  <a:cubicBezTo>
                    <a:pt x="8575" y="18275"/>
                    <a:pt x="8557" y="18119"/>
                    <a:pt x="8533" y="17917"/>
                  </a:cubicBezTo>
                  <a:cubicBezTo>
                    <a:pt x="8479" y="17496"/>
                    <a:pt x="8403" y="16888"/>
                    <a:pt x="8303" y="16106"/>
                  </a:cubicBezTo>
                  <a:cubicBezTo>
                    <a:pt x="8111" y="14534"/>
                    <a:pt x="7812" y="12258"/>
                    <a:pt x="7629" y="9432"/>
                  </a:cubicBezTo>
                  <a:cubicBezTo>
                    <a:pt x="7586" y="8726"/>
                    <a:pt x="7543" y="7986"/>
                    <a:pt x="7529" y="7213"/>
                  </a:cubicBezTo>
                  <a:cubicBezTo>
                    <a:pt x="7519" y="6663"/>
                    <a:pt x="7505" y="6096"/>
                    <a:pt x="7517" y="5517"/>
                  </a:cubicBezTo>
                  <a:lnTo>
                    <a:pt x="7517" y="5517"/>
                  </a:lnTo>
                  <a:cubicBezTo>
                    <a:pt x="8357" y="5470"/>
                    <a:pt x="9192" y="5364"/>
                    <a:pt x="10018" y="5202"/>
                  </a:cubicBezTo>
                  <a:cubicBezTo>
                    <a:pt x="10536" y="5092"/>
                    <a:pt x="11048" y="4950"/>
                    <a:pt x="11524" y="4718"/>
                  </a:cubicBezTo>
                  <a:cubicBezTo>
                    <a:pt x="11998" y="4491"/>
                    <a:pt x="12435" y="4169"/>
                    <a:pt x="12749" y="3748"/>
                  </a:cubicBezTo>
                  <a:cubicBezTo>
                    <a:pt x="13067" y="3334"/>
                    <a:pt x="13273" y="2827"/>
                    <a:pt x="13279" y="2304"/>
                  </a:cubicBezTo>
                  <a:cubicBezTo>
                    <a:pt x="13296" y="1781"/>
                    <a:pt x="13059" y="1274"/>
                    <a:pt x="12704" y="916"/>
                  </a:cubicBezTo>
                  <a:cubicBezTo>
                    <a:pt x="12217" y="436"/>
                    <a:pt x="11547" y="183"/>
                    <a:pt x="10888" y="183"/>
                  </a:cubicBezTo>
                  <a:cubicBezTo>
                    <a:pt x="10568" y="183"/>
                    <a:pt x="10250" y="243"/>
                    <a:pt x="9958" y="365"/>
                  </a:cubicBezTo>
                  <a:cubicBezTo>
                    <a:pt x="9057" y="726"/>
                    <a:pt x="8406" y="1476"/>
                    <a:pt x="8011" y="2277"/>
                  </a:cubicBezTo>
                  <a:cubicBezTo>
                    <a:pt x="7617" y="3092"/>
                    <a:pt x="7473" y="3968"/>
                    <a:pt x="7418" y="4800"/>
                  </a:cubicBezTo>
                  <a:cubicBezTo>
                    <a:pt x="7406" y="4991"/>
                    <a:pt x="7397" y="5180"/>
                    <a:pt x="7392" y="5367"/>
                  </a:cubicBezTo>
                  <a:lnTo>
                    <a:pt x="7392" y="5367"/>
                  </a:lnTo>
                  <a:cubicBezTo>
                    <a:pt x="7202" y="5376"/>
                    <a:pt x="7012" y="5383"/>
                    <a:pt x="6821" y="5386"/>
                  </a:cubicBezTo>
                  <a:cubicBezTo>
                    <a:pt x="6675" y="5388"/>
                    <a:pt x="6529" y="5389"/>
                    <a:pt x="6383" y="5389"/>
                  </a:cubicBezTo>
                  <a:cubicBezTo>
                    <a:pt x="5800" y="5389"/>
                    <a:pt x="5220" y="5372"/>
                    <a:pt x="4648" y="5324"/>
                  </a:cubicBezTo>
                  <a:lnTo>
                    <a:pt x="4648" y="5324"/>
                  </a:lnTo>
                  <a:cubicBezTo>
                    <a:pt x="4643" y="5204"/>
                    <a:pt x="4638" y="5082"/>
                    <a:pt x="4633" y="4961"/>
                  </a:cubicBezTo>
                  <a:cubicBezTo>
                    <a:pt x="4587" y="4130"/>
                    <a:pt x="4601" y="3260"/>
                    <a:pt x="4402" y="2379"/>
                  </a:cubicBezTo>
                  <a:cubicBezTo>
                    <a:pt x="4300" y="1944"/>
                    <a:pt x="4142" y="1505"/>
                    <a:pt x="3877" y="1116"/>
                  </a:cubicBezTo>
                  <a:cubicBezTo>
                    <a:pt x="3613" y="731"/>
                    <a:pt x="3250" y="399"/>
                    <a:pt x="2813" y="193"/>
                  </a:cubicBezTo>
                  <a:cubicBezTo>
                    <a:pt x="2558" y="70"/>
                    <a:pt x="2270" y="0"/>
                    <a:pt x="19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3646100" y="2056850"/>
              <a:ext cx="259300" cy="255175"/>
            </a:xfrm>
            <a:custGeom>
              <a:avLst/>
              <a:gdLst/>
              <a:ahLst/>
              <a:cxnLst/>
              <a:rect l="l" t="t" r="r" b="b"/>
              <a:pathLst>
                <a:path w="10372" h="10207" extrusionOk="0">
                  <a:moveTo>
                    <a:pt x="10261" y="0"/>
                  </a:moveTo>
                  <a:lnTo>
                    <a:pt x="0" y="161"/>
                  </a:lnTo>
                  <a:lnTo>
                    <a:pt x="125" y="6226"/>
                  </a:lnTo>
                  <a:lnTo>
                    <a:pt x="3458" y="10206"/>
                  </a:lnTo>
                  <a:lnTo>
                    <a:pt x="7393" y="10038"/>
                  </a:lnTo>
                  <a:lnTo>
                    <a:pt x="10372" y="6480"/>
                  </a:lnTo>
                  <a:lnTo>
                    <a:pt x="1026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3730850" y="2286875"/>
              <a:ext cx="100125" cy="25425"/>
            </a:xfrm>
            <a:custGeom>
              <a:avLst/>
              <a:gdLst/>
              <a:ahLst/>
              <a:cxnLst/>
              <a:rect l="l" t="t" r="r" b="b"/>
              <a:pathLst>
                <a:path w="4005" h="1017" extrusionOk="0">
                  <a:moveTo>
                    <a:pt x="2071" y="0"/>
                  </a:moveTo>
                  <a:cubicBezTo>
                    <a:pt x="2030" y="0"/>
                    <a:pt x="1989" y="2"/>
                    <a:pt x="1947" y="4"/>
                  </a:cubicBezTo>
                  <a:cubicBezTo>
                    <a:pt x="1184" y="51"/>
                    <a:pt x="478" y="420"/>
                    <a:pt x="0" y="1016"/>
                  </a:cubicBezTo>
                  <a:lnTo>
                    <a:pt x="4004" y="837"/>
                  </a:lnTo>
                  <a:cubicBezTo>
                    <a:pt x="3504" y="331"/>
                    <a:pt x="2784" y="0"/>
                    <a:pt x="20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3652900" y="2172875"/>
              <a:ext cx="245775" cy="37900"/>
            </a:xfrm>
            <a:custGeom>
              <a:avLst/>
              <a:gdLst/>
              <a:ahLst/>
              <a:cxnLst/>
              <a:rect l="l" t="t" r="r" b="b"/>
              <a:pathLst>
                <a:path w="9831" h="1516" extrusionOk="0">
                  <a:moveTo>
                    <a:pt x="5071" y="0"/>
                  </a:moveTo>
                  <a:cubicBezTo>
                    <a:pt x="5009" y="0"/>
                    <a:pt x="4948" y="1"/>
                    <a:pt x="4886" y="2"/>
                  </a:cubicBezTo>
                  <a:cubicBezTo>
                    <a:pt x="3449" y="31"/>
                    <a:pt x="2181" y="403"/>
                    <a:pt x="1326" y="779"/>
                  </a:cubicBezTo>
                  <a:cubicBezTo>
                    <a:pt x="987" y="926"/>
                    <a:pt x="658" y="1094"/>
                    <a:pt x="341" y="1285"/>
                  </a:cubicBezTo>
                  <a:cubicBezTo>
                    <a:pt x="118" y="1420"/>
                    <a:pt x="0" y="1504"/>
                    <a:pt x="6" y="1514"/>
                  </a:cubicBezTo>
                  <a:cubicBezTo>
                    <a:pt x="7" y="1515"/>
                    <a:pt x="8" y="1515"/>
                    <a:pt x="9" y="1515"/>
                  </a:cubicBezTo>
                  <a:cubicBezTo>
                    <a:pt x="28" y="1515"/>
                    <a:pt x="153" y="1449"/>
                    <a:pt x="370" y="1337"/>
                  </a:cubicBezTo>
                  <a:cubicBezTo>
                    <a:pt x="601" y="1218"/>
                    <a:pt x="939" y="1054"/>
                    <a:pt x="1369" y="881"/>
                  </a:cubicBezTo>
                  <a:cubicBezTo>
                    <a:pt x="2225" y="534"/>
                    <a:pt x="3476" y="189"/>
                    <a:pt x="4889" y="159"/>
                  </a:cubicBezTo>
                  <a:cubicBezTo>
                    <a:pt x="4957" y="158"/>
                    <a:pt x="5025" y="157"/>
                    <a:pt x="5092" y="157"/>
                  </a:cubicBezTo>
                  <a:cubicBezTo>
                    <a:pt x="6423" y="157"/>
                    <a:pt x="7609" y="439"/>
                    <a:pt x="8437" y="734"/>
                  </a:cubicBezTo>
                  <a:cubicBezTo>
                    <a:pt x="8873" y="889"/>
                    <a:pt x="9219" y="1039"/>
                    <a:pt x="9454" y="1149"/>
                  </a:cubicBezTo>
                  <a:cubicBezTo>
                    <a:pt x="9672" y="1249"/>
                    <a:pt x="9800" y="1311"/>
                    <a:pt x="9822" y="1311"/>
                  </a:cubicBezTo>
                  <a:cubicBezTo>
                    <a:pt x="9824" y="1311"/>
                    <a:pt x="9825" y="1310"/>
                    <a:pt x="9826" y="1309"/>
                  </a:cubicBezTo>
                  <a:cubicBezTo>
                    <a:pt x="9830" y="1302"/>
                    <a:pt x="9710" y="1221"/>
                    <a:pt x="9482" y="1094"/>
                  </a:cubicBezTo>
                  <a:cubicBezTo>
                    <a:pt x="9158" y="918"/>
                    <a:pt x="8821" y="762"/>
                    <a:pt x="8475" y="630"/>
                  </a:cubicBezTo>
                  <a:cubicBezTo>
                    <a:pt x="7644" y="304"/>
                    <a:pt x="6434" y="0"/>
                    <a:pt x="50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3653250" y="2133525"/>
              <a:ext cx="245775" cy="37875"/>
            </a:xfrm>
            <a:custGeom>
              <a:avLst/>
              <a:gdLst/>
              <a:ahLst/>
              <a:cxnLst/>
              <a:rect l="l" t="t" r="r" b="b"/>
              <a:pathLst>
                <a:path w="9831" h="1515" extrusionOk="0">
                  <a:moveTo>
                    <a:pt x="5072" y="0"/>
                  </a:moveTo>
                  <a:cubicBezTo>
                    <a:pt x="5011" y="0"/>
                    <a:pt x="4949" y="1"/>
                    <a:pt x="4888" y="2"/>
                  </a:cubicBezTo>
                  <a:cubicBezTo>
                    <a:pt x="3449" y="31"/>
                    <a:pt x="2181" y="401"/>
                    <a:pt x="1327" y="779"/>
                  </a:cubicBezTo>
                  <a:cubicBezTo>
                    <a:pt x="988" y="926"/>
                    <a:pt x="658" y="1094"/>
                    <a:pt x="341" y="1284"/>
                  </a:cubicBezTo>
                  <a:cubicBezTo>
                    <a:pt x="118" y="1420"/>
                    <a:pt x="0" y="1504"/>
                    <a:pt x="6" y="1513"/>
                  </a:cubicBezTo>
                  <a:cubicBezTo>
                    <a:pt x="7" y="1514"/>
                    <a:pt x="8" y="1514"/>
                    <a:pt x="9" y="1514"/>
                  </a:cubicBezTo>
                  <a:cubicBezTo>
                    <a:pt x="31" y="1514"/>
                    <a:pt x="157" y="1448"/>
                    <a:pt x="372" y="1337"/>
                  </a:cubicBezTo>
                  <a:cubicBezTo>
                    <a:pt x="601" y="1218"/>
                    <a:pt x="941" y="1053"/>
                    <a:pt x="1370" y="882"/>
                  </a:cubicBezTo>
                  <a:cubicBezTo>
                    <a:pt x="2225" y="535"/>
                    <a:pt x="3479" y="189"/>
                    <a:pt x="4891" y="158"/>
                  </a:cubicBezTo>
                  <a:cubicBezTo>
                    <a:pt x="4956" y="157"/>
                    <a:pt x="5020" y="156"/>
                    <a:pt x="5085" y="156"/>
                  </a:cubicBezTo>
                  <a:cubicBezTo>
                    <a:pt x="6418" y="156"/>
                    <a:pt x="7607" y="437"/>
                    <a:pt x="8437" y="735"/>
                  </a:cubicBezTo>
                  <a:cubicBezTo>
                    <a:pt x="8873" y="889"/>
                    <a:pt x="9218" y="1039"/>
                    <a:pt x="9454" y="1148"/>
                  </a:cubicBezTo>
                  <a:cubicBezTo>
                    <a:pt x="9672" y="1250"/>
                    <a:pt x="9800" y="1311"/>
                    <a:pt x="9822" y="1311"/>
                  </a:cubicBezTo>
                  <a:cubicBezTo>
                    <a:pt x="9824" y="1311"/>
                    <a:pt x="9825" y="1311"/>
                    <a:pt x="9826" y="1310"/>
                  </a:cubicBezTo>
                  <a:cubicBezTo>
                    <a:pt x="9830" y="1302"/>
                    <a:pt x="9709" y="1221"/>
                    <a:pt x="9481" y="1094"/>
                  </a:cubicBezTo>
                  <a:cubicBezTo>
                    <a:pt x="9157" y="917"/>
                    <a:pt x="8821" y="762"/>
                    <a:pt x="8477" y="631"/>
                  </a:cubicBezTo>
                  <a:cubicBezTo>
                    <a:pt x="7644" y="304"/>
                    <a:pt x="6434" y="0"/>
                    <a:pt x="50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3651250" y="2096100"/>
              <a:ext cx="245825" cy="37875"/>
            </a:xfrm>
            <a:custGeom>
              <a:avLst/>
              <a:gdLst/>
              <a:ahLst/>
              <a:cxnLst/>
              <a:rect l="l" t="t" r="r" b="b"/>
              <a:pathLst>
                <a:path w="9833" h="1515" extrusionOk="0">
                  <a:moveTo>
                    <a:pt x="5072" y="0"/>
                  </a:moveTo>
                  <a:cubicBezTo>
                    <a:pt x="5011" y="0"/>
                    <a:pt x="4950" y="1"/>
                    <a:pt x="4888" y="2"/>
                  </a:cubicBezTo>
                  <a:cubicBezTo>
                    <a:pt x="3449" y="31"/>
                    <a:pt x="2181" y="401"/>
                    <a:pt x="1326" y="779"/>
                  </a:cubicBezTo>
                  <a:cubicBezTo>
                    <a:pt x="987" y="926"/>
                    <a:pt x="658" y="1094"/>
                    <a:pt x="342" y="1284"/>
                  </a:cubicBezTo>
                  <a:cubicBezTo>
                    <a:pt x="118" y="1420"/>
                    <a:pt x="0" y="1504"/>
                    <a:pt x="7" y="1513"/>
                  </a:cubicBezTo>
                  <a:cubicBezTo>
                    <a:pt x="7" y="1514"/>
                    <a:pt x="8" y="1514"/>
                    <a:pt x="10" y="1514"/>
                  </a:cubicBezTo>
                  <a:cubicBezTo>
                    <a:pt x="31" y="1514"/>
                    <a:pt x="156" y="1448"/>
                    <a:pt x="371" y="1337"/>
                  </a:cubicBezTo>
                  <a:cubicBezTo>
                    <a:pt x="601" y="1218"/>
                    <a:pt x="939" y="1053"/>
                    <a:pt x="1369" y="882"/>
                  </a:cubicBezTo>
                  <a:cubicBezTo>
                    <a:pt x="2226" y="534"/>
                    <a:pt x="3478" y="189"/>
                    <a:pt x="4891" y="158"/>
                  </a:cubicBezTo>
                  <a:cubicBezTo>
                    <a:pt x="4956" y="157"/>
                    <a:pt x="5021" y="156"/>
                    <a:pt x="5085" y="156"/>
                  </a:cubicBezTo>
                  <a:cubicBezTo>
                    <a:pt x="6420" y="156"/>
                    <a:pt x="7609" y="437"/>
                    <a:pt x="8437" y="735"/>
                  </a:cubicBezTo>
                  <a:cubicBezTo>
                    <a:pt x="8875" y="889"/>
                    <a:pt x="9219" y="1039"/>
                    <a:pt x="9454" y="1148"/>
                  </a:cubicBezTo>
                  <a:cubicBezTo>
                    <a:pt x="9673" y="1250"/>
                    <a:pt x="9800" y="1311"/>
                    <a:pt x="9823" y="1311"/>
                  </a:cubicBezTo>
                  <a:cubicBezTo>
                    <a:pt x="9824" y="1311"/>
                    <a:pt x="9826" y="1311"/>
                    <a:pt x="9826" y="1310"/>
                  </a:cubicBezTo>
                  <a:cubicBezTo>
                    <a:pt x="9832" y="1301"/>
                    <a:pt x="9711" y="1221"/>
                    <a:pt x="9482" y="1094"/>
                  </a:cubicBezTo>
                  <a:cubicBezTo>
                    <a:pt x="9158" y="917"/>
                    <a:pt x="8821" y="762"/>
                    <a:pt x="8476" y="631"/>
                  </a:cubicBezTo>
                  <a:cubicBezTo>
                    <a:pt x="7644" y="304"/>
                    <a:pt x="6435" y="0"/>
                    <a:pt x="50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495025" y="1399750"/>
              <a:ext cx="211950" cy="413600"/>
            </a:xfrm>
            <a:custGeom>
              <a:avLst/>
              <a:gdLst/>
              <a:ahLst/>
              <a:cxnLst/>
              <a:rect l="l" t="t" r="r" b="b"/>
              <a:pathLst>
                <a:path w="8478" h="16544" extrusionOk="0">
                  <a:moveTo>
                    <a:pt x="7521" y="0"/>
                  </a:moveTo>
                  <a:cubicBezTo>
                    <a:pt x="7475" y="0"/>
                    <a:pt x="7427" y="2"/>
                    <a:pt x="7377" y="4"/>
                  </a:cubicBezTo>
                  <a:cubicBezTo>
                    <a:pt x="6803" y="28"/>
                    <a:pt x="6000" y="233"/>
                    <a:pt x="5092" y="698"/>
                  </a:cubicBezTo>
                  <a:cubicBezTo>
                    <a:pt x="4183" y="1160"/>
                    <a:pt x="3191" y="1911"/>
                    <a:pt x="2313" y="2972"/>
                  </a:cubicBezTo>
                  <a:cubicBezTo>
                    <a:pt x="1437" y="4029"/>
                    <a:pt x="698" y="5416"/>
                    <a:pt x="340" y="7008"/>
                  </a:cubicBezTo>
                  <a:cubicBezTo>
                    <a:pt x="1" y="8604"/>
                    <a:pt x="91" y="10172"/>
                    <a:pt x="446" y="11498"/>
                  </a:cubicBezTo>
                  <a:cubicBezTo>
                    <a:pt x="799" y="12828"/>
                    <a:pt x="1389" y="13926"/>
                    <a:pt x="2020" y="14726"/>
                  </a:cubicBezTo>
                  <a:cubicBezTo>
                    <a:pt x="2651" y="15527"/>
                    <a:pt x="3293" y="16047"/>
                    <a:pt x="3804" y="16310"/>
                  </a:cubicBezTo>
                  <a:cubicBezTo>
                    <a:pt x="4110" y="16469"/>
                    <a:pt x="4360" y="16543"/>
                    <a:pt x="4541" y="16543"/>
                  </a:cubicBezTo>
                  <a:cubicBezTo>
                    <a:pt x="4662" y="16543"/>
                    <a:pt x="4753" y="16510"/>
                    <a:pt x="4809" y="16446"/>
                  </a:cubicBezTo>
                  <a:cubicBezTo>
                    <a:pt x="5113" y="16104"/>
                    <a:pt x="4498" y="15146"/>
                    <a:pt x="3946" y="13619"/>
                  </a:cubicBezTo>
                  <a:cubicBezTo>
                    <a:pt x="3624" y="12747"/>
                    <a:pt x="3400" y="11843"/>
                    <a:pt x="3284" y="10923"/>
                  </a:cubicBezTo>
                  <a:cubicBezTo>
                    <a:pt x="2983" y="8746"/>
                    <a:pt x="3468" y="6534"/>
                    <a:pt x="4651" y="4682"/>
                  </a:cubicBezTo>
                  <a:cubicBezTo>
                    <a:pt x="5142" y="3894"/>
                    <a:pt x="5722" y="3165"/>
                    <a:pt x="6379" y="2510"/>
                  </a:cubicBezTo>
                  <a:cubicBezTo>
                    <a:pt x="7520" y="1351"/>
                    <a:pt x="8478" y="739"/>
                    <a:pt x="8346" y="300"/>
                  </a:cubicBezTo>
                  <a:cubicBezTo>
                    <a:pt x="8290" y="115"/>
                    <a:pt x="8005" y="0"/>
                    <a:pt x="7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625550" y="1861850"/>
              <a:ext cx="72150" cy="78575"/>
            </a:xfrm>
            <a:custGeom>
              <a:avLst/>
              <a:gdLst/>
              <a:ahLst/>
              <a:cxnLst/>
              <a:rect l="l" t="t" r="r" b="b"/>
              <a:pathLst>
                <a:path w="2886" h="3143" extrusionOk="0">
                  <a:moveTo>
                    <a:pt x="1446" y="1"/>
                  </a:moveTo>
                  <a:cubicBezTo>
                    <a:pt x="664" y="1"/>
                    <a:pt x="24" y="691"/>
                    <a:pt x="12" y="1552"/>
                  </a:cubicBezTo>
                  <a:cubicBezTo>
                    <a:pt x="1" y="2420"/>
                    <a:pt x="632" y="3131"/>
                    <a:pt x="1423" y="3142"/>
                  </a:cubicBezTo>
                  <a:cubicBezTo>
                    <a:pt x="1429" y="3142"/>
                    <a:pt x="1435" y="3142"/>
                    <a:pt x="1441" y="3142"/>
                  </a:cubicBezTo>
                  <a:cubicBezTo>
                    <a:pt x="2222" y="3142"/>
                    <a:pt x="2862" y="2452"/>
                    <a:pt x="2874" y="1590"/>
                  </a:cubicBezTo>
                  <a:cubicBezTo>
                    <a:pt x="2885" y="723"/>
                    <a:pt x="2255" y="10"/>
                    <a:pt x="1464" y="1"/>
                  </a:cubicBezTo>
                  <a:cubicBezTo>
                    <a:pt x="1458" y="1"/>
                    <a:pt x="1452" y="1"/>
                    <a:pt x="1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303950" y="1305075"/>
              <a:ext cx="144400" cy="108250"/>
            </a:xfrm>
            <a:custGeom>
              <a:avLst/>
              <a:gdLst/>
              <a:ahLst/>
              <a:cxnLst/>
              <a:rect l="l" t="t" r="r" b="b"/>
              <a:pathLst>
                <a:path w="5776" h="4330" extrusionOk="0">
                  <a:moveTo>
                    <a:pt x="29" y="0"/>
                  </a:moveTo>
                  <a:cubicBezTo>
                    <a:pt x="28" y="0"/>
                    <a:pt x="27" y="1"/>
                    <a:pt x="27" y="1"/>
                  </a:cubicBezTo>
                  <a:cubicBezTo>
                    <a:pt x="1" y="36"/>
                    <a:pt x="1261" y="1033"/>
                    <a:pt x="2840" y="2228"/>
                  </a:cubicBezTo>
                  <a:cubicBezTo>
                    <a:pt x="4393" y="3401"/>
                    <a:pt x="5678" y="4330"/>
                    <a:pt x="5747" y="4330"/>
                  </a:cubicBezTo>
                  <a:cubicBezTo>
                    <a:pt x="5748" y="4330"/>
                    <a:pt x="5749" y="4330"/>
                    <a:pt x="5749" y="4329"/>
                  </a:cubicBezTo>
                  <a:cubicBezTo>
                    <a:pt x="5775" y="4295"/>
                    <a:pt x="4515" y="3298"/>
                    <a:pt x="2935" y="2102"/>
                  </a:cubicBezTo>
                  <a:cubicBezTo>
                    <a:pt x="1383" y="928"/>
                    <a:pt x="100" y="0"/>
                    <a:pt x="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442700" y="1270175"/>
              <a:ext cx="59575" cy="71900"/>
            </a:xfrm>
            <a:custGeom>
              <a:avLst/>
              <a:gdLst/>
              <a:ahLst/>
              <a:cxnLst/>
              <a:rect l="l" t="t" r="r" b="b"/>
              <a:pathLst>
                <a:path w="2383" h="2876" extrusionOk="0">
                  <a:moveTo>
                    <a:pt x="38" y="0"/>
                  </a:moveTo>
                  <a:cubicBezTo>
                    <a:pt x="37" y="0"/>
                    <a:pt x="36" y="0"/>
                    <a:pt x="35" y="1"/>
                  </a:cubicBezTo>
                  <a:cubicBezTo>
                    <a:pt x="0" y="27"/>
                    <a:pt x="493" y="694"/>
                    <a:pt x="1130" y="1487"/>
                  </a:cubicBezTo>
                  <a:cubicBezTo>
                    <a:pt x="1756" y="2263"/>
                    <a:pt x="2292" y="2875"/>
                    <a:pt x="2346" y="2875"/>
                  </a:cubicBezTo>
                  <a:cubicBezTo>
                    <a:pt x="2348" y="2875"/>
                    <a:pt x="2349" y="2875"/>
                    <a:pt x="2349" y="2874"/>
                  </a:cubicBezTo>
                  <a:cubicBezTo>
                    <a:pt x="2383" y="2847"/>
                    <a:pt x="1892" y="2182"/>
                    <a:pt x="1253" y="1388"/>
                  </a:cubicBezTo>
                  <a:cubicBezTo>
                    <a:pt x="627" y="611"/>
                    <a:pt x="92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563050" y="1162950"/>
              <a:ext cx="56450" cy="162700"/>
            </a:xfrm>
            <a:custGeom>
              <a:avLst/>
              <a:gdLst/>
              <a:ahLst/>
              <a:cxnLst/>
              <a:rect l="l" t="t" r="r" b="b"/>
              <a:pathLst>
                <a:path w="2258" h="6508" extrusionOk="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14"/>
                    <a:pt x="455" y="1482"/>
                    <a:pt x="1056" y="3279"/>
                  </a:cubicBezTo>
                  <a:cubicBezTo>
                    <a:pt x="1652" y="5067"/>
                    <a:pt x="2172" y="6507"/>
                    <a:pt x="2217" y="6507"/>
                  </a:cubicBezTo>
                  <a:cubicBezTo>
                    <a:pt x="2217" y="6507"/>
                    <a:pt x="2218" y="6507"/>
                    <a:pt x="2218" y="6507"/>
                  </a:cubicBezTo>
                  <a:cubicBezTo>
                    <a:pt x="2258" y="6494"/>
                    <a:pt x="1805" y="5026"/>
                    <a:pt x="1204" y="3229"/>
                  </a:cubicBezTo>
                  <a:cubicBezTo>
                    <a:pt x="606" y="1440"/>
                    <a:pt x="88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49800" y="1212275"/>
              <a:ext cx="13600" cy="82325"/>
            </a:xfrm>
            <a:custGeom>
              <a:avLst/>
              <a:gdLst/>
              <a:ahLst/>
              <a:cxnLst/>
              <a:rect l="l" t="t" r="r" b="b"/>
              <a:pathLst>
                <a:path w="544" h="3293" extrusionOk="0"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" y="6"/>
                    <a:pt x="70" y="749"/>
                    <a:pt x="195" y="1658"/>
                  </a:cubicBezTo>
                  <a:cubicBezTo>
                    <a:pt x="320" y="2562"/>
                    <a:pt x="457" y="3293"/>
                    <a:pt x="500" y="3293"/>
                  </a:cubicBezTo>
                  <a:cubicBezTo>
                    <a:pt x="501" y="3293"/>
                    <a:pt x="501" y="3293"/>
                    <a:pt x="501" y="3293"/>
                  </a:cubicBezTo>
                  <a:cubicBezTo>
                    <a:pt x="544" y="3286"/>
                    <a:pt x="477" y="2545"/>
                    <a:pt x="350" y="1636"/>
                  </a:cubicBezTo>
                  <a:cubicBezTo>
                    <a:pt x="225" y="730"/>
                    <a:pt x="88" y="0"/>
                    <a:pt x="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3902275" y="1153425"/>
              <a:ext cx="54575" cy="189875"/>
            </a:xfrm>
            <a:custGeom>
              <a:avLst/>
              <a:gdLst/>
              <a:ahLst/>
              <a:cxnLst/>
              <a:rect l="l" t="t" r="r" b="b"/>
              <a:pathLst>
                <a:path w="2183" h="7595" extrusionOk="0">
                  <a:moveTo>
                    <a:pt x="2141" y="1"/>
                  </a:moveTo>
                  <a:cubicBezTo>
                    <a:pt x="2096" y="1"/>
                    <a:pt x="1594" y="1686"/>
                    <a:pt x="1016" y="3776"/>
                  </a:cubicBezTo>
                  <a:cubicBezTo>
                    <a:pt x="437" y="5874"/>
                    <a:pt x="1" y="7583"/>
                    <a:pt x="42" y="7595"/>
                  </a:cubicBezTo>
                  <a:cubicBezTo>
                    <a:pt x="42" y="7595"/>
                    <a:pt x="42" y="7595"/>
                    <a:pt x="42" y="7595"/>
                  </a:cubicBezTo>
                  <a:cubicBezTo>
                    <a:pt x="88" y="7595"/>
                    <a:pt x="590" y="5909"/>
                    <a:pt x="1167" y="3819"/>
                  </a:cubicBezTo>
                  <a:cubicBezTo>
                    <a:pt x="1747" y="1721"/>
                    <a:pt x="2183" y="13"/>
                    <a:pt x="2142" y="1"/>
                  </a:cubicBezTo>
                  <a:cubicBezTo>
                    <a:pt x="2142" y="1"/>
                    <a:pt x="2141" y="1"/>
                    <a:pt x="21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21325" y="1324275"/>
              <a:ext cx="52900" cy="77775"/>
            </a:xfrm>
            <a:custGeom>
              <a:avLst/>
              <a:gdLst/>
              <a:ahLst/>
              <a:cxnLst/>
              <a:rect l="l" t="t" r="r" b="b"/>
              <a:pathLst>
                <a:path w="2116" h="3111" extrusionOk="0">
                  <a:moveTo>
                    <a:pt x="2077" y="0"/>
                  </a:moveTo>
                  <a:cubicBezTo>
                    <a:pt x="2028" y="0"/>
                    <a:pt x="1548" y="668"/>
                    <a:pt x="993" y="1512"/>
                  </a:cubicBezTo>
                  <a:cubicBezTo>
                    <a:pt x="429" y="2371"/>
                    <a:pt x="1" y="3085"/>
                    <a:pt x="38" y="3110"/>
                  </a:cubicBezTo>
                  <a:cubicBezTo>
                    <a:pt x="38" y="3110"/>
                    <a:pt x="39" y="3110"/>
                    <a:pt x="40" y="3110"/>
                  </a:cubicBezTo>
                  <a:cubicBezTo>
                    <a:pt x="91" y="3110"/>
                    <a:pt x="569" y="2442"/>
                    <a:pt x="1123" y="1599"/>
                  </a:cubicBezTo>
                  <a:cubicBezTo>
                    <a:pt x="1688" y="739"/>
                    <a:pt x="2116" y="25"/>
                    <a:pt x="2079" y="1"/>
                  </a:cubicBezTo>
                  <a:cubicBezTo>
                    <a:pt x="2079" y="0"/>
                    <a:pt x="2078" y="0"/>
                    <a:pt x="20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60025" y="1377400"/>
              <a:ext cx="151200" cy="108225"/>
            </a:xfrm>
            <a:custGeom>
              <a:avLst/>
              <a:gdLst/>
              <a:ahLst/>
              <a:cxnLst/>
              <a:rect l="l" t="t" r="r" b="b"/>
              <a:pathLst>
                <a:path w="6048" h="4329" extrusionOk="0">
                  <a:moveTo>
                    <a:pt x="6019" y="1"/>
                  </a:moveTo>
                  <a:cubicBezTo>
                    <a:pt x="5949" y="1"/>
                    <a:pt x="4605" y="928"/>
                    <a:pt x="2978" y="2101"/>
                  </a:cubicBezTo>
                  <a:cubicBezTo>
                    <a:pt x="1322" y="3296"/>
                    <a:pt x="0" y="4293"/>
                    <a:pt x="26" y="4328"/>
                  </a:cubicBezTo>
                  <a:cubicBezTo>
                    <a:pt x="27" y="4328"/>
                    <a:pt x="28" y="4329"/>
                    <a:pt x="29" y="4329"/>
                  </a:cubicBezTo>
                  <a:cubicBezTo>
                    <a:pt x="100" y="4329"/>
                    <a:pt x="1445" y="3401"/>
                    <a:pt x="3070" y="2228"/>
                  </a:cubicBezTo>
                  <a:cubicBezTo>
                    <a:pt x="4726" y="1034"/>
                    <a:pt x="6047" y="37"/>
                    <a:pt x="6021" y="2"/>
                  </a:cubicBezTo>
                  <a:cubicBezTo>
                    <a:pt x="6021" y="1"/>
                    <a:pt x="6020" y="1"/>
                    <a:pt x="6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65" name="Google Shape;196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5704" y="2653893"/>
            <a:ext cx="2249250" cy="163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56"/>
          <p:cNvSpPr txBox="1">
            <a:spLocks noGrp="1"/>
          </p:cNvSpPr>
          <p:nvPr>
            <p:ph type="ctrTitle"/>
          </p:nvPr>
        </p:nvSpPr>
        <p:spPr>
          <a:xfrm>
            <a:off x="872843" y="333204"/>
            <a:ext cx="4007934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MODELO DE MACHINE LEARNING</a:t>
            </a:r>
            <a:endParaRPr/>
          </a:p>
        </p:txBody>
      </p:sp>
      <p:sp>
        <p:nvSpPr>
          <p:cNvPr id="1971" name="Google Shape;1971;p56"/>
          <p:cNvSpPr txBox="1"/>
          <p:nvPr/>
        </p:nvSpPr>
        <p:spPr>
          <a:xfrm>
            <a:off x="3292496" y="1543165"/>
            <a:ext cx="4654613" cy="303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objetivo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nosso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modelo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é 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identificar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clientes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inativos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mais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suscetíveis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a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realizar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um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pedido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no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aplicativo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. Para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isso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utilizamos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modelo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Machine Learning ‘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Árvore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Decisão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’, que é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frequentemente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utilizado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devido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a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sua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fácil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interpretação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alta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eficiência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tomada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decisão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utilizando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regras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simples;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Criamos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a ABT,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filtrando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apenas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clientes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com status: “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Inativos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” e “Churn” no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mês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anterior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como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base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estudo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criamos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uma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coluna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Target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considerando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como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‘1’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todos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clientes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que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fizeram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uma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compra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no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mês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atual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e se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tornaram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“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Ressurected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”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base;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Por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fim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chegamos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num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resultado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50%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assertividade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modelo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(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utilizando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a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métrica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Roc AUC)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972" name="Google Shape;1972;p56"/>
          <p:cNvSpPr txBox="1"/>
          <p:nvPr/>
        </p:nvSpPr>
        <p:spPr>
          <a:xfrm>
            <a:off x="3292496" y="1172065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ÁRVORE DE DECISÃO</a:t>
            </a:r>
            <a:endParaRPr dirty="0"/>
          </a:p>
        </p:txBody>
      </p:sp>
      <p:pic>
        <p:nvPicPr>
          <p:cNvPr id="1973" name="Google Shape;197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56" descr="Árvore com flores rosa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458" y="1308586"/>
            <a:ext cx="2078113" cy="2411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57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26609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Fast api</a:t>
            </a:r>
            <a:endParaRPr/>
          </a:p>
        </p:txBody>
      </p:sp>
      <p:sp>
        <p:nvSpPr>
          <p:cNvPr id="1980" name="Google Shape;1980;p57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1" name="Google Shape;1981;p57"/>
          <p:cNvGrpSpPr/>
          <p:nvPr/>
        </p:nvGrpSpPr>
        <p:grpSpPr>
          <a:xfrm>
            <a:off x="4302508" y="2403742"/>
            <a:ext cx="790684" cy="1839751"/>
            <a:chOff x="4593707" y="2226241"/>
            <a:chExt cx="711367" cy="1655196"/>
          </a:xfrm>
        </p:grpSpPr>
        <p:sp>
          <p:nvSpPr>
            <p:cNvPr id="1982" name="Google Shape;1982;p57"/>
            <p:cNvSpPr/>
            <p:nvPr/>
          </p:nvSpPr>
          <p:spPr>
            <a:xfrm>
              <a:off x="4593707" y="3585540"/>
              <a:ext cx="681250" cy="295897"/>
            </a:xfrm>
            <a:custGeom>
              <a:avLst/>
              <a:gdLst/>
              <a:ahLst/>
              <a:cxnLst/>
              <a:rect l="l" t="t" r="r" b="b"/>
              <a:pathLst>
                <a:path w="15490" h="6728" extrusionOk="0">
                  <a:moveTo>
                    <a:pt x="7746" y="1"/>
                  </a:moveTo>
                  <a:cubicBezTo>
                    <a:pt x="5941" y="1"/>
                    <a:pt x="4134" y="328"/>
                    <a:pt x="2755" y="984"/>
                  </a:cubicBezTo>
                  <a:cubicBezTo>
                    <a:pt x="1" y="2298"/>
                    <a:pt x="1" y="4427"/>
                    <a:pt x="2755" y="5742"/>
                  </a:cubicBezTo>
                  <a:cubicBezTo>
                    <a:pt x="4134" y="6399"/>
                    <a:pt x="5941" y="6727"/>
                    <a:pt x="7746" y="6727"/>
                  </a:cubicBezTo>
                  <a:cubicBezTo>
                    <a:pt x="9552" y="6727"/>
                    <a:pt x="11358" y="6399"/>
                    <a:pt x="12735" y="5742"/>
                  </a:cubicBezTo>
                  <a:cubicBezTo>
                    <a:pt x="15489" y="4427"/>
                    <a:pt x="15489" y="2298"/>
                    <a:pt x="12735" y="984"/>
                  </a:cubicBezTo>
                  <a:cubicBezTo>
                    <a:pt x="11358" y="328"/>
                    <a:pt x="9552" y="1"/>
                    <a:pt x="7746" y="1"/>
                  </a:cubicBezTo>
                  <a:close/>
                </a:path>
              </a:pathLst>
            </a:custGeom>
            <a:solidFill>
              <a:srgbClr val="000000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57"/>
            <p:cNvSpPr/>
            <p:nvPr/>
          </p:nvSpPr>
          <p:spPr>
            <a:xfrm>
              <a:off x="4723093" y="2551245"/>
              <a:ext cx="42837" cy="166156"/>
            </a:xfrm>
            <a:custGeom>
              <a:avLst/>
              <a:gdLst/>
              <a:ahLst/>
              <a:cxnLst/>
              <a:rect l="l" t="t" r="r" b="b"/>
              <a:pathLst>
                <a:path w="974" h="3778" extrusionOk="0">
                  <a:moveTo>
                    <a:pt x="974" y="0"/>
                  </a:moveTo>
                  <a:cubicBezTo>
                    <a:pt x="510" y="0"/>
                    <a:pt x="93" y="416"/>
                    <a:pt x="93" y="1618"/>
                  </a:cubicBezTo>
                  <a:cubicBezTo>
                    <a:pt x="93" y="2815"/>
                    <a:pt x="1" y="3778"/>
                    <a:pt x="735" y="3778"/>
                  </a:cubicBez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57"/>
            <p:cNvSpPr/>
            <p:nvPr/>
          </p:nvSpPr>
          <p:spPr>
            <a:xfrm>
              <a:off x="4755374" y="2503352"/>
              <a:ext cx="262737" cy="436853"/>
            </a:xfrm>
            <a:custGeom>
              <a:avLst/>
              <a:gdLst/>
              <a:ahLst/>
              <a:cxnLst/>
              <a:rect l="l" t="t" r="r" b="b"/>
              <a:pathLst>
                <a:path w="5974" h="9933" extrusionOk="0">
                  <a:moveTo>
                    <a:pt x="103" y="1"/>
                  </a:moveTo>
                  <a:cubicBezTo>
                    <a:pt x="48" y="1"/>
                    <a:pt x="1" y="45"/>
                    <a:pt x="1" y="103"/>
                  </a:cubicBezTo>
                  <a:lnTo>
                    <a:pt x="1" y="9830"/>
                  </a:lnTo>
                  <a:cubicBezTo>
                    <a:pt x="1" y="9887"/>
                    <a:pt x="48" y="9932"/>
                    <a:pt x="103" y="9932"/>
                  </a:cubicBezTo>
                  <a:lnTo>
                    <a:pt x="5871" y="9932"/>
                  </a:lnTo>
                  <a:cubicBezTo>
                    <a:pt x="5930" y="9932"/>
                    <a:pt x="5974" y="9887"/>
                    <a:pt x="5974" y="9830"/>
                  </a:cubicBezTo>
                  <a:lnTo>
                    <a:pt x="5974" y="103"/>
                  </a:lnTo>
                  <a:cubicBezTo>
                    <a:pt x="5974" y="45"/>
                    <a:pt x="5930" y="1"/>
                    <a:pt x="5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57"/>
            <p:cNvSpPr/>
            <p:nvPr/>
          </p:nvSpPr>
          <p:spPr>
            <a:xfrm>
              <a:off x="5043435" y="2527496"/>
              <a:ext cx="112633" cy="162770"/>
            </a:xfrm>
            <a:custGeom>
              <a:avLst/>
              <a:gdLst/>
              <a:ahLst/>
              <a:cxnLst/>
              <a:rect l="l" t="t" r="r" b="b"/>
              <a:pathLst>
                <a:path w="2561" h="3701" extrusionOk="0">
                  <a:moveTo>
                    <a:pt x="0" y="0"/>
                  </a:moveTo>
                  <a:lnTo>
                    <a:pt x="0" y="3700"/>
                  </a:lnTo>
                  <a:lnTo>
                    <a:pt x="2560" y="3700"/>
                  </a:lnTo>
                  <a:lnTo>
                    <a:pt x="1809" y="953"/>
                  </a:lnTo>
                  <a:cubicBezTo>
                    <a:pt x="1659" y="389"/>
                    <a:pt x="1147" y="0"/>
                    <a:pt x="5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57"/>
            <p:cNvSpPr/>
            <p:nvPr/>
          </p:nvSpPr>
          <p:spPr>
            <a:xfrm>
              <a:off x="4718168" y="2536952"/>
              <a:ext cx="182869" cy="280153"/>
            </a:xfrm>
            <a:custGeom>
              <a:avLst/>
              <a:gdLst/>
              <a:ahLst/>
              <a:cxnLst/>
              <a:rect l="l" t="t" r="r" b="b"/>
              <a:pathLst>
                <a:path w="4158" h="6370" extrusionOk="0">
                  <a:moveTo>
                    <a:pt x="2953" y="1"/>
                  </a:moveTo>
                  <a:cubicBezTo>
                    <a:pt x="2403" y="62"/>
                    <a:pt x="1857" y="130"/>
                    <a:pt x="1400" y="1359"/>
                  </a:cubicBezTo>
                  <a:cubicBezTo>
                    <a:pt x="1052" y="2294"/>
                    <a:pt x="386" y="4533"/>
                    <a:pt x="92" y="5540"/>
                  </a:cubicBezTo>
                  <a:cubicBezTo>
                    <a:pt x="1" y="5851"/>
                    <a:pt x="116" y="6182"/>
                    <a:pt x="379" y="6369"/>
                  </a:cubicBezTo>
                  <a:lnTo>
                    <a:pt x="1772" y="5462"/>
                  </a:lnTo>
                  <a:cubicBezTo>
                    <a:pt x="2212" y="4427"/>
                    <a:pt x="2895" y="2854"/>
                    <a:pt x="2895" y="2854"/>
                  </a:cubicBezTo>
                  <a:lnTo>
                    <a:pt x="3188" y="3516"/>
                  </a:lnTo>
                  <a:cubicBezTo>
                    <a:pt x="3188" y="3516"/>
                    <a:pt x="4007" y="2800"/>
                    <a:pt x="4059" y="1899"/>
                  </a:cubicBezTo>
                  <a:cubicBezTo>
                    <a:pt x="4158" y="202"/>
                    <a:pt x="2953" y="1"/>
                    <a:pt x="29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57"/>
            <p:cNvSpPr/>
            <p:nvPr/>
          </p:nvSpPr>
          <p:spPr>
            <a:xfrm>
              <a:off x="4848609" y="2226241"/>
              <a:ext cx="263308" cy="247256"/>
            </a:xfrm>
            <a:custGeom>
              <a:avLst/>
              <a:gdLst/>
              <a:ahLst/>
              <a:cxnLst/>
              <a:rect l="l" t="t" r="r" b="b"/>
              <a:pathLst>
                <a:path w="5987" h="5622" extrusionOk="0">
                  <a:moveTo>
                    <a:pt x="2994" y="1"/>
                  </a:moveTo>
                  <a:cubicBezTo>
                    <a:pt x="1342" y="1"/>
                    <a:pt x="1" y="1339"/>
                    <a:pt x="1" y="2991"/>
                  </a:cubicBezTo>
                  <a:cubicBezTo>
                    <a:pt x="1" y="4445"/>
                    <a:pt x="1181" y="5622"/>
                    <a:pt x="2632" y="5622"/>
                  </a:cubicBezTo>
                  <a:lnTo>
                    <a:pt x="3355" y="5622"/>
                  </a:lnTo>
                  <a:cubicBezTo>
                    <a:pt x="4809" y="5622"/>
                    <a:pt x="5987" y="4445"/>
                    <a:pt x="5987" y="2991"/>
                  </a:cubicBezTo>
                  <a:cubicBezTo>
                    <a:pt x="5987" y="1339"/>
                    <a:pt x="4645" y="1"/>
                    <a:pt x="2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57"/>
            <p:cNvSpPr/>
            <p:nvPr/>
          </p:nvSpPr>
          <p:spPr>
            <a:xfrm>
              <a:off x="4642832" y="3508093"/>
              <a:ext cx="178471" cy="183397"/>
            </a:xfrm>
            <a:custGeom>
              <a:avLst/>
              <a:gdLst/>
              <a:ahLst/>
              <a:cxnLst/>
              <a:rect l="l" t="t" r="r" b="b"/>
              <a:pathLst>
                <a:path w="4058" h="4170" extrusionOk="0">
                  <a:moveTo>
                    <a:pt x="934" y="1"/>
                  </a:moveTo>
                  <a:cubicBezTo>
                    <a:pt x="761" y="1"/>
                    <a:pt x="629" y="239"/>
                    <a:pt x="454" y="434"/>
                  </a:cubicBezTo>
                  <a:cubicBezTo>
                    <a:pt x="310" y="598"/>
                    <a:pt x="82" y="857"/>
                    <a:pt x="48" y="1045"/>
                  </a:cubicBezTo>
                  <a:cubicBezTo>
                    <a:pt x="0" y="1322"/>
                    <a:pt x="249" y="1755"/>
                    <a:pt x="523" y="1994"/>
                  </a:cubicBezTo>
                  <a:cubicBezTo>
                    <a:pt x="799" y="2236"/>
                    <a:pt x="1120" y="2407"/>
                    <a:pt x="1219" y="2932"/>
                  </a:cubicBezTo>
                  <a:cubicBezTo>
                    <a:pt x="1321" y="3458"/>
                    <a:pt x="1522" y="3769"/>
                    <a:pt x="2068" y="4004"/>
                  </a:cubicBezTo>
                  <a:cubicBezTo>
                    <a:pt x="2340" y="4122"/>
                    <a:pt x="2652" y="4169"/>
                    <a:pt x="2939" y="4169"/>
                  </a:cubicBezTo>
                  <a:cubicBezTo>
                    <a:pt x="3283" y="4169"/>
                    <a:pt x="3588" y="4101"/>
                    <a:pt x="3738" y="4004"/>
                  </a:cubicBezTo>
                  <a:cubicBezTo>
                    <a:pt x="4058" y="3796"/>
                    <a:pt x="3765" y="3571"/>
                    <a:pt x="3314" y="2926"/>
                  </a:cubicBezTo>
                  <a:cubicBezTo>
                    <a:pt x="2727" y="2086"/>
                    <a:pt x="2270" y="1486"/>
                    <a:pt x="2270" y="700"/>
                  </a:cubicBezTo>
                  <a:lnTo>
                    <a:pt x="1038" y="28"/>
                  </a:lnTo>
                  <a:cubicBezTo>
                    <a:pt x="1001" y="9"/>
                    <a:pt x="967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57"/>
            <p:cNvSpPr/>
            <p:nvPr/>
          </p:nvSpPr>
          <p:spPr>
            <a:xfrm>
              <a:off x="4678675" y="3478979"/>
              <a:ext cx="90863" cy="77713"/>
            </a:xfrm>
            <a:custGeom>
              <a:avLst/>
              <a:gdLst/>
              <a:ahLst/>
              <a:cxnLst/>
              <a:rect l="l" t="t" r="r" b="b"/>
              <a:pathLst>
                <a:path w="2066" h="1767" extrusionOk="0">
                  <a:moveTo>
                    <a:pt x="694" y="1"/>
                  </a:moveTo>
                  <a:lnTo>
                    <a:pt x="209" y="707"/>
                  </a:lnTo>
                  <a:cubicBezTo>
                    <a:pt x="1" y="1014"/>
                    <a:pt x="66" y="1441"/>
                    <a:pt x="373" y="1649"/>
                  </a:cubicBezTo>
                  <a:cubicBezTo>
                    <a:pt x="379" y="1653"/>
                    <a:pt x="383" y="1656"/>
                    <a:pt x="390" y="1659"/>
                  </a:cubicBezTo>
                  <a:cubicBezTo>
                    <a:pt x="502" y="1732"/>
                    <a:pt x="628" y="1766"/>
                    <a:pt x="755" y="1766"/>
                  </a:cubicBezTo>
                  <a:cubicBezTo>
                    <a:pt x="960" y="1766"/>
                    <a:pt x="1166" y="1677"/>
                    <a:pt x="1311" y="1516"/>
                  </a:cubicBezTo>
                  <a:lnTo>
                    <a:pt x="2066" y="69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57"/>
            <p:cNvSpPr/>
            <p:nvPr/>
          </p:nvSpPr>
          <p:spPr>
            <a:xfrm>
              <a:off x="4704050" y="2876469"/>
              <a:ext cx="411785" cy="652399"/>
            </a:xfrm>
            <a:custGeom>
              <a:avLst/>
              <a:gdLst/>
              <a:ahLst/>
              <a:cxnLst/>
              <a:rect l="l" t="t" r="r" b="b"/>
              <a:pathLst>
                <a:path w="9363" h="14834" extrusionOk="0">
                  <a:moveTo>
                    <a:pt x="4929" y="1"/>
                  </a:moveTo>
                  <a:lnTo>
                    <a:pt x="5090" y="7055"/>
                  </a:lnTo>
                  <a:cubicBezTo>
                    <a:pt x="5090" y="7055"/>
                    <a:pt x="3315" y="8291"/>
                    <a:pt x="2817" y="9096"/>
                  </a:cubicBezTo>
                  <a:cubicBezTo>
                    <a:pt x="2315" y="9906"/>
                    <a:pt x="1" y="13838"/>
                    <a:pt x="1" y="13838"/>
                  </a:cubicBezTo>
                  <a:cubicBezTo>
                    <a:pt x="155" y="14766"/>
                    <a:pt x="1113" y="14834"/>
                    <a:pt x="1113" y="14834"/>
                  </a:cubicBezTo>
                  <a:cubicBezTo>
                    <a:pt x="1113" y="14834"/>
                    <a:pt x="6755" y="9339"/>
                    <a:pt x="6953" y="9005"/>
                  </a:cubicBezTo>
                  <a:cubicBezTo>
                    <a:pt x="7147" y="8670"/>
                    <a:pt x="7704" y="7806"/>
                    <a:pt x="8321" y="6192"/>
                  </a:cubicBezTo>
                  <a:cubicBezTo>
                    <a:pt x="8976" y="4468"/>
                    <a:pt x="9362" y="1789"/>
                    <a:pt x="9332" y="888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57"/>
            <p:cNvSpPr/>
            <p:nvPr/>
          </p:nvSpPr>
          <p:spPr>
            <a:xfrm>
              <a:off x="5026767" y="3628199"/>
              <a:ext cx="69840" cy="88444"/>
            </a:xfrm>
            <a:custGeom>
              <a:avLst/>
              <a:gdLst/>
              <a:ahLst/>
              <a:cxnLst/>
              <a:rect l="l" t="t" r="r" b="b"/>
              <a:pathLst>
                <a:path w="1588" h="2011" extrusionOk="0">
                  <a:moveTo>
                    <a:pt x="1192" y="1"/>
                  </a:moveTo>
                  <a:lnTo>
                    <a:pt x="0" y="273"/>
                  </a:lnTo>
                  <a:lnTo>
                    <a:pt x="393" y="2011"/>
                  </a:lnTo>
                  <a:lnTo>
                    <a:pt x="1588" y="1737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57"/>
            <p:cNvSpPr/>
            <p:nvPr/>
          </p:nvSpPr>
          <p:spPr>
            <a:xfrm>
              <a:off x="4822793" y="2872115"/>
              <a:ext cx="268410" cy="785087"/>
            </a:xfrm>
            <a:custGeom>
              <a:avLst/>
              <a:gdLst/>
              <a:ahLst/>
              <a:cxnLst/>
              <a:rect l="l" t="t" r="r" b="b"/>
              <a:pathLst>
                <a:path w="6103" h="17851" extrusionOk="0">
                  <a:moveTo>
                    <a:pt x="5588" y="1"/>
                  </a:moveTo>
                  <a:lnTo>
                    <a:pt x="509" y="199"/>
                  </a:lnTo>
                  <a:cubicBezTo>
                    <a:pt x="335" y="622"/>
                    <a:pt x="0" y="1390"/>
                    <a:pt x="86" y="2605"/>
                  </a:cubicBezTo>
                  <a:cubicBezTo>
                    <a:pt x="253" y="5083"/>
                    <a:pt x="2601" y="9513"/>
                    <a:pt x="2601" y="9513"/>
                  </a:cubicBezTo>
                  <a:cubicBezTo>
                    <a:pt x="2574" y="9851"/>
                    <a:pt x="2431" y="11264"/>
                    <a:pt x="2751" y="12516"/>
                  </a:cubicBezTo>
                  <a:cubicBezTo>
                    <a:pt x="3260" y="14493"/>
                    <a:pt x="4638" y="17837"/>
                    <a:pt x="4638" y="17837"/>
                  </a:cubicBezTo>
                  <a:cubicBezTo>
                    <a:pt x="4638" y="17837"/>
                    <a:pt x="4733" y="17851"/>
                    <a:pt x="4874" y="17851"/>
                  </a:cubicBezTo>
                  <a:cubicBezTo>
                    <a:pt x="5162" y="17851"/>
                    <a:pt x="5644" y="17796"/>
                    <a:pt x="5932" y="17462"/>
                  </a:cubicBezTo>
                  <a:cubicBezTo>
                    <a:pt x="5932" y="17462"/>
                    <a:pt x="5167" y="10670"/>
                    <a:pt x="4959" y="8929"/>
                  </a:cubicBezTo>
                  <a:cubicBezTo>
                    <a:pt x="4737" y="7045"/>
                    <a:pt x="4167" y="3608"/>
                    <a:pt x="4167" y="3608"/>
                  </a:cubicBezTo>
                  <a:cubicBezTo>
                    <a:pt x="4167" y="3608"/>
                    <a:pt x="4564" y="3247"/>
                    <a:pt x="5191" y="2380"/>
                  </a:cubicBezTo>
                  <a:cubicBezTo>
                    <a:pt x="6103" y="1121"/>
                    <a:pt x="5963" y="1"/>
                    <a:pt x="5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57"/>
            <p:cNvSpPr/>
            <p:nvPr/>
          </p:nvSpPr>
          <p:spPr>
            <a:xfrm>
              <a:off x="5032177" y="3671255"/>
              <a:ext cx="183748" cy="131632"/>
            </a:xfrm>
            <a:custGeom>
              <a:avLst/>
              <a:gdLst/>
              <a:ahLst/>
              <a:cxnLst/>
              <a:rect l="l" t="t" r="r" b="b"/>
              <a:pathLst>
                <a:path w="4178" h="2993" extrusionOk="0">
                  <a:moveTo>
                    <a:pt x="1290" y="0"/>
                  </a:moveTo>
                  <a:lnTo>
                    <a:pt x="1331" y="172"/>
                  </a:lnTo>
                  <a:cubicBezTo>
                    <a:pt x="1430" y="506"/>
                    <a:pt x="1055" y="553"/>
                    <a:pt x="854" y="561"/>
                  </a:cubicBezTo>
                  <a:cubicBezTo>
                    <a:pt x="836" y="561"/>
                    <a:pt x="819" y="562"/>
                    <a:pt x="801" y="562"/>
                  </a:cubicBezTo>
                  <a:cubicBezTo>
                    <a:pt x="535" y="562"/>
                    <a:pt x="229" y="474"/>
                    <a:pt x="127" y="400"/>
                  </a:cubicBezTo>
                  <a:cubicBezTo>
                    <a:pt x="127" y="400"/>
                    <a:pt x="107" y="298"/>
                    <a:pt x="99" y="271"/>
                  </a:cubicBezTo>
                  <a:cubicBezTo>
                    <a:pt x="99" y="271"/>
                    <a:pt x="98" y="271"/>
                    <a:pt x="97" y="271"/>
                  </a:cubicBezTo>
                  <a:cubicBezTo>
                    <a:pt x="20" y="271"/>
                    <a:pt x="14" y="514"/>
                    <a:pt x="7" y="738"/>
                  </a:cubicBezTo>
                  <a:cubicBezTo>
                    <a:pt x="0" y="980"/>
                    <a:pt x="11" y="1263"/>
                    <a:pt x="82" y="1380"/>
                  </a:cubicBezTo>
                  <a:cubicBezTo>
                    <a:pt x="212" y="1588"/>
                    <a:pt x="594" y="1731"/>
                    <a:pt x="782" y="1892"/>
                  </a:cubicBezTo>
                  <a:cubicBezTo>
                    <a:pt x="973" y="2056"/>
                    <a:pt x="1144" y="2431"/>
                    <a:pt x="1383" y="2656"/>
                  </a:cubicBezTo>
                  <a:cubicBezTo>
                    <a:pt x="1605" y="2866"/>
                    <a:pt x="2291" y="2992"/>
                    <a:pt x="2727" y="2992"/>
                  </a:cubicBezTo>
                  <a:cubicBezTo>
                    <a:pt x="2759" y="2992"/>
                    <a:pt x="2790" y="2992"/>
                    <a:pt x="2819" y="2990"/>
                  </a:cubicBezTo>
                  <a:cubicBezTo>
                    <a:pt x="3676" y="2943"/>
                    <a:pt x="4178" y="2421"/>
                    <a:pt x="3834" y="2164"/>
                  </a:cubicBezTo>
                  <a:cubicBezTo>
                    <a:pt x="3571" y="1974"/>
                    <a:pt x="3065" y="1725"/>
                    <a:pt x="2485" y="1301"/>
                  </a:cubicBezTo>
                  <a:cubicBezTo>
                    <a:pt x="1953" y="912"/>
                    <a:pt x="1417" y="25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57"/>
            <p:cNvSpPr/>
            <p:nvPr/>
          </p:nvSpPr>
          <p:spPr>
            <a:xfrm>
              <a:off x="5006053" y="2995212"/>
              <a:ext cx="49741" cy="218888"/>
            </a:xfrm>
            <a:custGeom>
              <a:avLst/>
              <a:gdLst/>
              <a:ahLst/>
              <a:cxnLst/>
              <a:rect l="l" t="t" r="r" b="b"/>
              <a:pathLst>
                <a:path w="1131" h="4977" extrusionOk="0">
                  <a:moveTo>
                    <a:pt x="1131" y="1"/>
                  </a:moveTo>
                  <a:lnTo>
                    <a:pt x="1131" y="1"/>
                  </a:lnTo>
                  <a:cubicBezTo>
                    <a:pt x="819" y="352"/>
                    <a:pt x="0" y="809"/>
                    <a:pt x="0" y="809"/>
                  </a:cubicBezTo>
                  <a:cubicBezTo>
                    <a:pt x="137" y="1370"/>
                    <a:pt x="642" y="4977"/>
                    <a:pt x="642" y="4977"/>
                  </a:cubicBezTo>
                  <a:lnTo>
                    <a:pt x="356" y="967"/>
                  </a:lnTo>
                  <a:cubicBezTo>
                    <a:pt x="762" y="537"/>
                    <a:pt x="1130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57"/>
            <p:cNvSpPr/>
            <p:nvPr/>
          </p:nvSpPr>
          <p:spPr>
            <a:xfrm>
              <a:off x="4899492" y="3208817"/>
              <a:ext cx="37735" cy="155249"/>
            </a:xfrm>
            <a:custGeom>
              <a:avLst/>
              <a:gdLst/>
              <a:ahLst/>
              <a:cxnLst/>
              <a:rect l="l" t="t" r="r" b="b"/>
              <a:pathLst>
                <a:path w="858" h="353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0"/>
                    <a:pt x="629" y="1966"/>
                    <a:pt x="629" y="1966"/>
                  </a:cubicBezTo>
                  <a:cubicBezTo>
                    <a:pt x="468" y="2557"/>
                    <a:pt x="485" y="3529"/>
                    <a:pt x="485" y="3529"/>
                  </a:cubicBezTo>
                  <a:lnTo>
                    <a:pt x="805" y="3250"/>
                  </a:lnTo>
                  <a:cubicBezTo>
                    <a:pt x="796" y="3014"/>
                    <a:pt x="857" y="1857"/>
                    <a:pt x="857" y="1857"/>
                  </a:cubicBezTo>
                  <a:cubicBezTo>
                    <a:pt x="611" y="1519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57"/>
            <p:cNvSpPr/>
            <p:nvPr/>
          </p:nvSpPr>
          <p:spPr>
            <a:xfrm>
              <a:off x="4834360" y="2521515"/>
              <a:ext cx="285826" cy="437865"/>
            </a:xfrm>
            <a:custGeom>
              <a:avLst/>
              <a:gdLst/>
              <a:ahLst/>
              <a:cxnLst/>
              <a:rect l="l" t="t" r="r" b="b"/>
              <a:pathLst>
                <a:path w="6499" h="9956" extrusionOk="0">
                  <a:moveTo>
                    <a:pt x="4178" y="0"/>
                  </a:moveTo>
                  <a:lnTo>
                    <a:pt x="2102" y="62"/>
                  </a:lnTo>
                  <a:cubicBezTo>
                    <a:pt x="2102" y="62"/>
                    <a:pt x="522" y="256"/>
                    <a:pt x="311" y="352"/>
                  </a:cubicBezTo>
                  <a:cubicBezTo>
                    <a:pt x="1362" y="1417"/>
                    <a:pt x="546" y="3867"/>
                    <a:pt x="546" y="3867"/>
                  </a:cubicBezTo>
                  <a:lnTo>
                    <a:pt x="1426" y="6304"/>
                  </a:lnTo>
                  <a:cubicBezTo>
                    <a:pt x="809" y="7291"/>
                    <a:pt x="273" y="7911"/>
                    <a:pt x="0" y="8844"/>
                  </a:cubicBezTo>
                  <a:cubicBezTo>
                    <a:pt x="292" y="9184"/>
                    <a:pt x="1510" y="9955"/>
                    <a:pt x="3166" y="9955"/>
                  </a:cubicBezTo>
                  <a:cubicBezTo>
                    <a:pt x="4120" y="9955"/>
                    <a:pt x="5218" y="9700"/>
                    <a:pt x="6369" y="8959"/>
                  </a:cubicBezTo>
                  <a:cubicBezTo>
                    <a:pt x="6369" y="8959"/>
                    <a:pt x="6185" y="7188"/>
                    <a:pt x="5918" y="5846"/>
                  </a:cubicBezTo>
                  <a:cubicBezTo>
                    <a:pt x="6375" y="3673"/>
                    <a:pt x="6498" y="2908"/>
                    <a:pt x="6369" y="2400"/>
                  </a:cubicBezTo>
                  <a:cubicBezTo>
                    <a:pt x="5997" y="969"/>
                    <a:pt x="5150" y="51"/>
                    <a:pt x="4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57"/>
            <p:cNvSpPr/>
            <p:nvPr/>
          </p:nvSpPr>
          <p:spPr>
            <a:xfrm>
              <a:off x="4884320" y="2287020"/>
              <a:ext cx="215414" cy="296865"/>
            </a:xfrm>
            <a:custGeom>
              <a:avLst/>
              <a:gdLst/>
              <a:ahLst/>
              <a:cxnLst/>
              <a:rect l="l" t="t" r="r" b="b"/>
              <a:pathLst>
                <a:path w="4898" h="6750" extrusionOk="0">
                  <a:moveTo>
                    <a:pt x="4192" y="1"/>
                  </a:moveTo>
                  <a:cubicBezTo>
                    <a:pt x="4130" y="547"/>
                    <a:pt x="3779" y="1407"/>
                    <a:pt x="2864" y="1913"/>
                  </a:cubicBezTo>
                  <a:cubicBezTo>
                    <a:pt x="2028" y="2370"/>
                    <a:pt x="1381" y="2390"/>
                    <a:pt x="1275" y="2390"/>
                  </a:cubicBezTo>
                  <a:cubicBezTo>
                    <a:pt x="1265" y="2390"/>
                    <a:pt x="1260" y="2390"/>
                    <a:pt x="1260" y="2390"/>
                  </a:cubicBezTo>
                  <a:cubicBezTo>
                    <a:pt x="1143" y="2149"/>
                    <a:pt x="912" y="2025"/>
                    <a:pt x="687" y="2025"/>
                  </a:cubicBezTo>
                  <a:cubicBezTo>
                    <a:pt x="536" y="2025"/>
                    <a:pt x="388" y="2080"/>
                    <a:pt x="277" y="2192"/>
                  </a:cubicBezTo>
                  <a:cubicBezTo>
                    <a:pt x="0" y="2475"/>
                    <a:pt x="120" y="2998"/>
                    <a:pt x="475" y="3308"/>
                  </a:cubicBezTo>
                  <a:cubicBezTo>
                    <a:pt x="661" y="3471"/>
                    <a:pt x="814" y="3517"/>
                    <a:pt x="927" y="3517"/>
                  </a:cubicBezTo>
                  <a:cubicBezTo>
                    <a:pt x="1076" y="3517"/>
                    <a:pt x="1158" y="3438"/>
                    <a:pt x="1158" y="3438"/>
                  </a:cubicBezTo>
                  <a:lnTo>
                    <a:pt x="1158" y="3438"/>
                  </a:lnTo>
                  <a:lnTo>
                    <a:pt x="1147" y="5386"/>
                  </a:lnTo>
                  <a:cubicBezTo>
                    <a:pt x="1147" y="5386"/>
                    <a:pt x="1618" y="6128"/>
                    <a:pt x="2174" y="6506"/>
                  </a:cubicBezTo>
                  <a:cubicBezTo>
                    <a:pt x="2421" y="6673"/>
                    <a:pt x="2717" y="6749"/>
                    <a:pt x="2976" y="6749"/>
                  </a:cubicBezTo>
                  <a:cubicBezTo>
                    <a:pt x="3306" y="6749"/>
                    <a:pt x="3574" y="6625"/>
                    <a:pt x="3595" y="6407"/>
                  </a:cubicBezTo>
                  <a:cubicBezTo>
                    <a:pt x="3632" y="6018"/>
                    <a:pt x="3034" y="5325"/>
                    <a:pt x="3034" y="5325"/>
                  </a:cubicBezTo>
                  <a:lnTo>
                    <a:pt x="3034" y="4479"/>
                  </a:lnTo>
                  <a:cubicBezTo>
                    <a:pt x="3301" y="4524"/>
                    <a:pt x="3573" y="4564"/>
                    <a:pt x="3796" y="4564"/>
                  </a:cubicBezTo>
                  <a:cubicBezTo>
                    <a:pt x="3933" y="4564"/>
                    <a:pt x="4052" y="4549"/>
                    <a:pt x="4140" y="4510"/>
                  </a:cubicBezTo>
                  <a:cubicBezTo>
                    <a:pt x="4370" y="4411"/>
                    <a:pt x="4827" y="4060"/>
                    <a:pt x="4861" y="2650"/>
                  </a:cubicBezTo>
                  <a:cubicBezTo>
                    <a:pt x="4898" y="980"/>
                    <a:pt x="4506" y="185"/>
                    <a:pt x="41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57"/>
            <p:cNvSpPr/>
            <p:nvPr/>
          </p:nvSpPr>
          <p:spPr>
            <a:xfrm>
              <a:off x="5012826" y="2380123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80" y="0"/>
                  </a:moveTo>
                  <a:cubicBezTo>
                    <a:pt x="178" y="0"/>
                    <a:pt x="176" y="0"/>
                    <a:pt x="174" y="0"/>
                  </a:cubicBezTo>
                  <a:cubicBezTo>
                    <a:pt x="76" y="4"/>
                    <a:pt x="0" y="92"/>
                    <a:pt x="7" y="195"/>
                  </a:cubicBezTo>
                  <a:cubicBezTo>
                    <a:pt x="10" y="292"/>
                    <a:pt x="93" y="369"/>
                    <a:pt x="185" y="369"/>
                  </a:cubicBezTo>
                  <a:cubicBezTo>
                    <a:pt x="187" y="369"/>
                    <a:pt x="189" y="369"/>
                    <a:pt x="191" y="369"/>
                  </a:cubicBezTo>
                  <a:cubicBezTo>
                    <a:pt x="290" y="366"/>
                    <a:pt x="366" y="276"/>
                    <a:pt x="362" y="177"/>
                  </a:cubicBezTo>
                  <a:cubicBezTo>
                    <a:pt x="355" y="77"/>
                    <a:pt x="276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57"/>
            <p:cNvSpPr/>
            <p:nvPr/>
          </p:nvSpPr>
          <p:spPr>
            <a:xfrm>
              <a:off x="5029186" y="2440462"/>
              <a:ext cx="19703" cy="12798"/>
            </a:xfrm>
            <a:custGeom>
              <a:avLst/>
              <a:gdLst/>
              <a:ahLst/>
              <a:cxnLst/>
              <a:rect l="l" t="t" r="r" b="b"/>
              <a:pathLst>
                <a:path w="448" h="291" extrusionOk="0">
                  <a:moveTo>
                    <a:pt x="34" y="0"/>
                  </a:moveTo>
                  <a:cubicBezTo>
                    <a:pt x="0" y="120"/>
                    <a:pt x="65" y="246"/>
                    <a:pt x="181" y="280"/>
                  </a:cubicBezTo>
                  <a:cubicBezTo>
                    <a:pt x="203" y="287"/>
                    <a:pt x="225" y="290"/>
                    <a:pt x="246" y="290"/>
                  </a:cubicBezTo>
                  <a:cubicBezTo>
                    <a:pt x="336" y="290"/>
                    <a:pt x="420" y="230"/>
                    <a:pt x="447" y="13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57"/>
            <p:cNvSpPr/>
            <p:nvPr/>
          </p:nvSpPr>
          <p:spPr>
            <a:xfrm>
              <a:off x="5076903" y="2348590"/>
              <a:ext cx="18823" cy="15349"/>
            </a:xfrm>
            <a:custGeom>
              <a:avLst/>
              <a:gdLst/>
              <a:ahLst/>
              <a:cxnLst/>
              <a:rect l="l" t="t" r="r" b="b"/>
              <a:pathLst>
                <a:path w="428" h="349" extrusionOk="0">
                  <a:moveTo>
                    <a:pt x="178" y="1"/>
                  </a:moveTo>
                  <a:cubicBezTo>
                    <a:pt x="109" y="1"/>
                    <a:pt x="41" y="35"/>
                    <a:pt x="0" y="100"/>
                  </a:cubicBezTo>
                  <a:lnTo>
                    <a:pt x="359" y="349"/>
                  </a:lnTo>
                  <a:cubicBezTo>
                    <a:pt x="427" y="246"/>
                    <a:pt x="400" y="106"/>
                    <a:pt x="298" y="38"/>
                  </a:cubicBezTo>
                  <a:cubicBezTo>
                    <a:pt x="261" y="13"/>
                    <a:pt x="21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57"/>
            <p:cNvSpPr/>
            <p:nvPr/>
          </p:nvSpPr>
          <p:spPr>
            <a:xfrm>
              <a:off x="5073297" y="2374406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77" y="0"/>
                  </a:moveTo>
                  <a:cubicBezTo>
                    <a:pt x="175" y="0"/>
                    <a:pt x="173" y="0"/>
                    <a:pt x="171" y="0"/>
                  </a:cubicBezTo>
                  <a:cubicBezTo>
                    <a:pt x="76" y="8"/>
                    <a:pt x="0" y="93"/>
                    <a:pt x="4" y="195"/>
                  </a:cubicBezTo>
                  <a:cubicBezTo>
                    <a:pt x="11" y="293"/>
                    <a:pt x="86" y="369"/>
                    <a:pt x="179" y="369"/>
                  </a:cubicBezTo>
                  <a:cubicBezTo>
                    <a:pt x="183" y="369"/>
                    <a:pt x="187" y="369"/>
                    <a:pt x="191" y="369"/>
                  </a:cubicBezTo>
                  <a:cubicBezTo>
                    <a:pt x="287" y="365"/>
                    <a:pt x="366" y="280"/>
                    <a:pt x="359" y="178"/>
                  </a:cubicBezTo>
                  <a:cubicBezTo>
                    <a:pt x="355" y="78"/>
                    <a:pt x="27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57"/>
            <p:cNvSpPr/>
            <p:nvPr/>
          </p:nvSpPr>
          <p:spPr>
            <a:xfrm>
              <a:off x="5052275" y="2377704"/>
              <a:ext cx="26036" cy="47015"/>
            </a:xfrm>
            <a:custGeom>
              <a:avLst/>
              <a:gdLst/>
              <a:ahLst/>
              <a:cxnLst/>
              <a:rect l="l" t="t" r="r" b="b"/>
              <a:pathLst>
                <a:path w="592" h="1069" extrusionOk="0">
                  <a:moveTo>
                    <a:pt x="1" y="0"/>
                  </a:moveTo>
                  <a:lnTo>
                    <a:pt x="28" y="1069"/>
                  </a:lnTo>
                  <a:lnTo>
                    <a:pt x="592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57"/>
            <p:cNvSpPr/>
            <p:nvPr/>
          </p:nvSpPr>
          <p:spPr>
            <a:xfrm>
              <a:off x="4950200" y="2453216"/>
              <a:ext cx="67597" cy="43276"/>
            </a:xfrm>
            <a:custGeom>
              <a:avLst/>
              <a:gdLst/>
              <a:ahLst/>
              <a:cxnLst/>
              <a:rect l="l" t="t" r="r" b="b"/>
              <a:pathLst>
                <a:path w="1537" h="984" extrusionOk="0">
                  <a:moveTo>
                    <a:pt x="1" y="0"/>
                  </a:moveTo>
                  <a:cubicBezTo>
                    <a:pt x="1" y="0"/>
                    <a:pt x="52" y="232"/>
                    <a:pt x="328" y="471"/>
                  </a:cubicBezTo>
                  <a:cubicBezTo>
                    <a:pt x="608" y="714"/>
                    <a:pt x="1536" y="983"/>
                    <a:pt x="1536" y="983"/>
                  </a:cubicBezTo>
                  <a:lnTo>
                    <a:pt x="1536" y="700"/>
                  </a:lnTo>
                  <a:cubicBezTo>
                    <a:pt x="1083" y="638"/>
                    <a:pt x="148" y="37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57"/>
            <p:cNvSpPr/>
            <p:nvPr/>
          </p:nvSpPr>
          <p:spPr>
            <a:xfrm>
              <a:off x="4876228" y="2741541"/>
              <a:ext cx="54799" cy="74194"/>
            </a:xfrm>
            <a:custGeom>
              <a:avLst/>
              <a:gdLst/>
              <a:ahLst/>
              <a:cxnLst/>
              <a:rect l="l" t="t" r="r" b="b"/>
              <a:pathLst>
                <a:path w="1246" h="1687" extrusionOk="0">
                  <a:moveTo>
                    <a:pt x="0" y="1"/>
                  </a:moveTo>
                  <a:lnTo>
                    <a:pt x="474" y="1301"/>
                  </a:lnTo>
                  <a:lnTo>
                    <a:pt x="1246" y="1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57"/>
            <p:cNvSpPr/>
            <p:nvPr/>
          </p:nvSpPr>
          <p:spPr>
            <a:xfrm>
              <a:off x="4734836" y="2777120"/>
              <a:ext cx="247300" cy="139637"/>
            </a:xfrm>
            <a:custGeom>
              <a:avLst/>
              <a:gdLst/>
              <a:ahLst/>
              <a:cxnLst/>
              <a:rect l="l" t="t" r="r" b="b"/>
              <a:pathLst>
                <a:path w="5623" h="3175" extrusionOk="0">
                  <a:moveTo>
                    <a:pt x="1393" y="1"/>
                  </a:moveTo>
                  <a:lnTo>
                    <a:pt x="0" y="908"/>
                  </a:lnTo>
                  <a:cubicBezTo>
                    <a:pt x="901" y="1557"/>
                    <a:pt x="2158" y="2308"/>
                    <a:pt x="2775" y="2516"/>
                  </a:cubicBezTo>
                  <a:cubicBezTo>
                    <a:pt x="3366" y="2711"/>
                    <a:pt x="3847" y="3052"/>
                    <a:pt x="4536" y="3175"/>
                  </a:cubicBezTo>
                  <a:lnTo>
                    <a:pt x="4915" y="1877"/>
                  </a:lnTo>
                  <a:cubicBezTo>
                    <a:pt x="4915" y="1857"/>
                    <a:pt x="4925" y="1837"/>
                    <a:pt x="4943" y="1816"/>
                  </a:cubicBezTo>
                  <a:cubicBezTo>
                    <a:pt x="5086" y="1649"/>
                    <a:pt x="5567" y="1301"/>
                    <a:pt x="5598" y="1216"/>
                  </a:cubicBezTo>
                  <a:cubicBezTo>
                    <a:pt x="5623" y="1153"/>
                    <a:pt x="5487" y="1094"/>
                    <a:pt x="5242" y="1094"/>
                  </a:cubicBezTo>
                  <a:cubicBezTo>
                    <a:pt x="5153" y="1094"/>
                    <a:pt x="5050" y="1102"/>
                    <a:pt x="4935" y="1120"/>
                  </a:cubicBezTo>
                  <a:cubicBezTo>
                    <a:pt x="4530" y="1184"/>
                    <a:pt x="3761" y="1397"/>
                    <a:pt x="3214" y="1397"/>
                  </a:cubicBezTo>
                  <a:cubicBezTo>
                    <a:pt x="3176" y="1397"/>
                    <a:pt x="3139" y="1396"/>
                    <a:pt x="3103" y="1393"/>
                  </a:cubicBezTo>
                  <a:cubicBezTo>
                    <a:pt x="2744" y="1369"/>
                    <a:pt x="1922" y="560"/>
                    <a:pt x="13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57"/>
            <p:cNvSpPr/>
            <p:nvPr/>
          </p:nvSpPr>
          <p:spPr>
            <a:xfrm>
              <a:off x="4941052" y="2578820"/>
              <a:ext cx="364022" cy="376205"/>
            </a:xfrm>
            <a:custGeom>
              <a:avLst/>
              <a:gdLst/>
              <a:ahLst/>
              <a:cxnLst/>
              <a:rect l="l" t="t" r="r" b="b"/>
              <a:pathLst>
                <a:path w="8277" h="8554" extrusionOk="0">
                  <a:moveTo>
                    <a:pt x="8277" y="1"/>
                  </a:moveTo>
                  <a:lnTo>
                    <a:pt x="6789" y="1414"/>
                  </a:lnTo>
                  <a:lnTo>
                    <a:pt x="4796" y="916"/>
                  </a:lnTo>
                  <a:lnTo>
                    <a:pt x="3243" y="2267"/>
                  </a:lnTo>
                  <a:lnTo>
                    <a:pt x="830" y="1704"/>
                  </a:lnTo>
                  <a:lnTo>
                    <a:pt x="1" y="8179"/>
                  </a:lnTo>
                  <a:lnTo>
                    <a:pt x="1708" y="8554"/>
                  </a:lnTo>
                  <a:lnTo>
                    <a:pt x="3209" y="7332"/>
                  </a:lnTo>
                  <a:lnTo>
                    <a:pt x="4796" y="7401"/>
                  </a:lnTo>
                  <a:lnTo>
                    <a:pt x="5663" y="6646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57"/>
            <p:cNvSpPr/>
            <p:nvPr/>
          </p:nvSpPr>
          <p:spPr>
            <a:xfrm>
              <a:off x="5016124" y="2619060"/>
              <a:ext cx="135854" cy="335963"/>
            </a:xfrm>
            <a:custGeom>
              <a:avLst/>
              <a:gdLst/>
              <a:ahLst/>
              <a:cxnLst/>
              <a:rect l="l" t="t" r="r" b="b"/>
              <a:pathLst>
                <a:path w="3089" h="7639" extrusionOk="0">
                  <a:moveTo>
                    <a:pt x="3089" y="1"/>
                  </a:moveTo>
                  <a:lnTo>
                    <a:pt x="1536" y="1352"/>
                  </a:lnTo>
                  <a:lnTo>
                    <a:pt x="1" y="7639"/>
                  </a:lnTo>
                  <a:lnTo>
                    <a:pt x="1502" y="6417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57"/>
            <p:cNvSpPr/>
            <p:nvPr/>
          </p:nvSpPr>
          <p:spPr>
            <a:xfrm>
              <a:off x="5151931" y="2578820"/>
              <a:ext cx="153138" cy="325496"/>
            </a:xfrm>
            <a:custGeom>
              <a:avLst/>
              <a:gdLst/>
              <a:ahLst/>
              <a:cxnLst/>
              <a:rect l="l" t="t" r="r" b="b"/>
              <a:pathLst>
                <a:path w="3482" h="7401" extrusionOk="0">
                  <a:moveTo>
                    <a:pt x="3482" y="1"/>
                  </a:moveTo>
                  <a:lnTo>
                    <a:pt x="1994" y="1414"/>
                  </a:lnTo>
                  <a:lnTo>
                    <a:pt x="1" y="7401"/>
                  </a:lnTo>
                  <a:lnTo>
                    <a:pt x="868" y="6646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57"/>
            <p:cNvSpPr/>
            <p:nvPr/>
          </p:nvSpPr>
          <p:spPr>
            <a:xfrm>
              <a:off x="4802695" y="2293793"/>
              <a:ext cx="73710" cy="213347"/>
            </a:xfrm>
            <a:custGeom>
              <a:avLst/>
              <a:gdLst/>
              <a:ahLst/>
              <a:cxnLst/>
              <a:rect l="l" t="t" r="r" b="b"/>
              <a:pathLst>
                <a:path w="1676" h="4851" extrusionOk="0">
                  <a:moveTo>
                    <a:pt x="85" y="1"/>
                  </a:moveTo>
                  <a:cubicBezTo>
                    <a:pt x="37" y="1"/>
                    <a:pt x="0" y="42"/>
                    <a:pt x="0" y="86"/>
                  </a:cubicBezTo>
                  <a:lnTo>
                    <a:pt x="0" y="4851"/>
                  </a:lnTo>
                  <a:lnTo>
                    <a:pt x="1590" y="4851"/>
                  </a:lnTo>
                  <a:cubicBezTo>
                    <a:pt x="1639" y="4851"/>
                    <a:pt x="1675" y="4813"/>
                    <a:pt x="1675" y="4766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57"/>
            <p:cNvSpPr/>
            <p:nvPr/>
          </p:nvSpPr>
          <p:spPr>
            <a:xfrm>
              <a:off x="4848609" y="2522263"/>
              <a:ext cx="100318" cy="293479"/>
            </a:xfrm>
            <a:custGeom>
              <a:avLst/>
              <a:gdLst/>
              <a:ahLst/>
              <a:cxnLst/>
              <a:rect l="l" t="t" r="r" b="b"/>
              <a:pathLst>
                <a:path w="2281" h="6673" extrusionOk="0">
                  <a:moveTo>
                    <a:pt x="1455" y="1"/>
                  </a:moveTo>
                  <a:cubicBezTo>
                    <a:pt x="1070" y="1"/>
                    <a:pt x="334" y="137"/>
                    <a:pt x="349" y="250"/>
                  </a:cubicBezTo>
                  <a:cubicBezTo>
                    <a:pt x="349" y="250"/>
                    <a:pt x="908" y="662"/>
                    <a:pt x="935" y="2447"/>
                  </a:cubicBezTo>
                  <a:cubicBezTo>
                    <a:pt x="966" y="4232"/>
                    <a:pt x="1" y="5632"/>
                    <a:pt x="1" y="5632"/>
                  </a:cubicBezTo>
                  <a:lnTo>
                    <a:pt x="1" y="6672"/>
                  </a:lnTo>
                  <a:cubicBezTo>
                    <a:pt x="1" y="6672"/>
                    <a:pt x="1512" y="5355"/>
                    <a:pt x="1874" y="3393"/>
                  </a:cubicBezTo>
                  <a:cubicBezTo>
                    <a:pt x="2280" y="1174"/>
                    <a:pt x="1683" y="55"/>
                    <a:pt x="1683" y="55"/>
                  </a:cubicBezTo>
                  <a:cubicBezTo>
                    <a:pt x="1677" y="17"/>
                    <a:pt x="1587" y="1"/>
                    <a:pt x="1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57"/>
            <p:cNvSpPr/>
            <p:nvPr/>
          </p:nvSpPr>
          <p:spPr>
            <a:xfrm>
              <a:off x="5017752" y="2518832"/>
              <a:ext cx="80395" cy="64871"/>
            </a:xfrm>
            <a:custGeom>
              <a:avLst/>
              <a:gdLst/>
              <a:ahLst/>
              <a:cxnLst/>
              <a:rect l="l" t="t" r="r" b="b"/>
              <a:pathLst>
                <a:path w="1828" h="1475" extrusionOk="0">
                  <a:moveTo>
                    <a:pt x="404" y="1"/>
                  </a:moveTo>
                  <a:cubicBezTo>
                    <a:pt x="166" y="1"/>
                    <a:pt x="0" y="54"/>
                    <a:pt x="0" y="54"/>
                  </a:cubicBezTo>
                  <a:cubicBezTo>
                    <a:pt x="994" y="290"/>
                    <a:pt x="1827" y="1474"/>
                    <a:pt x="1827" y="1474"/>
                  </a:cubicBezTo>
                  <a:cubicBezTo>
                    <a:pt x="1632" y="611"/>
                    <a:pt x="1079" y="167"/>
                    <a:pt x="1079" y="167"/>
                  </a:cubicBezTo>
                  <a:cubicBezTo>
                    <a:pt x="841" y="36"/>
                    <a:pt x="598" y="1"/>
                    <a:pt x="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57"/>
            <p:cNvSpPr/>
            <p:nvPr/>
          </p:nvSpPr>
          <p:spPr>
            <a:xfrm>
              <a:off x="4934324" y="2859669"/>
              <a:ext cx="99087" cy="59065"/>
            </a:xfrm>
            <a:custGeom>
              <a:avLst/>
              <a:gdLst/>
              <a:ahLst/>
              <a:cxnLst/>
              <a:rect l="l" t="t" r="r" b="b"/>
              <a:pathLst>
                <a:path w="2253" h="1343" extrusionOk="0">
                  <a:moveTo>
                    <a:pt x="379" y="0"/>
                  </a:moveTo>
                  <a:lnTo>
                    <a:pt x="0" y="1298"/>
                  </a:lnTo>
                  <a:cubicBezTo>
                    <a:pt x="157" y="1325"/>
                    <a:pt x="328" y="1342"/>
                    <a:pt x="512" y="1342"/>
                  </a:cubicBezTo>
                  <a:cubicBezTo>
                    <a:pt x="517" y="1342"/>
                    <a:pt x="521" y="1342"/>
                    <a:pt x="526" y="1342"/>
                  </a:cubicBezTo>
                  <a:cubicBezTo>
                    <a:pt x="1505" y="1342"/>
                    <a:pt x="2253" y="645"/>
                    <a:pt x="2184" y="417"/>
                  </a:cubicBezTo>
                  <a:cubicBezTo>
                    <a:pt x="2160" y="335"/>
                    <a:pt x="2102" y="311"/>
                    <a:pt x="2011" y="311"/>
                  </a:cubicBezTo>
                  <a:cubicBezTo>
                    <a:pt x="1891" y="311"/>
                    <a:pt x="1713" y="353"/>
                    <a:pt x="1480" y="353"/>
                  </a:cubicBezTo>
                  <a:cubicBezTo>
                    <a:pt x="1401" y="353"/>
                    <a:pt x="1317" y="348"/>
                    <a:pt x="1226" y="335"/>
                  </a:cubicBezTo>
                  <a:cubicBezTo>
                    <a:pt x="730" y="267"/>
                    <a:pt x="366" y="141"/>
                    <a:pt x="37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3" name="Google Shape;2013;p57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4" name="Google Shape;201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57" descr="FastAP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0715" y="2185669"/>
            <a:ext cx="2140706" cy="77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8"/>
          <p:cNvSpPr txBox="1">
            <a:spLocks noGrp="1"/>
          </p:cNvSpPr>
          <p:nvPr>
            <p:ph type="ctrTitle"/>
          </p:nvPr>
        </p:nvSpPr>
        <p:spPr>
          <a:xfrm>
            <a:off x="918254" y="321650"/>
            <a:ext cx="3810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Fast api</a:t>
            </a:r>
            <a:endParaRPr/>
          </a:p>
        </p:txBody>
      </p:sp>
      <p:sp>
        <p:nvSpPr>
          <p:cNvPr id="2021" name="Google Shape;2021;p58"/>
          <p:cNvSpPr txBox="1"/>
          <p:nvPr/>
        </p:nvSpPr>
        <p:spPr>
          <a:xfrm>
            <a:off x="2207107" y="1326462"/>
            <a:ext cx="4729777" cy="282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Subimos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2 imagens docker (Postgres 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FastAPI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),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numa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máquina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virtual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onde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conseguimos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executar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Consulta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todos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registros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da base;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Consulta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informações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cliente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com base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em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seu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ID;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Inserir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um novo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cliente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base de dados;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Alterar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registros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clientes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base de dados;</a:t>
            </a:r>
            <a:endParaRPr dirty="0"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Remover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registros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clientes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base de dados.</a:t>
            </a:r>
            <a:endParaRPr dirty="0"/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Pensando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numa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visão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operacional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disponibilizaríamos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apenas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a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permissão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para o time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negócios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realizar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2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itens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consulta da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tabela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descrito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acima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Para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isso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realizamos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a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comunicação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DataBricks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com o banco de dados do Postgres,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disponibilizado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máquina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virtual, para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realizar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processo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ingestão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dados.</a:t>
            </a:r>
            <a:endParaRPr dirty="0"/>
          </a:p>
        </p:txBody>
      </p:sp>
      <p:sp>
        <p:nvSpPr>
          <p:cNvPr id="2022" name="Google Shape;2022;p58"/>
          <p:cNvSpPr txBox="1"/>
          <p:nvPr/>
        </p:nvSpPr>
        <p:spPr>
          <a:xfrm>
            <a:off x="2207107" y="888333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FastAPI + Postgres</a:t>
            </a:r>
            <a:endParaRPr sz="1200" b="1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2023" name="Google Shape;2023;p58"/>
          <p:cNvGrpSpPr/>
          <p:nvPr/>
        </p:nvGrpSpPr>
        <p:grpSpPr>
          <a:xfrm>
            <a:off x="530097" y="2991634"/>
            <a:ext cx="763204" cy="1018497"/>
            <a:chOff x="1942825" y="2745350"/>
            <a:chExt cx="278175" cy="371225"/>
          </a:xfrm>
        </p:grpSpPr>
        <p:sp>
          <p:nvSpPr>
            <p:cNvPr id="2024" name="Google Shape;2024;p58"/>
            <p:cNvSpPr/>
            <p:nvPr/>
          </p:nvSpPr>
          <p:spPr>
            <a:xfrm>
              <a:off x="2098975" y="2874025"/>
              <a:ext cx="122025" cy="152325"/>
            </a:xfrm>
            <a:custGeom>
              <a:avLst/>
              <a:gdLst/>
              <a:ahLst/>
              <a:cxnLst/>
              <a:rect l="l" t="t" r="r" b="b"/>
              <a:pathLst>
                <a:path w="4881" h="6093" extrusionOk="0">
                  <a:moveTo>
                    <a:pt x="2598" y="1"/>
                  </a:moveTo>
                  <a:cubicBezTo>
                    <a:pt x="2374" y="1"/>
                    <a:pt x="2126" y="70"/>
                    <a:pt x="1865" y="221"/>
                  </a:cubicBezTo>
                  <a:cubicBezTo>
                    <a:pt x="834" y="822"/>
                    <a:pt x="1" y="2420"/>
                    <a:pt x="1" y="3795"/>
                  </a:cubicBezTo>
                  <a:cubicBezTo>
                    <a:pt x="1" y="4551"/>
                    <a:pt x="250" y="5084"/>
                    <a:pt x="645" y="5307"/>
                  </a:cubicBezTo>
                  <a:lnTo>
                    <a:pt x="1796" y="5977"/>
                  </a:lnTo>
                  <a:cubicBezTo>
                    <a:pt x="1934" y="6053"/>
                    <a:pt x="2090" y="6093"/>
                    <a:pt x="2259" y="6093"/>
                  </a:cubicBezTo>
                  <a:cubicBezTo>
                    <a:pt x="2490" y="6093"/>
                    <a:pt x="2745" y="6019"/>
                    <a:pt x="3007" y="5865"/>
                  </a:cubicBezTo>
                  <a:cubicBezTo>
                    <a:pt x="4038" y="5273"/>
                    <a:pt x="4872" y="3675"/>
                    <a:pt x="4872" y="2300"/>
                  </a:cubicBezTo>
                  <a:cubicBezTo>
                    <a:pt x="4880" y="1492"/>
                    <a:pt x="4588" y="943"/>
                    <a:pt x="4150" y="745"/>
                  </a:cubicBezTo>
                  <a:lnTo>
                    <a:pt x="2999" y="83"/>
                  </a:lnTo>
                  <a:cubicBezTo>
                    <a:pt x="2877" y="30"/>
                    <a:pt x="2743" y="1"/>
                    <a:pt x="25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2086000" y="2822150"/>
              <a:ext cx="66475" cy="89625"/>
            </a:xfrm>
            <a:custGeom>
              <a:avLst/>
              <a:gdLst/>
              <a:ahLst/>
              <a:cxnLst/>
              <a:rect l="l" t="t" r="r" b="b"/>
              <a:pathLst>
                <a:path w="2659" h="3585" extrusionOk="0">
                  <a:moveTo>
                    <a:pt x="415" y="0"/>
                  </a:moveTo>
                  <a:cubicBezTo>
                    <a:pt x="205" y="0"/>
                    <a:pt x="1" y="227"/>
                    <a:pt x="150" y="466"/>
                  </a:cubicBezTo>
                  <a:lnTo>
                    <a:pt x="2014" y="3447"/>
                  </a:lnTo>
                  <a:cubicBezTo>
                    <a:pt x="2075" y="3533"/>
                    <a:pt x="2169" y="3585"/>
                    <a:pt x="2272" y="3585"/>
                  </a:cubicBezTo>
                  <a:cubicBezTo>
                    <a:pt x="2513" y="3585"/>
                    <a:pt x="2659" y="3327"/>
                    <a:pt x="2530" y="3121"/>
                  </a:cubicBezTo>
                  <a:lnTo>
                    <a:pt x="666" y="148"/>
                  </a:lnTo>
                  <a:cubicBezTo>
                    <a:pt x="600" y="44"/>
                    <a:pt x="507" y="0"/>
                    <a:pt x="4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2127550" y="2890575"/>
              <a:ext cx="93450" cy="135875"/>
            </a:xfrm>
            <a:custGeom>
              <a:avLst/>
              <a:gdLst/>
              <a:ahLst/>
              <a:cxnLst/>
              <a:rect l="l" t="t" r="r" b="b"/>
              <a:pathLst>
                <a:path w="3738" h="5435" extrusionOk="0">
                  <a:moveTo>
                    <a:pt x="2612" y="1"/>
                  </a:moveTo>
                  <a:cubicBezTo>
                    <a:pt x="2383" y="1"/>
                    <a:pt x="2130" y="74"/>
                    <a:pt x="1864" y="229"/>
                  </a:cubicBezTo>
                  <a:cubicBezTo>
                    <a:pt x="834" y="822"/>
                    <a:pt x="0" y="2420"/>
                    <a:pt x="0" y="3794"/>
                  </a:cubicBezTo>
                  <a:cubicBezTo>
                    <a:pt x="0" y="4820"/>
                    <a:pt x="464" y="5434"/>
                    <a:pt x="1127" y="5434"/>
                  </a:cubicBezTo>
                  <a:cubicBezTo>
                    <a:pt x="1353" y="5434"/>
                    <a:pt x="1602" y="5363"/>
                    <a:pt x="1864" y="5212"/>
                  </a:cubicBezTo>
                  <a:cubicBezTo>
                    <a:pt x="2895" y="4611"/>
                    <a:pt x="3737" y="3013"/>
                    <a:pt x="3737" y="1638"/>
                  </a:cubicBezTo>
                  <a:cubicBezTo>
                    <a:pt x="3737" y="611"/>
                    <a:pt x="3273" y="1"/>
                    <a:pt x="26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2147525" y="2919800"/>
              <a:ext cx="53275" cy="77275"/>
            </a:xfrm>
            <a:custGeom>
              <a:avLst/>
              <a:gdLst/>
              <a:ahLst/>
              <a:cxnLst/>
              <a:rect l="l" t="t" r="r" b="b"/>
              <a:pathLst>
                <a:path w="2131" h="3091" extrusionOk="0">
                  <a:moveTo>
                    <a:pt x="1487" y="0"/>
                  </a:moveTo>
                  <a:cubicBezTo>
                    <a:pt x="1358" y="0"/>
                    <a:pt x="1216" y="40"/>
                    <a:pt x="1065" y="125"/>
                  </a:cubicBezTo>
                  <a:cubicBezTo>
                    <a:pt x="481" y="469"/>
                    <a:pt x="0" y="1371"/>
                    <a:pt x="0" y="2162"/>
                  </a:cubicBezTo>
                  <a:cubicBezTo>
                    <a:pt x="0" y="2742"/>
                    <a:pt x="266" y="3091"/>
                    <a:pt x="642" y="3091"/>
                  </a:cubicBezTo>
                  <a:cubicBezTo>
                    <a:pt x="772" y="3091"/>
                    <a:pt x="915" y="3049"/>
                    <a:pt x="1065" y="2961"/>
                  </a:cubicBezTo>
                  <a:cubicBezTo>
                    <a:pt x="1658" y="2625"/>
                    <a:pt x="2131" y="1715"/>
                    <a:pt x="2131" y="933"/>
                  </a:cubicBezTo>
                  <a:cubicBezTo>
                    <a:pt x="2131" y="349"/>
                    <a:pt x="1867" y="0"/>
                    <a:pt x="14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2156100" y="2930925"/>
              <a:ext cx="32025" cy="54150"/>
            </a:xfrm>
            <a:custGeom>
              <a:avLst/>
              <a:gdLst/>
              <a:ahLst/>
              <a:cxnLst/>
              <a:rect l="l" t="t" r="r" b="b"/>
              <a:pathLst>
                <a:path w="1281" h="2166" extrusionOk="0">
                  <a:moveTo>
                    <a:pt x="1048" y="0"/>
                  </a:moveTo>
                  <a:cubicBezTo>
                    <a:pt x="941" y="0"/>
                    <a:pt x="836" y="33"/>
                    <a:pt x="748" y="93"/>
                  </a:cubicBezTo>
                  <a:cubicBezTo>
                    <a:pt x="344" y="342"/>
                    <a:pt x="1" y="978"/>
                    <a:pt x="1" y="1519"/>
                  </a:cubicBezTo>
                  <a:cubicBezTo>
                    <a:pt x="1" y="1928"/>
                    <a:pt x="191" y="2165"/>
                    <a:pt x="454" y="2165"/>
                  </a:cubicBezTo>
                  <a:cubicBezTo>
                    <a:pt x="545" y="2165"/>
                    <a:pt x="645" y="2137"/>
                    <a:pt x="748" y="2077"/>
                  </a:cubicBezTo>
                  <a:cubicBezTo>
                    <a:pt x="946" y="1949"/>
                    <a:pt x="1109" y="1785"/>
                    <a:pt x="1229" y="1588"/>
                  </a:cubicBezTo>
                  <a:cubicBezTo>
                    <a:pt x="1272" y="1519"/>
                    <a:pt x="1281" y="1424"/>
                    <a:pt x="1247" y="1356"/>
                  </a:cubicBezTo>
                  <a:cubicBezTo>
                    <a:pt x="1234" y="1343"/>
                    <a:pt x="1217" y="1337"/>
                    <a:pt x="1200" y="1337"/>
                  </a:cubicBezTo>
                  <a:cubicBezTo>
                    <a:pt x="1160" y="1337"/>
                    <a:pt x="1113" y="1368"/>
                    <a:pt x="1083" y="1416"/>
                  </a:cubicBezTo>
                  <a:cubicBezTo>
                    <a:pt x="997" y="1553"/>
                    <a:pt x="886" y="1674"/>
                    <a:pt x="748" y="1760"/>
                  </a:cubicBezTo>
                  <a:cubicBezTo>
                    <a:pt x="688" y="1802"/>
                    <a:pt x="617" y="1823"/>
                    <a:pt x="547" y="1823"/>
                  </a:cubicBezTo>
                  <a:cubicBezTo>
                    <a:pt x="488" y="1823"/>
                    <a:pt x="430" y="1808"/>
                    <a:pt x="379" y="1777"/>
                  </a:cubicBezTo>
                  <a:cubicBezTo>
                    <a:pt x="267" y="1674"/>
                    <a:pt x="216" y="1528"/>
                    <a:pt x="224" y="1381"/>
                  </a:cubicBezTo>
                  <a:cubicBezTo>
                    <a:pt x="233" y="1184"/>
                    <a:pt x="284" y="995"/>
                    <a:pt x="379" y="823"/>
                  </a:cubicBezTo>
                  <a:cubicBezTo>
                    <a:pt x="465" y="651"/>
                    <a:pt x="594" y="514"/>
                    <a:pt x="748" y="411"/>
                  </a:cubicBezTo>
                  <a:cubicBezTo>
                    <a:pt x="806" y="364"/>
                    <a:pt x="876" y="342"/>
                    <a:pt x="947" y="342"/>
                  </a:cubicBezTo>
                  <a:cubicBezTo>
                    <a:pt x="993" y="342"/>
                    <a:pt x="1040" y="351"/>
                    <a:pt x="1083" y="368"/>
                  </a:cubicBezTo>
                  <a:cubicBezTo>
                    <a:pt x="1089" y="370"/>
                    <a:pt x="1095" y="371"/>
                    <a:pt x="1102" y="371"/>
                  </a:cubicBezTo>
                  <a:cubicBezTo>
                    <a:pt x="1147" y="371"/>
                    <a:pt x="1217" y="321"/>
                    <a:pt x="1247" y="239"/>
                  </a:cubicBezTo>
                  <a:cubicBezTo>
                    <a:pt x="1281" y="153"/>
                    <a:pt x="1272" y="58"/>
                    <a:pt x="1229" y="33"/>
                  </a:cubicBezTo>
                  <a:cubicBezTo>
                    <a:pt x="1170" y="11"/>
                    <a:pt x="1109" y="0"/>
                    <a:pt x="1048" y="0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1996300" y="2812800"/>
              <a:ext cx="98550" cy="233650"/>
            </a:xfrm>
            <a:custGeom>
              <a:avLst/>
              <a:gdLst/>
              <a:ahLst/>
              <a:cxnLst/>
              <a:rect l="l" t="t" r="r" b="b"/>
              <a:pathLst>
                <a:path w="3942" h="9346" extrusionOk="0">
                  <a:moveTo>
                    <a:pt x="3557" y="0"/>
                  </a:moveTo>
                  <a:cubicBezTo>
                    <a:pt x="3445" y="0"/>
                    <a:pt x="3334" y="61"/>
                    <a:pt x="3283" y="204"/>
                  </a:cubicBezTo>
                  <a:lnTo>
                    <a:pt x="61" y="8942"/>
                  </a:lnTo>
                  <a:cubicBezTo>
                    <a:pt x="1" y="9096"/>
                    <a:pt x="78" y="9268"/>
                    <a:pt x="241" y="9328"/>
                  </a:cubicBezTo>
                  <a:cubicBezTo>
                    <a:pt x="276" y="9345"/>
                    <a:pt x="310" y="9345"/>
                    <a:pt x="344" y="9345"/>
                  </a:cubicBezTo>
                  <a:cubicBezTo>
                    <a:pt x="473" y="9345"/>
                    <a:pt x="585" y="9268"/>
                    <a:pt x="628" y="9156"/>
                  </a:cubicBezTo>
                  <a:lnTo>
                    <a:pt x="3850" y="419"/>
                  </a:lnTo>
                  <a:cubicBezTo>
                    <a:pt x="3942" y="176"/>
                    <a:pt x="3748" y="0"/>
                    <a:pt x="35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2020800" y="2745350"/>
              <a:ext cx="122025" cy="152200"/>
            </a:xfrm>
            <a:custGeom>
              <a:avLst/>
              <a:gdLst/>
              <a:ahLst/>
              <a:cxnLst/>
              <a:rect l="l" t="t" r="r" b="b"/>
              <a:pathLst>
                <a:path w="4881" h="6088" extrusionOk="0">
                  <a:moveTo>
                    <a:pt x="2618" y="1"/>
                  </a:moveTo>
                  <a:cubicBezTo>
                    <a:pt x="2390" y="1"/>
                    <a:pt x="2138" y="72"/>
                    <a:pt x="1873" y="222"/>
                  </a:cubicBezTo>
                  <a:cubicBezTo>
                    <a:pt x="842" y="815"/>
                    <a:pt x="0" y="2412"/>
                    <a:pt x="0" y="3796"/>
                  </a:cubicBezTo>
                  <a:cubicBezTo>
                    <a:pt x="0" y="4586"/>
                    <a:pt x="284" y="5093"/>
                    <a:pt x="722" y="5342"/>
                  </a:cubicBezTo>
                  <a:lnTo>
                    <a:pt x="1710" y="5909"/>
                  </a:lnTo>
                  <a:cubicBezTo>
                    <a:pt x="1872" y="6026"/>
                    <a:pt x="2064" y="6088"/>
                    <a:pt x="2277" y="6088"/>
                  </a:cubicBezTo>
                  <a:cubicBezTo>
                    <a:pt x="2504" y="6088"/>
                    <a:pt x="2754" y="6017"/>
                    <a:pt x="3016" y="5866"/>
                  </a:cubicBezTo>
                  <a:cubicBezTo>
                    <a:pt x="4047" y="5265"/>
                    <a:pt x="4880" y="3667"/>
                    <a:pt x="4880" y="2292"/>
                  </a:cubicBezTo>
                  <a:cubicBezTo>
                    <a:pt x="4880" y="1528"/>
                    <a:pt x="4622" y="995"/>
                    <a:pt x="4210" y="772"/>
                  </a:cubicBezTo>
                  <a:lnTo>
                    <a:pt x="3067" y="110"/>
                  </a:lnTo>
                  <a:cubicBezTo>
                    <a:pt x="2934" y="38"/>
                    <a:pt x="2783" y="1"/>
                    <a:pt x="2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1942825" y="2964350"/>
              <a:ext cx="122025" cy="152225"/>
            </a:xfrm>
            <a:custGeom>
              <a:avLst/>
              <a:gdLst/>
              <a:ahLst/>
              <a:cxnLst/>
              <a:rect l="l" t="t" r="r" b="b"/>
              <a:pathLst>
                <a:path w="4881" h="6089" extrusionOk="0">
                  <a:moveTo>
                    <a:pt x="2603" y="1"/>
                  </a:moveTo>
                  <a:cubicBezTo>
                    <a:pt x="2376" y="1"/>
                    <a:pt x="2127" y="73"/>
                    <a:pt x="1865" y="225"/>
                  </a:cubicBezTo>
                  <a:cubicBezTo>
                    <a:pt x="834" y="818"/>
                    <a:pt x="1" y="2416"/>
                    <a:pt x="1" y="3790"/>
                  </a:cubicBezTo>
                  <a:cubicBezTo>
                    <a:pt x="1" y="4555"/>
                    <a:pt x="250" y="5079"/>
                    <a:pt x="654" y="5311"/>
                  </a:cubicBezTo>
                  <a:lnTo>
                    <a:pt x="1805" y="5973"/>
                  </a:lnTo>
                  <a:cubicBezTo>
                    <a:pt x="1944" y="6049"/>
                    <a:pt x="2100" y="6089"/>
                    <a:pt x="2269" y="6089"/>
                  </a:cubicBezTo>
                  <a:cubicBezTo>
                    <a:pt x="2496" y="6089"/>
                    <a:pt x="2746" y="6017"/>
                    <a:pt x="3008" y="5869"/>
                  </a:cubicBezTo>
                  <a:cubicBezTo>
                    <a:pt x="4039" y="5277"/>
                    <a:pt x="4880" y="3679"/>
                    <a:pt x="4880" y="2295"/>
                  </a:cubicBezTo>
                  <a:cubicBezTo>
                    <a:pt x="4880" y="1488"/>
                    <a:pt x="4597" y="947"/>
                    <a:pt x="4150" y="740"/>
                  </a:cubicBezTo>
                  <a:lnTo>
                    <a:pt x="3008" y="87"/>
                  </a:lnTo>
                  <a:cubicBezTo>
                    <a:pt x="2883" y="30"/>
                    <a:pt x="2748" y="1"/>
                    <a:pt x="26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2049350" y="2761750"/>
              <a:ext cx="93475" cy="135825"/>
            </a:xfrm>
            <a:custGeom>
              <a:avLst/>
              <a:gdLst/>
              <a:ahLst/>
              <a:cxnLst/>
              <a:rect l="l" t="t" r="r" b="b"/>
              <a:pathLst>
                <a:path w="3739" h="5433" extrusionOk="0">
                  <a:moveTo>
                    <a:pt x="2617" y="0"/>
                  </a:moveTo>
                  <a:cubicBezTo>
                    <a:pt x="2389" y="0"/>
                    <a:pt x="2138" y="73"/>
                    <a:pt x="1874" y="227"/>
                  </a:cubicBezTo>
                  <a:cubicBezTo>
                    <a:pt x="843" y="820"/>
                    <a:pt x="1" y="2418"/>
                    <a:pt x="1" y="3793"/>
                  </a:cubicBezTo>
                  <a:cubicBezTo>
                    <a:pt x="1" y="4818"/>
                    <a:pt x="469" y="5432"/>
                    <a:pt x="1135" y="5432"/>
                  </a:cubicBezTo>
                  <a:cubicBezTo>
                    <a:pt x="1362" y="5432"/>
                    <a:pt x="1612" y="5361"/>
                    <a:pt x="1874" y="5210"/>
                  </a:cubicBezTo>
                  <a:cubicBezTo>
                    <a:pt x="2905" y="4609"/>
                    <a:pt x="3738" y="3011"/>
                    <a:pt x="3738" y="1636"/>
                  </a:cubicBezTo>
                  <a:cubicBezTo>
                    <a:pt x="3738" y="614"/>
                    <a:pt x="3277" y="0"/>
                    <a:pt x="26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2069550" y="2791100"/>
              <a:ext cx="53300" cy="77325"/>
            </a:xfrm>
            <a:custGeom>
              <a:avLst/>
              <a:gdLst/>
              <a:ahLst/>
              <a:cxnLst/>
              <a:rect l="l" t="t" r="r" b="b"/>
              <a:pathLst>
                <a:path w="2132" h="3093" extrusionOk="0">
                  <a:moveTo>
                    <a:pt x="1487" y="1"/>
                  </a:moveTo>
                  <a:cubicBezTo>
                    <a:pt x="1358" y="1"/>
                    <a:pt x="1215" y="42"/>
                    <a:pt x="1066" y="127"/>
                  </a:cubicBezTo>
                  <a:cubicBezTo>
                    <a:pt x="473" y="471"/>
                    <a:pt x="0" y="1373"/>
                    <a:pt x="0" y="2163"/>
                  </a:cubicBezTo>
                  <a:cubicBezTo>
                    <a:pt x="0" y="2744"/>
                    <a:pt x="261" y="3092"/>
                    <a:pt x="638" y="3092"/>
                  </a:cubicBezTo>
                  <a:cubicBezTo>
                    <a:pt x="769" y="3092"/>
                    <a:pt x="913" y="3051"/>
                    <a:pt x="1066" y="2962"/>
                  </a:cubicBezTo>
                  <a:cubicBezTo>
                    <a:pt x="1650" y="2627"/>
                    <a:pt x="2131" y="1717"/>
                    <a:pt x="2131" y="935"/>
                  </a:cubicBezTo>
                  <a:cubicBezTo>
                    <a:pt x="2131" y="346"/>
                    <a:pt x="1865" y="1"/>
                    <a:pt x="1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1971400" y="2980700"/>
              <a:ext cx="93450" cy="135775"/>
            </a:xfrm>
            <a:custGeom>
              <a:avLst/>
              <a:gdLst/>
              <a:ahLst/>
              <a:cxnLst/>
              <a:rect l="l" t="t" r="r" b="b"/>
              <a:pathLst>
                <a:path w="3738" h="5431" extrusionOk="0">
                  <a:moveTo>
                    <a:pt x="2607" y="1"/>
                  </a:moveTo>
                  <a:cubicBezTo>
                    <a:pt x="2379" y="1"/>
                    <a:pt x="2128" y="72"/>
                    <a:pt x="1865" y="224"/>
                  </a:cubicBezTo>
                  <a:cubicBezTo>
                    <a:pt x="834" y="817"/>
                    <a:pt x="0" y="2415"/>
                    <a:pt x="0" y="3798"/>
                  </a:cubicBezTo>
                  <a:cubicBezTo>
                    <a:pt x="0" y="4821"/>
                    <a:pt x="462" y="5430"/>
                    <a:pt x="1123" y="5430"/>
                  </a:cubicBezTo>
                  <a:cubicBezTo>
                    <a:pt x="1350" y="5430"/>
                    <a:pt x="1601" y="5358"/>
                    <a:pt x="1865" y="5207"/>
                  </a:cubicBezTo>
                  <a:cubicBezTo>
                    <a:pt x="2896" y="4614"/>
                    <a:pt x="3737" y="3007"/>
                    <a:pt x="3737" y="1633"/>
                  </a:cubicBezTo>
                  <a:cubicBezTo>
                    <a:pt x="3737" y="610"/>
                    <a:pt x="3271" y="1"/>
                    <a:pt x="26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1991375" y="3009875"/>
              <a:ext cx="53275" cy="77325"/>
            </a:xfrm>
            <a:custGeom>
              <a:avLst/>
              <a:gdLst/>
              <a:ahLst/>
              <a:cxnLst/>
              <a:rect l="l" t="t" r="r" b="b"/>
              <a:pathLst>
                <a:path w="2131" h="3093" extrusionOk="0">
                  <a:moveTo>
                    <a:pt x="1493" y="1"/>
                  </a:moveTo>
                  <a:cubicBezTo>
                    <a:pt x="1363" y="1"/>
                    <a:pt x="1218" y="42"/>
                    <a:pt x="1066" y="131"/>
                  </a:cubicBezTo>
                  <a:cubicBezTo>
                    <a:pt x="481" y="466"/>
                    <a:pt x="0" y="1377"/>
                    <a:pt x="0" y="2158"/>
                  </a:cubicBezTo>
                  <a:cubicBezTo>
                    <a:pt x="0" y="2747"/>
                    <a:pt x="267" y="3092"/>
                    <a:pt x="644" y="3092"/>
                  </a:cubicBezTo>
                  <a:cubicBezTo>
                    <a:pt x="774" y="3092"/>
                    <a:pt x="916" y="3052"/>
                    <a:pt x="1066" y="2966"/>
                  </a:cubicBezTo>
                  <a:cubicBezTo>
                    <a:pt x="1658" y="2631"/>
                    <a:pt x="2131" y="1720"/>
                    <a:pt x="2131" y="930"/>
                  </a:cubicBezTo>
                  <a:cubicBezTo>
                    <a:pt x="2131" y="349"/>
                    <a:pt x="1870" y="1"/>
                    <a:pt x="14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2081375" y="2805250"/>
              <a:ext cx="29225" cy="55400"/>
            </a:xfrm>
            <a:custGeom>
              <a:avLst/>
              <a:gdLst/>
              <a:ahLst/>
              <a:cxnLst/>
              <a:rect l="l" t="t" r="r" b="b"/>
              <a:pathLst>
                <a:path w="1169" h="2216" extrusionOk="0">
                  <a:moveTo>
                    <a:pt x="593" y="592"/>
                  </a:moveTo>
                  <a:lnTo>
                    <a:pt x="756" y="1090"/>
                  </a:lnTo>
                  <a:lnTo>
                    <a:pt x="421" y="1279"/>
                  </a:lnTo>
                  <a:lnTo>
                    <a:pt x="421" y="1279"/>
                  </a:lnTo>
                  <a:lnTo>
                    <a:pt x="593" y="592"/>
                  </a:lnTo>
                  <a:close/>
                  <a:moveTo>
                    <a:pt x="627" y="1"/>
                  </a:moveTo>
                  <a:cubicBezTo>
                    <a:pt x="613" y="1"/>
                    <a:pt x="598" y="5"/>
                    <a:pt x="584" y="16"/>
                  </a:cubicBezTo>
                  <a:cubicBezTo>
                    <a:pt x="533" y="51"/>
                    <a:pt x="498" y="111"/>
                    <a:pt x="481" y="180"/>
                  </a:cubicBezTo>
                  <a:lnTo>
                    <a:pt x="26" y="2061"/>
                  </a:lnTo>
                  <a:cubicBezTo>
                    <a:pt x="0" y="2156"/>
                    <a:pt x="34" y="2216"/>
                    <a:pt x="95" y="2216"/>
                  </a:cubicBezTo>
                  <a:cubicBezTo>
                    <a:pt x="103" y="2216"/>
                    <a:pt x="120" y="2207"/>
                    <a:pt x="129" y="2207"/>
                  </a:cubicBezTo>
                  <a:cubicBezTo>
                    <a:pt x="189" y="2164"/>
                    <a:pt x="223" y="2113"/>
                    <a:pt x="241" y="2044"/>
                  </a:cubicBezTo>
                  <a:lnTo>
                    <a:pt x="344" y="1632"/>
                  </a:lnTo>
                  <a:lnTo>
                    <a:pt x="842" y="1340"/>
                  </a:lnTo>
                  <a:lnTo>
                    <a:pt x="936" y="1640"/>
                  </a:lnTo>
                  <a:cubicBezTo>
                    <a:pt x="942" y="1674"/>
                    <a:pt x="969" y="1693"/>
                    <a:pt x="999" y="1693"/>
                  </a:cubicBezTo>
                  <a:cubicBezTo>
                    <a:pt x="1016" y="1693"/>
                    <a:pt x="1033" y="1687"/>
                    <a:pt x="1048" y="1675"/>
                  </a:cubicBezTo>
                  <a:cubicBezTo>
                    <a:pt x="1057" y="1666"/>
                    <a:pt x="1074" y="1657"/>
                    <a:pt x="1083" y="1649"/>
                  </a:cubicBezTo>
                  <a:cubicBezTo>
                    <a:pt x="1143" y="1580"/>
                    <a:pt x="1168" y="1494"/>
                    <a:pt x="1151" y="1408"/>
                  </a:cubicBezTo>
                  <a:lnTo>
                    <a:pt x="696" y="51"/>
                  </a:lnTo>
                  <a:cubicBezTo>
                    <a:pt x="684" y="22"/>
                    <a:pt x="657" y="1"/>
                    <a:pt x="627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2009200" y="3022650"/>
              <a:ext cx="23225" cy="53875"/>
            </a:xfrm>
            <a:custGeom>
              <a:avLst/>
              <a:gdLst/>
              <a:ahLst/>
              <a:cxnLst/>
              <a:rect l="l" t="t" r="r" b="b"/>
              <a:pathLst>
                <a:path w="929" h="2155" extrusionOk="0">
                  <a:moveTo>
                    <a:pt x="472" y="322"/>
                  </a:moveTo>
                  <a:cubicBezTo>
                    <a:pt x="530" y="322"/>
                    <a:pt x="567" y="373"/>
                    <a:pt x="567" y="462"/>
                  </a:cubicBezTo>
                  <a:cubicBezTo>
                    <a:pt x="567" y="591"/>
                    <a:pt x="507" y="702"/>
                    <a:pt x="404" y="780"/>
                  </a:cubicBezTo>
                  <a:lnTo>
                    <a:pt x="224" y="891"/>
                  </a:lnTo>
                  <a:lnTo>
                    <a:pt x="224" y="445"/>
                  </a:lnTo>
                  <a:lnTo>
                    <a:pt x="404" y="341"/>
                  </a:lnTo>
                  <a:cubicBezTo>
                    <a:pt x="429" y="328"/>
                    <a:pt x="452" y="322"/>
                    <a:pt x="472" y="322"/>
                  </a:cubicBezTo>
                  <a:close/>
                  <a:moveTo>
                    <a:pt x="570" y="1019"/>
                  </a:moveTo>
                  <a:cubicBezTo>
                    <a:pt x="645" y="1019"/>
                    <a:pt x="696" y="1087"/>
                    <a:pt x="696" y="1201"/>
                  </a:cubicBezTo>
                  <a:cubicBezTo>
                    <a:pt x="696" y="1364"/>
                    <a:pt x="619" y="1518"/>
                    <a:pt x="481" y="1613"/>
                  </a:cubicBezTo>
                  <a:lnTo>
                    <a:pt x="224" y="1759"/>
                  </a:lnTo>
                  <a:lnTo>
                    <a:pt x="224" y="1192"/>
                  </a:lnTo>
                  <a:lnTo>
                    <a:pt x="481" y="1046"/>
                  </a:lnTo>
                  <a:cubicBezTo>
                    <a:pt x="513" y="1028"/>
                    <a:pt x="543" y="1019"/>
                    <a:pt x="570" y="1019"/>
                  </a:cubicBezTo>
                  <a:close/>
                  <a:moveTo>
                    <a:pt x="560" y="1"/>
                  </a:moveTo>
                  <a:cubicBezTo>
                    <a:pt x="512" y="1"/>
                    <a:pt x="459" y="16"/>
                    <a:pt x="404" y="49"/>
                  </a:cubicBezTo>
                  <a:lnTo>
                    <a:pt x="121" y="213"/>
                  </a:lnTo>
                  <a:lnTo>
                    <a:pt x="112" y="213"/>
                  </a:lnTo>
                  <a:cubicBezTo>
                    <a:pt x="43" y="264"/>
                    <a:pt x="0" y="341"/>
                    <a:pt x="0" y="427"/>
                  </a:cubicBezTo>
                  <a:lnTo>
                    <a:pt x="0" y="2051"/>
                  </a:lnTo>
                  <a:cubicBezTo>
                    <a:pt x="0" y="2118"/>
                    <a:pt x="32" y="2154"/>
                    <a:pt x="74" y="2154"/>
                  </a:cubicBezTo>
                  <a:cubicBezTo>
                    <a:pt x="86" y="2154"/>
                    <a:pt x="99" y="2151"/>
                    <a:pt x="112" y="2146"/>
                  </a:cubicBezTo>
                  <a:lnTo>
                    <a:pt x="121" y="2137"/>
                  </a:lnTo>
                  <a:lnTo>
                    <a:pt x="481" y="1922"/>
                  </a:lnTo>
                  <a:cubicBezTo>
                    <a:pt x="731" y="1785"/>
                    <a:pt x="928" y="1398"/>
                    <a:pt x="928" y="1080"/>
                  </a:cubicBezTo>
                  <a:cubicBezTo>
                    <a:pt x="928" y="874"/>
                    <a:pt x="842" y="737"/>
                    <a:pt x="713" y="702"/>
                  </a:cubicBezTo>
                  <a:cubicBezTo>
                    <a:pt x="765" y="591"/>
                    <a:pt x="791" y="470"/>
                    <a:pt x="799" y="341"/>
                  </a:cubicBezTo>
                  <a:cubicBezTo>
                    <a:pt x="799" y="131"/>
                    <a:pt x="700" y="1"/>
                    <a:pt x="560" y="1"/>
                  </a:cubicBezTo>
                  <a:close/>
                </a:path>
              </a:pathLst>
            </a:custGeom>
            <a:solidFill>
              <a:srgbClr val="65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8" name="Google Shape;2038;p58"/>
          <p:cNvGrpSpPr/>
          <p:nvPr/>
        </p:nvGrpSpPr>
        <p:grpSpPr>
          <a:xfrm>
            <a:off x="257622" y="1287821"/>
            <a:ext cx="1570684" cy="1369535"/>
            <a:chOff x="454588" y="1659092"/>
            <a:chExt cx="1570684" cy="1369535"/>
          </a:xfrm>
        </p:grpSpPr>
        <p:sp>
          <p:nvSpPr>
            <p:cNvPr id="2039" name="Google Shape;2039;p58"/>
            <p:cNvSpPr/>
            <p:nvPr/>
          </p:nvSpPr>
          <p:spPr>
            <a:xfrm>
              <a:off x="868340" y="2453669"/>
              <a:ext cx="999659" cy="574958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1843810" y="2384896"/>
              <a:ext cx="134139" cy="140952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58"/>
            <p:cNvSpPr/>
            <p:nvPr/>
          </p:nvSpPr>
          <p:spPr>
            <a:xfrm>
              <a:off x="1855854" y="2394568"/>
              <a:ext cx="88460" cy="112324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1847764" y="2462063"/>
              <a:ext cx="177508" cy="184259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1850461" y="2474877"/>
              <a:ext cx="133511" cy="113459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58"/>
            <p:cNvSpPr/>
            <p:nvPr/>
          </p:nvSpPr>
          <p:spPr>
            <a:xfrm>
              <a:off x="1862788" y="2502694"/>
              <a:ext cx="11293" cy="52634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58"/>
            <p:cNvSpPr/>
            <p:nvPr/>
          </p:nvSpPr>
          <p:spPr>
            <a:xfrm>
              <a:off x="1855651" y="2567270"/>
              <a:ext cx="57743" cy="9164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815057" y="2398501"/>
              <a:ext cx="32825" cy="2840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58"/>
            <p:cNvSpPr/>
            <p:nvPr/>
          </p:nvSpPr>
          <p:spPr>
            <a:xfrm>
              <a:off x="470990" y="2407990"/>
              <a:ext cx="180224" cy="13418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58"/>
            <p:cNvSpPr/>
            <p:nvPr/>
          </p:nvSpPr>
          <p:spPr>
            <a:xfrm>
              <a:off x="454588" y="2171461"/>
              <a:ext cx="180306" cy="350028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58"/>
            <p:cNvSpPr/>
            <p:nvPr/>
          </p:nvSpPr>
          <p:spPr>
            <a:xfrm>
              <a:off x="634873" y="2133608"/>
              <a:ext cx="245713" cy="387881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58"/>
            <p:cNvSpPr/>
            <p:nvPr/>
          </p:nvSpPr>
          <p:spPr>
            <a:xfrm>
              <a:off x="454588" y="2029557"/>
              <a:ext cx="425998" cy="245997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58"/>
            <p:cNvSpPr/>
            <p:nvPr/>
          </p:nvSpPr>
          <p:spPr>
            <a:xfrm>
              <a:off x="651194" y="2161993"/>
              <a:ext cx="213070" cy="179799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733105" y="2199846"/>
              <a:ext cx="65630" cy="43672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58"/>
            <p:cNvSpPr/>
            <p:nvPr/>
          </p:nvSpPr>
          <p:spPr>
            <a:xfrm>
              <a:off x="651194" y="2237700"/>
              <a:ext cx="213070" cy="179718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58"/>
            <p:cNvSpPr/>
            <p:nvPr/>
          </p:nvSpPr>
          <p:spPr>
            <a:xfrm>
              <a:off x="733105" y="2308967"/>
              <a:ext cx="7644" cy="4440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733105" y="2275533"/>
              <a:ext cx="65630" cy="43632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651194" y="2313386"/>
              <a:ext cx="213070" cy="179738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58"/>
            <p:cNvSpPr/>
            <p:nvPr/>
          </p:nvSpPr>
          <p:spPr>
            <a:xfrm>
              <a:off x="733105" y="2387715"/>
              <a:ext cx="2392" cy="1318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58"/>
            <p:cNvSpPr/>
            <p:nvPr/>
          </p:nvSpPr>
          <p:spPr>
            <a:xfrm>
              <a:off x="733105" y="2351240"/>
              <a:ext cx="65630" cy="43612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58"/>
            <p:cNvSpPr/>
            <p:nvPr/>
          </p:nvSpPr>
          <p:spPr>
            <a:xfrm>
              <a:off x="651194" y="2502593"/>
              <a:ext cx="16402" cy="39577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58"/>
            <p:cNvSpPr/>
            <p:nvPr/>
          </p:nvSpPr>
          <p:spPr>
            <a:xfrm>
              <a:off x="847862" y="2389012"/>
              <a:ext cx="16402" cy="37894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58"/>
            <p:cNvSpPr/>
            <p:nvPr/>
          </p:nvSpPr>
          <p:spPr>
            <a:xfrm>
              <a:off x="484696" y="2117084"/>
              <a:ext cx="242367" cy="138823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58"/>
            <p:cNvSpPr/>
            <p:nvPr/>
          </p:nvSpPr>
          <p:spPr>
            <a:xfrm>
              <a:off x="484635" y="2102790"/>
              <a:ext cx="242489" cy="153076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58"/>
            <p:cNvSpPr/>
            <p:nvPr/>
          </p:nvSpPr>
          <p:spPr>
            <a:xfrm>
              <a:off x="802182" y="2140603"/>
              <a:ext cx="81" cy="5555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58"/>
            <p:cNvSpPr/>
            <p:nvPr/>
          </p:nvSpPr>
          <p:spPr>
            <a:xfrm>
              <a:off x="798452" y="2147659"/>
              <a:ext cx="507" cy="24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58"/>
            <p:cNvSpPr/>
            <p:nvPr/>
          </p:nvSpPr>
          <p:spPr>
            <a:xfrm>
              <a:off x="798452" y="2147659"/>
              <a:ext cx="142" cy="81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58"/>
            <p:cNvSpPr/>
            <p:nvPr/>
          </p:nvSpPr>
          <p:spPr>
            <a:xfrm>
              <a:off x="798452" y="2147659"/>
              <a:ext cx="142" cy="81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58"/>
            <p:cNvSpPr/>
            <p:nvPr/>
          </p:nvSpPr>
          <p:spPr>
            <a:xfrm>
              <a:off x="781907" y="2157087"/>
              <a:ext cx="162" cy="689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58"/>
            <p:cNvSpPr/>
            <p:nvPr/>
          </p:nvSpPr>
          <p:spPr>
            <a:xfrm>
              <a:off x="778177" y="2159296"/>
              <a:ext cx="629" cy="284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58"/>
            <p:cNvSpPr/>
            <p:nvPr/>
          </p:nvSpPr>
          <p:spPr>
            <a:xfrm>
              <a:off x="1623624" y="1866505"/>
              <a:ext cx="42091" cy="89068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58"/>
            <p:cNvSpPr/>
            <p:nvPr/>
          </p:nvSpPr>
          <p:spPr>
            <a:xfrm>
              <a:off x="1635890" y="1925668"/>
              <a:ext cx="29622" cy="29784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58"/>
            <p:cNvSpPr/>
            <p:nvPr/>
          </p:nvSpPr>
          <p:spPr>
            <a:xfrm>
              <a:off x="1556595" y="1659092"/>
              <a:ext cx="202203" cy="296846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58"/>
            <p:cNvSpPr/>
            <p:nvPr/>
          </p:nvSpPr>
          <p:spPr>
            <a:xfrm>
              <a:off x="1559697" y="1937995"/>
              <a:ext cx="8597" cy="9367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58"/>
            <p:cNvSpPr/>
            <p:nvPr/>
          </p:nvSpPr>
          <p:spPr>
            <a:xfrm>
              <a:off x="1556595" y="1755033"/>
              <a:ext cx="42618" cy="200540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58"/>
            <p:cNvSpPr/>
            <p:nvPr/>
          </p:nvSpPr>
          <p:spPr>
            <a:xfrm>
              <a:off x="1560041" y="1659112"/>
              <a:ext cx="198350" cy="114898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58"/>
            <p:cNvSpPr/>
            <p:nvPr/>
          </p:nvSpPr>
          <p:spPr>
            <a:xfrm>
              <a:off x="1560041" y="1755033"/>
              <a:ext cx="13442" cy="776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58"/>
            <p:cNvSpPr/>
            <p:nvPr/>
          </p:nvSpPr>
          <p:spPr>
            <a:xfrm>
              <a:off x="1601686" y="1753756"/>
              <a:ext cx="89088" cy="118122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58"/>
            <p:cNvSpPr/>
            <p:nvPr/>
          </p:nvSpPr>
          <p:spPr>
            <a:xfrm>
              <a:off x="1681833" y="1786804"/>
              <a:ext cx="67556" cy="8959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58"/>
            <p:cNvSpPr/>
            <p:nvPr/>
          </p:nvSpPr>
          <p:spPr>
            <a:xfrm>
              <a:off x="1122426" y="2081582"/>
              <a:ext cx="45558" cy="16919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58"/>
            <p:cNvSpPr/>
            <p:nvPr/>
          </p:nvSpPr>
          <p:spPr>
            <a:xfrm>
              <a:off x="1081045" y="1926398"/>
              <a:ext cx="159321" cy="204717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58"/>
            <p:cNvSpPr/>
            <p:nvPr/>
          </p:nvSpPr>
          <p:spPr>
            <a:xfrm>
              <a:off x="1081045" y="1992372"/>
              <a:ext cx="29014" cy="138742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58"/>
            <p:cNvSpPr/>
            <p:nvPr/>
          </p:nvSpPr>
          <p:spPr>
            <a:xfrm>
              <a:off x="1095501" y="1935400"/>
              <a:ext cx="144865" cy="195046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58"/>
            <p:cNvSpPr/>
            <p:nvPr/>
          </p:nvSpPr>
          <p:spPr>
            <a:xfrm>
              <a:off x="1104868" y="2248425"/>
              <a:ext cx="27189" cy="238292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58"/>
            <p:cNvSpPr/>
            <p:nvPr/>
          </p:nvSpPr>
          <p:spPr>
            <a:xfrm>
              <a:off x="1104868" y="2248425"/>
              <a:ext cx="13564" cy="238130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58"/>
            <p:cNvSpPr/>
            <p:nvPr/>
          </p:nvSpPr>
          <p:spPr>
            <a:xfrm>
              <a:off x="1251760" y="2331533"/>
              <a:ext cx="27209" cy="238231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58"/>
            <p:cNvSpPr/>
            <p:nvPr/>
          </p:nvSpPr>
          <p:spPr>
            <a:xfrm>
              <a:off x="1251760" y="2331533"/>
              <a:ext cx="13645" cy="237968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58"/>
            <p:cNvSpPr/>
            <p:nvPr/>
          </p:nvSpPr>
          <p:spPr>
            <a:xfrm>
              <a:off x="1104868" y="2152950"/>
              <a:ext cx="359760" cy="222052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58"/>
            <p:cNvSpPr/>
            <p:nvPr/>
          </p:nvSpPr>
          <p:spPr>
            <a:xfrm>
              <a:off x="1108091" y="2152950"/>
              <a:ext cx="353089" cy="201128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58"/>
            <p:cNvSpPr/>
            <p:nvPr/>
          </p:nvSpPr>
          <p:spPr>
            <a:xfrm>
              <a:off x="1323655" y="2579881"/>
              <a:ext cx="38016" cy="65002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58"/>
            <p:cNvSpPr/>
            <p:nvPr/>
          </p:nvSpPr>
          <p:spPr>
            <a:xfrm>
              <a:off x="1433607" y="2495233"/>
              <a:ext cx="39820" cy="70131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58"/>
            <p:cNvSpPr/>
            <p:nvPr/>
          </p:nvSpPr>
          <p:spPr>
            <a:xfrm>
              <a:off x="1314106" y="2620654"/>
              <a:ext cx="121751" cy="112445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58"/>
            <p:cNvSpPr/>
            <p:nvPr/>
          </p:nvSpPr>
          <p:spPr>
            <a:xfrm>
              <a:off x="1419353" y="2551476"/>
              <a:ext cx="157740" cy="77390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58"/>
            <p:cNvSpPr/>
            <p:nvPr/>
          </p:nvSpPr>
          <p:spPr>
            <a:xfrm>
              <a:off x="1162489" y="2142489"/>
              <a:ext cx="347209" cy="465595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58"/>
            <p:cNvSpPr/>
            <p:nvPr/>
          </p:nvSpPr>
          <p:spPr>
            <a:xfrm>
              <a:off x="1168308" y="2191331"/>
              <a:ext cx="314871" cy="416732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58"/>
            <p:cNvSpPr/>
            <p:nvPr/>
          </p:nvSpPr>
          <p:spPr>
            <a:xfrm>
              <a:off x="1323027" y="1928648"/>
              <a:ext cx="91643" cy="186854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58"/>
            <p:cNvSpPr/>
            <p:nvPr/>
          </p:nvSpPr>
          <p:spPr>
            <a:xfrm>
              <a:off x="1320350" y="1926357"/>
              <a:ext cx="67881" cy="138093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58"/>
            <p:cNvSpPr/>
            <p:nvPr/>
          </p:nvSpPr>
          <p:spPr>
            <a:xfrm>
              <a:off x="1169829" y="1928648"/>
              <a:ext cx="212239" cy="283891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58"/>
            <p:cNvSpPr/>
            <p:nvPr/>
          </p:nvSpPr>
          <p:spPr>
            <a:xfrm>
              <a:off x="1293689" y="1758156"/>
              <a:ext cx="110458" cy="107802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58"/>
            <p:cNvSpPr/>
            <p:nvPr/>
          </p:nvSpPr>
          <p:spPr>
            <a:xfrm>
              <a:off x="1254051" y="1845946"/>
              <a:ext cx="21066" cy="57480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58"/>
            <p:cNvSpPr/>
            <p:nvPr/>
          </p:nvSpPr>
          <p:spPr>
            <a:xfrm>
              <a:off x="1243245" y="1787473"/>
              <a:ext cx="27148" cy="61129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58"/>
            <p:cNvSpPr/>
            <p:nvPr/>
          </p:nvSpPr>
          <p:spPr>
            <a:xfrm>
              <a:off x="1232114" y="1765840"/>
              <a:ext cx="162707" cy="19387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58"/>
            <p:cNvSpPr/>
            <p:nvPr/>
          </p:nvSpPr>
          <p:spPr>
            <a:xfrm>
              <a:off x="1258187" y="1749883"/>
              <a:ext cx="150684" cy="105531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58"/>
            <p:cNvSpPr/>
            <p:nvPr/>
          </p:nvSpPr>
          <p:spPr>
            <a:xfrm>
              <a:off x="1248232" y="1773909"/>
              <a:ext cx="22505" cy="17477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58"/>
            <p:cNvSpPr/>
            <p:nvPr/>
          </p:nvSpPr>
          <p:spPr>
            <a:xfrm>
              <a:off x="1279922" y="1892660"/>
              <a:ext cx="52958" cy="36008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58"/>
            <p:cNvSpPr/>
            <p:nvPr/>
          </p:nvSpPr>
          <p:spPr>
            <a:xfrm>
              <a:off x="1328156" y="1840695"/>
              <a:ext cx="12206" cy="12347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58"/>
            <p:cNvSpPr/>
            <p:nvPr/>
          </p:nvSpPr>
          <p:spPr>
            <a:xfrm>
              <a:off x="1320472" y="1822427"/>
              <a:ext cx="14760" cy="10665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58"/>
            <p:cNvSpPr/>
            <p:nvPr/>
          </p:nvSpPr>
          <p:spPr>
            <a:xfrm>
              <a:off x="1330366" y="1885138"/>
              <a:ext cx="14821" cy="103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58"/>
            <p:cNvSpPr/>
            <p:nvPr/>
          </p:nvSpPr>
          <p:spPr>
            <a:xfrm>
              <a:off x="1375417" y="1820380"/>
              <a:ext cx="13645" cy="12165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58"/>
            <p:cNvSpPr/>
            <p:nvPr/>
          </p:nvSpPr>
          <p:spPr>
            <a:xfrm>
              <a:off x="1370997" y="1838546"/>
              <a:ext cx="12185" cy="12287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58"/>
            <p:cNvSpPr/>
            <p:nvPr/>
          </p:nvSpPr>
          <p:spPr>
            <a:xfrm>
              <a:off x="1352040" y="1838485"/>
              <a:ext cx="21674" cy="35583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58"/>
            <p:cNvSpPr/>
            <p:nvPr/>
          </p:nvSpPr>
          <p:spPr>
            <a:xfrm>
              <a:off x="883769" y="2070228"/>
              <a:ext cx="968375" cy="558941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58"/>
            <p:cNvSpPr/>
            <p:nvPr/>
          </p:nvSpPr>
          <p:spPr>
            <a:xfrm>
              <a:off x="883769" y="2434834"/>
              <a:ext cx="336666" cy="583028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58"/>
            <p:cNvSpPr/>
            <p:nvPr/>
          </p:nvSpPr>
          <p:spPr>
            <a:xfrm>
              <a:off x="901489" y="2567777"/>
              <a:ext cx="17720" cy="265927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58"/>
            <p:cNvSpPr/>
            <p:nvPr/>
          </p:nvSpPr>
          <p:spPr>
            <a:xfrm>
              <a:off x="1220415" y="2264605"/>
              <a:ext cx="631728" cy="753257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58"/>
            <p:cNvSpPr/>
            <p:nvPr/>
          </p:nvSpPr>
          <p:spPr>
            <a:xfrm>
              <a:off x="1816703" y="2397548"/>
              <a:ext cx="17741" cy="265927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58"/>
            <p:cNvSpPr/>
            <p:nvPr/>
          </p:nvSpPr>
          <p:spPr>
            <a:xfrm>
              <a:off x="975229" y="2337696"/>
              <a:ext cx="244658" cy="140668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58"/>
            <p:cNvSpPr/>
            <p:nvPr/>
          </p:nvSpPr>
          <p:spPr>
            <a:xfrm>
              <a:off x="982305" y="2337696"/>
              <a:ext cx="230527" cy="130571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58"/>
            <p:cNvSpPr/>
            <p:nvPr/>
          </p:nvSpPr>
          <p:spPr>
            <a:xfrm>
              <a:off x="975229" y="2324071"/>
              <a:ext cx="244658" cy="140648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58"/>
            <p:cNvSpPr/>
            <p:nvPr/>
          </p:nvSpPr>
          <p:spPr>
            <a:xfrm>
              <a:off x="1328014" y="2112400"/>
              <a:ext cx="283465" cy="17138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58"/>
            <p:cNvSpPr/>
            <p:nvPr/>
          </p:nvSpPr>
          <p:spPr>
            <a:xfrm>
              <a:off x="1329677" y="2112400"/>
              <a:ext cx="280140" cy="161146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58"/>
            <p:cNvSpPr/>
            <p:nvPr/>
          </p:nvSpPr>
          <p:spPr>
            <a:xfrm>
              <a:off x="1398875" y="2070086"/>
              <a:ext cx="155651" cy="98334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58"/>
            <p:cNvSpPr/>
            <p:nvPr/>
          </p:nvSpPr>
          <p:spPr>
            <a:xfrm>
              <a:off x="1416312" y="2378449"/>
              <a:ext cx="89291" cy="65042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58"/>
            <p:cNvSpPr/>
            <p:nvPr/>
          </p:nvSpPr>
          <p:spPr>
            <a:xfrm>
              <a:off x="1419840" y="2367886"/>
              <a:ext cx="82235" cy="43267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58"/>
            <p:cNvSpPr/>
            <p:nvPr/>
          </p:nvSpPr>
          <p:spPr>
            <a:xfrm>
              <a:off x="1435958" y="2376401"/>
              <a:ext cx="49978" cy="26317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58"/>
            <p:cNvSpPr/>
            <p:nvPr/>
          </p:nvSpPr>
          <p:spPr>
            <a:xfrm>
              <a:off x="1439507" y="2385180"/>
              <a:ext cx="42922" cy="17538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58"/>
            <p:cNvSpPr/>
            <p:nvPr/>
          </p:nvSpPr>
          <p:spPr>
            <a:xfrm>
              <a:off x="1428781" y="2331654"/>
              <a:ext cx="68104" cy="65285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58"/>
            <p:cNvSpPr/>
            <p:nvPr/>
          </p:nvSpPr>
          <p:spPr>
            <a:xfrm>
              <a:off x="1107138" y="2407239"/>
              <a:ext cx="290237" cy="167532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58"/>
            <p:cNvSpPr/>
            <p:nvPr/>
          </p:nvSpPr>
          <p:spPr>
            <a:xfrm>
              <a:off x="1263945" y="2492334"/>
              <a:ext cx="133430" cy="81262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58"/>
            <p:cNvSpPr/>
            <p:nvPr/>
          </p:nvSpPr>
          <p:spPr>
            <a:xfrm>
              <a:off x="1107138" y="2404178"/>
              <a:ext cx="290723" cy="167634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58"/>
            <p:cNvSpPr/>
            <p:nvPr/>
          </p:nvSpPr>
          <p:spPr>
            <a:xfrm>
              <a:off x="1263945" y="2488887"/>
              <a:ext cx="133430" cy="81668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58"/>
            <p:cNvSpPr/>
            <p:nvPr/>
          </p:nvSpPr>
          <p:spPr>
            <a:xfrm>
              <a:off x="1123541" y="2404117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58"/>
            <p:cNvSpPr/>
            <p:nvPr/>
          </p:nvSpPr>
          <p:spPr>
            <a:xfrm>
              <a:off x="1123541" y="2387370"/>
              <a:ext cx="270367" cy="155854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1123541" y="2453872"/>
              <a:ext cx="154739" cy="106018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58"/>
            <p:cNvSpPr/>
            <p:nvPr/>
          </p:nvSpPr>
          <p:spPr>
            <a:xfrm>
              <a:off x="1275157" y="2533978"/>
              <a:ext cx="6306" cy="3244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58"/>
            <p:cNvSpPr/>
            <p:nvPr/>
          </p:nvSpPr>
          <p:spPr>
            <a:xfrm>
              <a:off x="1258897" y="2531647"/>
              <a:ext cx="20904" cy="26236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58"/>
            <p:cNvSpPr/>
            <p:nvPr/>
          </p:nvSpPr>
          <p:spPr>
            <a:xfrm>
              <a:off x="1263885" y="2468673"/>
              <a:ext cx="133491" cy="68327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58"/>
            <p:cNvSpPr/>
            <p:nvPr/>
          </p:nvSpPr>
          <p:spPr>
            <a:xfrm>
              <a:off x="1263945" y="2468673"/>
              <a:ext cx="133430" cy="68266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58"/>
            <p:cNvSpPr/>
            <p:nvPr/>
          </p:nvSpPr>
          <p:spPr>
            <a:xfrm>
              <a:off x="1107138" y="2380517"/>
              <a:ext cx="290723" cy="154536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58"/>
            <p:cNvSpPr/>
            <p:nvPr/>
          </p:nvSpPr>
          <p:spPr>
            <a:xfrm>
              <a:off x="1107138" y="2445701"/>
              <a:ext cx="154739" cy="129071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58"/>
            <p:cNvSpPr/>
            <p:nvPr/>
          </p:nvSpPr>
          <p:spPr>
            <a:xfrm>
              <a:off x="1216887" y="2523050"/>
              <a:ext cx="21268" cy="26195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58"/>
            <p:cNvSpPr/>
            <p:nvPr/>
          </p:nvSpPr>
          <p:spPr>
            <a:xfrm>
              <a:off x="1218894" y="2525057"/>
              <a:ext cx="17254" cy="22221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58"/>
            <p:cNvSpPr/>
            <p:nvPr/>
          </p:nvSpPr>
          <p:spPr>
            <a:xfrm>
              <a:off x="1118979" y="2464780"/>
              <a:ext cx="85966" cy="66137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58"/>
            <p:cNvSpPr/>
            <p:nvPr/>
          </p:nvSpPr>
          <p:spPr>
            <a:xfrm>
              <a:off x="1261877" y="2534080"/>
              <a:ext cx="2088" cy="40692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58"/>
            <p:cNvSpPr/>
            <p:nvPr/>
          </p:nvSpPr>
          <p:spPr>
            <a:xfrm>
              <a:off x="1108517" y="2368352"/>
              <a:ext cx="292305" cy="16147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58"/>
            <p:cNvSpPr/>
            <p:nvPr/>
          </p:nvSpPr>
          <p:spPr>
            <a:xfrm>
              <a:off x="1109551" y="2437125"/>
              <a:ext cx="507" cy="365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58"/>
            <p:cNvSpPr/>
            <p:nvPr/>
          </p:nvSpPr>
          <p:spPr>
            <a:xfrm>
              <a:off x="1261796" y="2529437"/>
              <a:ext cx="81" cy="81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58"/>
            <p:cNvSpPr/>
            <p:nvPr/>
          </p:nvSpPr>
          <p:spPr>
            <a:xfrm>
              <a:off x="1108517" y="2437267"/>
              <a:ext cx="154820" cy="9251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58"/>
            <p:cNvSpPr/>
            <p:nvPr/>
          </p:nvSpPr>
          <p:spPr>
            <a:xfrm>
              <a:off x="1109916" y="2434976"/>
              <a:ext cx="4420" cy="2311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58"/>
            <p:cNvSpPr/>
            <p:nvPr/>
          </p:nvSpPr>
          <p:spPr>
            <a:xfrm>
              <a:off x="1109651" y="2435004"/>
              <a:ext cx="289182" cy="91846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58"/>
            <p:cNvSpPr/>
            <p:nvPr/>
          </p:nvSpPr>
          <p:spPr>
            <a:xfrm>
              <a:off x="1392651" y="2460644"/>
              <a:ext cx="8171" cy="4177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58"/>
            <p:cNvSpPr/>
            <p:nvPr/>
          </p:nvSpPr>
          <p:spPr>
            <a:xfrm>
              <a:off x="1264209" y="2529437"/>
              <a:ext cx="649" cy="284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58"/>
            <p:cNvSpPr/>
            <p:nvPr/>
          </p:nvSpPr>
          <p:spPr>
            <a:xfrm>
              <a:off x="1263317" y="2457684"/>
              <a:ext cx="137505" cy="72098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58"/>
            <p:cNvSpPr/>
            <p:nvPr/>
          </p:nvSpPr>
          <p:spPr>
            <a:xfrm>
              <a:off x="1244015" y="2329789"/>
              <a:ext cx="154820" cy="129091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58"/>
            <p:cNvSpPr/>
            <p:nvPr/>
          </p:nvSpPr>
          <p:spPr>
            <a:xfrm>
              <a:off x="1372092" y="2422385"/>
              <a:ext cx="26743" cy="36495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58"/>
            <p:cNvSpPr/>
            <p:nvPr/>
          </p:nvSpPr>
          <p:spPr>
            <a:xfrm>
              <a:off x="1108517" y="2355741"/>
              <a:ext cx="271969" cy="164552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58"/>
            <p:cNvSpPr/>
            <p:nvPr/>
          </p:nvSpPr>
          <p:spPr>
            <a:xfrm>
              <a:off x="1109348" y="2355741"/>
              <a:ext cx="271138" cy="152164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58"/>
            <p:cNvSpPr/>
            <p:nvPr/>
          </p:nvSpPr>
          <p:spPr>
            <a:xfrm>
              <a:off x="1364550" y="2443390"/>
              <a:ext cx="6245" cy="3264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58"/>
            <p:cNvSpPr/>
            <p:nvPr/>
          </p:nvSpPr>
          <p:spPr>
            <a:xfrm>
              <a:off x="1108517" y="2418492"/>
              <a:ext cx="154820" cy="101821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58"/>
            <p:cNvSpPr/>
            <p:nvPr/>
          </p:nvSpPr>
          <p:spPr>
            <a:xfrm>
              <a:off x="1367530" y="2428001"/>
              <a:ext cx="22992" cy="36191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58"/>
            <p:cNvSpPr/>
            <p:nvPr/>
          </p:nvSpPr>
          <p:spPr>
            <a:xfrm>
              <a:off x="1108517" y="2328755"/>
              <a:ext cx="292305" cy="175865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58"/>
            <p:cNvSpPr/>
            <p:nvPr/>
          </p:nvSpPr>
          <p:spPr>
            <a:xfrm>
              <a:off x="1109490" y="2411862"/>
              <a:ext cx="2088" cy="5697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58"/>
            <p:cNvSpPr/>
            <p:nvPr/>
          </p:nvSpPr>
          <p:spPr>
            <a:xfrm>
              <a:off x="1111579" y="2417539"/>
              <a:ext cx="150299" cy="86716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58"/>
            <p:cNvSpPr/>
            <p:nvPr/>
          </p:nvSpPr>
          <p:spPr>
            <a:xfrm>
              <a:off x="1108517" y="2412004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58"/>
            <p:cNvSpPr/>
            <p:nvPr/>
          </p:nvSpPr>
          <p:spPr>
            <a:xfrm>
              <a:off x="1264209" y="2440430"/>
              <a:ext cx="105004" cy="64028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58"/>
            <p:cNvSpPr/>
            <p:nvPr/>
          </p:nvSpPr>
          <p:spPr>
            <a:xfrm>
              <a:off x="1107138" y="2327295"/>
              <a:ext cx="290237" cy="167613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58"/>
            <p:cNvSpPr/>
            <p:nvPr/>
          </p:nvSpPr>
          <p:spPr>
            <a:xfrm>
              <a:off x="1123541" y="2324193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58"/>
            <p:cNvSpPr/>
            <p:nvPr/>
          </p:nvSpPr>
          <p:spPr>
            <a:xfrm>
              <a:off x="1123541" y="2307507"/>
              <a:ext cx="270367" cy="155793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58"/>
            <p:cNvSpPr/>
            <p:nvPr/>
          </p:nvSpPr>
          <p:spPr>
            <a:xfrm>
              <a:off x="1123541" y="2374009"/>
              <a:ext cx="154739" cy="105957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58"/>
            <p:cNvSpPr/>
            <p:nvPr/>
          </p:nvSpPr>
          <p:spPr>
            <a:xfrm>
              <a:off x="1275157" y="2454054"/>
              <a:ext cx="6306" cy="3244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58"/>
            <p:cNvSpPr/>
            <p:nvPr/>
          </p:nvSpPr>
          <p:spPr>
            <a:xfrm>
              <a:off x="1258897" y="2451804"/>
              <a:ext cx="20904" cy="261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58"/>
            <p:cNvSpPr/>
            <p:nvPr/>
          </p:nvSpPr>
          <p:spPr>
            <a:xfrm>
              <a:off x="1263885" y="2388830"/>
              <a:ext cx="133491" cy="682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58"/>
            <p:cNvSpPr/>
            <p:nvPr/>
          </p:nvSpPr>
          <p:spPr>
            <a:xfrm>
              <a:off x="1263945" y="2388830"/>
              <a:ext cx="133430" cy="682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58"/>
            <p:cNvSpPr/>
            <p:nvPr/>
          </p:nvSpPr>
          <p:spPr>
            <a:xfrm>
              <a:off x="1107138" y="2300654"/>
              <a:ext cx="290723" cy="154556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58"/>
            <p:cNvSpPr/>
            <p:nvPr/>
          </p:nvSpPr>
          <p:spPr>
            <a:xfrm>
              <a:off x="1107138" y="2365777"/>
              <a:ext cx="154739" cy="129131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58"/>
            <p:cNvSpPr/>
            <p:nvPr/>
          </p:nvSpPr>
          <p:spPr>
            <a:xfrm>
              <a:off x="1216887" y="2443146"/>
              <a:ext cx="21268" cy="26236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58"/>
            <p:cNvSpPr/>
            <p:nvPr/>
          </p:nvSpPr>
          <p:spPr>
            <a:xfrm>
              <a:off x="1218894" y="2445133"/>
              <a:ext cx="17254" cy="22242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58"/>
            <p:cNvSpPr/>
            <p:nvPr/>
          </p:nvSpPr>
          <p:spPr>
            <a:xfrm>
              <a:off x="1118979" y="2384896"/>
              <a:ext cx="85966" cy="66137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58"/>
            <p:cNvSpPr/>
            <p:nvPr/>
          </p:nvSpPr>
          <p:spPr>
            <a:xfrm>
              <a:off x="1108517" y="2286056"/>
              <a:ext cx="292305" cy="161551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58"/>
            <p:cNvSpPr/>
            <p:nvPr/>
          </p:nvSpPr>
          <p:spPr>
            <a:xfrm>
              <a:off x="1109551" y="2354849"/>
              <a:ext cx="507" cy="426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58"/>
            <p:cNvSpPr/>
            <p:nvPr/>
          </p:nvSpPr>
          <p:spPr>
            <a:xfrm>
              <a:off x="1114600" y="2362249"/>
              <a:ext cx="147278" cy="84993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58"/>
            <p:cNvSpPr/>
            <p:nvPr/>
          </p:nvSpPr>
          <p:spPr>
            <a:xfrm>
              <a:off x="1108517" y="2354971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58"/>
            <p:cNvSpPr/>
            <p:nvPr/>
          </p:nvSpPr>
          <p:spPr>
            <a:xfrm>
              <a:off x="1109916" y="2352700"/>
              <a:ext cx="4420" cy="2291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58"/>
            <p:cNvSpPr/>
            <p:nvPr/>
          </p:nvSpPr>
          <p:spPr>
            <a:xfrm>
              <a:off x="1390502" y="2378368"/>
              <a:ext cx="10320" cy="5272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58"/>
            <p:cNvSpPr/>
            <p:nvPr/>
          </p:nvSpPr>
          <p:spPr>
            <a:xfrm>
              <a:off x="1264209" y="2447222"/>
              <a:ext cx="649" cy="223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58"/>
            <p:cNvSpPr/>
            <p:nvPr/>
          </p:nvSpPr>
          <p:spPr>
            <a:xfrm>
              <a:off x="1244015" y="2247513"/>
              <a:ext cx="154820" cy="129071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58"/>
            <p:cNvSpPr/>
            <p:nvPr/>
          </p:nvSpPr>
          <p:spPr>
            <a:xfrm>
              <a:off x="1108517" y="2273465"/>
              <a:ext cx="271969" cy="164572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58"/>
            <p:cNvSpPr/>
            <p:nvPr/>
          </p:nvSpPr>
          <p:spPr>
            <a:xfrm>
              <a:off x="1109348" y="2273465"/>
              <a:ext cx="271138" cy="152164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58"/>
            <p:cNvSpPr/>
            <p:nvPr/>
          </p:nvSpPr>
          <p:spPr>
            <a:xfrm>
              <a:off x="1364550" y="2361114"/>
              <a:ext cx="6245" cy="3264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58"/>
            <p:cNvSpPr/>
            <p:nvPr/>
          </p:nvSpPr>
          <p:spPr>
            <a:xfrm>
              <a:off x="1108517" y="2336216"/>
              <a:ext cx="154820" cy="101821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58"/>
            <p:cNvSpPr/>
            <p:nvPr/>
          </p:nvSpPr>
          <p:spPr>
            <a:xfrm>
              <a:off x="1367530" y="2345705"/>
              <a:ext cx="22992" cy="36272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58"/>
            <p:cNvSpPr/>
            <p:nvPr/>
          </p:nvSpPr>
          <p:spPr>
            <a:xfrm>
              <a:off x="1108517" y="2246479"/>
              <a:ext cx="292305" cy="175865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58"/>
            <p:cNvSpPr/>
            <p:nvPr/>
          </p:nvSpPr>
          <p:spPr>
            <a:xfrm>
              <a:off x="1109551" y="2329586"/>
              <a:ext cx="507" cy="426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58"/>
            <p:cNvSpPr/>
            <p:nvPr/>
          </p:nvSpPr>
          <p:spPr>
            <a:xfrm>
              <a:off x="1111579" y="2335263"/>
              <a:ext cx="150299" cy="86716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58"/>
            <p:cNvSpPr/>
            <p:nvPr/>
          </p:nvSpPr>
          <p:spPr>
            <a:xfrm>
              <a:off x="1108517" y="2329728"/>
              <a:ext cx="154820" cy="92616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58"/>
            <p:cNvSpPr/>
            <p:nvPr/>
          </p:nvSpPr>
          <p:spPr>
            <a:xfrm>
              <a:off x="1109207" y="2246479"/>
              <a:ext cx="291615" cy="172804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58"/>
            <p:cNvSpPr/>
            <p:nvPr/>
          </p:nvSpPr>
          <p:spPr>
            <a:xfrm>
              <a:off x="1373491" y="2340109"/>
              <a:ext cx="25344" cy="154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58"/>
            <p:cNvSpPr/>
            <p:nvPr/>
          </p:nvSpPr>
          <p:spPr>
            <a:xfrm>
              <a:off x="1264209" y="2421979"/>
              <a:ext cx="649" cy="203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8"/>
            <p:cNvSpPr/>
            <p:nvPr/>
          </p:nvSpPr>
          <p:spPr>
            <a:xfrm>
              <a:off x="1369193" y="2347307"/>
              <a:ext cx="17801" cy="10867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8"/>
            <p:cNvSpPr/>
            <p:nvPr/>
          </p:nvSpPr>
          <p:spPr>
            <a:xfrm>
              <a:off x="1263317" y="2335811"/>
              <a:ext cx="137505" cy="86534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58"/>
            <p:cNvSpPr/>
            <p:nvPr/>
          </p:nvSpPr>
          <p:spPr>
            <a:xfrm>
              <a:off x="1107138" y="2245019"/>
              <a:ext cx="290237" cy="167613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58"/>
            <p:cNvSpPr/>
            <p:nvPr/>
          </p:nvSpPr>
          <p:spPr>
            <a:xfrm>
              <a:off x="1123541" y="2241978"/>
              <a:ext cx="270104" cy="155773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58"/>
            <p:cNvSpPr/>
            <p:nvPr/>
          </p:nvSpPr>
          <p:spPr>
            <a:xfrm>
              <a:off x="1123541" y="2225231"/>
              <a:ext cx="270367" cy="155793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58"/>
            <p:cNvSpPr/>
            <p:nvPr/>
          </p:nvSpPr>
          <p:spPr>
            <a:xfrm>
              <a:off x="1123541" y="2291733"/>
              <a:ext cx="154739" cy="106018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58"/>
            <p:cNvSpPr/>
            <p:nvPr/>
          </p:nvSpPr>
          <p:spPr>
            <a:xfrm>
              <a:off x="1275157" y="2371819"/>
              <a:ext cx="6306" cy="3264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58"/>
            <p:cNvSpPr/>
            <p:nvPr/>
          </p:nvSpPr>
          <p:spPr>
            <a:xfrm>
              <a:off x="1258897" y="2369508"/>
              <a:ext cx="20904" cy="261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58"/>
            <p:cNvSpPr/>
            <p:nvPr/>
          </p:nvSpPr>
          <p:spPr>
            <a:xfrm>
              <a:off x="1263885" y="2306554"/>
              <a:ext cx="133491" cy="68246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58"/>
            <p:cNvSpPr/>
            <p:nvPr/>
          </p:nvSpPr>
          <p:spPr>
            <a:xfrm>
              <a:off x="1263945" y="2306554"/>
              <a:ext cx="133430" cy="68246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58"/>
            <p:cNvSpPr/>
            <p:nvPr/>
          </p:nvSpPr>
          <p:spPr>
            <a:xfrm>
              <a:off x="1107138" y="2218378"/>
              <a:ext cx="290723" cy="154556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58"/>
            <p:cNvSpPr/>
            <p:nvPr/>
          </p:nvSpPr>
          <p:spPr>
            <a:xfrm>
              <a:off x="1107138" y="2283562"/>
              <a:ext cx="154739" cy="129071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58"/>
            <p:cNvSpPr/>
            <p:nvPr/>
          </p:nvSpPr>
          <p:spPr>
            <a:xfrm>
              <a:off x="1216887" y="2360871"/>
              <a:ext cx="21268" cy="26236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58"/>
            <p:cNvSpPr/>
            <p:nvPr/>
          </p:nvSpPr>
          <p:spPr>
            <a:xfrm>
              <a:off x="1218894" y="2362898"/>
              <a:ext cx="17254" cy="22221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58"/>
            <p:cNvSpPr/>
            <p:nvPr/>
          </p:nvSpPr>
          <p:spPr>
            <a:xfrm>
              <a:off x="1118979" y="2302641"/>
              <a:ext cx="85966" cy="66117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58"/>
            <p:cNvSpPr/>
            <p:nvPr/>
          </p:nvSpPr>
          <p:spPr>
            <a:xfrm>
              <a:off x="1157785" y="1937711"/>
              <a:ext cx="271482" cy="313228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58"/>
            <p:cNvSpPr/>
            <p:nvPr/>
          </p:nvSpPr>
          <p:spPr>
            <a:xfrm>
              <a:off x="1511240" y="2017067"/>
              <a:ext cx="264994" cy="351812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58"/>
            <p:cNvSpPr/>
            <p:nvPr/>
          </p:nvSpPr>
          <p:spPr>
            <a:xfrm>
              <a:off x="1531170" y="2017067"/>
              <a:ext cx="245064" cy="334477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58"/>
            <p:cNvSpPr/>
            <p:nvPr/>
          </p:nvSpPr>
          <p:spPr>
            <a:xfrm>
              <a:off x="1529122" y="2028361"/>
              <a:ext cx="246970" cy="339464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58"/>
            <p:cNvSpPr/>
            <p:nvPr/>
          </p:nvSpPr>
          <p:spPr>
            <a:xfrm>
              <a:off x="1638039" y="2178436"/>
              <a:ext cx="29196" cy="39313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58"/>
            <p:cNvSpPr/>
            <p:nvPr/>
          </p:nvSpPr>
          <p:spPr>
            <a:xfrm>
              <a:off x="1626057" y="2223649"/>
              <a:ext cx="79742" cy="46024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58"/>
            <p:cNvSpPr/>
            <p:nvPr/>
          </p:nvSpPr>
          <p:spPr>
            <a:xfrm>
              <a:off x="1617197" y="2228759"/>
              <a:ext cx="105896" cy="131727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58"/>
            <p:cNvSpPr/>
            <p:nvPr/>
          </p:nvSpPr>
          <p:spPr>
            <a:xfrm>
              <a:off x="1618373" y="2320442"/>
              <a:ext cx="25972" cy="2909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58"/>
            <p:cNvSpPr/>
            <p:nvPr/>
          </p:nvSpPr>
          <p:spPr>
            <a:xfrm>
              <a:off x="1617197" y="2264605"/>
              <a:ext cx="35177" cy="9586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58"/>
            <p:cNvSpPr/>
            <p:nvPr/>
          </p:nvSpPr>
          <p:spPr>
            <a:xfrm>
              <a:off x="1292655" y="1955087"/>
              <a:ext cx="55249" cy="27736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58"/>
            <p:cNvSpPr/>
            <p:nvPr/>
          </p:nvSpPr>
          <p:spPr>
            <a:xfrm>
              <a:off x="1292655" y="1955087"/>
              <a:ext cx="55249" cy="2583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58"/>
            <p:cNvSpPr/>
            <p:nvPr/>
          </p:nvSpPr>
          <p:spPr>
            <a:xfrm>
              <a:off x="1308976" y="1965670"/>
              <a:ext cx="32278" cy="30656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58"/>
            <p:cNvSpPr/>
            <p:nvPr/>
          </p:nvSpPr>
          <p:spPr>
            <a:xfrm>
              <a:off x="1305387" y="1994582"/>
              <a:ext cx="41260" cy="154698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58"/>
            <p:cNvSpPr/>
            <p:nvPr/>
          </p:nvSpPr>
          <p:spPr>
            <a:xfrm>
              <a:off x="1333631" y="19945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58"/>
            <p:cNvSpPr/>
            <p:nvPr/>
          </p:nvSpPr>
          <p:spPr>
            <a:xfrm>
              <a:off x="1333631" y="1994582"/>
              <a:ext cx="20" cy="2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58"/>
            <p:cNvSpPr/>
            <p:nvPr/>
          </p:nvSpPr>
          <p:spPr>
            <a:xfrm>
              <a:off x="1320350" y="1997907"/>
              <a:ext cx="20" cy="24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58"/>
            <p:cNvSpPr/>
            <p:nvPr/>
          </p:nvSpPr>
          <p:spPr>
            <a:xfrm>
              <a:off x="1320350" y="1994582"/>
              <a:ext cx="13503" cy="4400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8"/>
            <p:cNvSpPr/>
            <p:nvPr/>
          </p:nvSpPr>
          <p:spPr>
            <a:xfrm>
              <a:off x="1257437" y="1911901"/>
              <a:ext cx="68935" cy="75585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8"/>
            <p:cNvSpPr/>
            <p:nvPr/>
          </p:nvSpPr>
          <p:spPr>
            <a:xfrm>
              <a:off x="1326352" y="1920761"/>
              <a:ext cx="24735" cy="57581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58"/>
            <p:cNvSpPr/>
            <p:nvPr/>
          </p:nvSpPr>
          <p:spPr>
            <a:xfrm>
              <a:off x="1163260" y="1937630"/>
              <a:ext cx="95921" cy="173595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58"/>
            <p:cNvSpPr/>
            <p:nvPr/>
          </p:nvSpPr>
          <p:spPr>
            <a:xfrm>
              <a:off x="1398815" y="2335871"/>
              <a:ext cx="2007" cy="40712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58"/>
            <p:cNvSpPr/>
            <p:nvPr/>
          </p:nvSpPr>
          <p:spPr>
            <a:xfrm>
              <a:off x="1398815" y="2418168"/>
              <a:ext cx="2007" cy="40712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34" name="Google Shape;2234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"/>
          <p:cNvSpPr/>
          <p:nvPr/>
        </p:nvSpPr>
        <p:spPr>
          <a:xfrm rot="-1288312">
            <a:off x="2116115" y="4000870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"/>
          <p:cNvSpPr/>
          <p:nvPr/>
        </p:nvSpPr>
        <p:spPr>
          <a:xfrm>
            <a:off x="1795814" y="3458532"/>
            <a:ext cx="1086960" cy="624423"/>
          </a:xfrm>
          <a:custGeom>
            <a:avLst/>
            <a:gdLst/>
            <a:ahLst/>
            <a:cxnLst/>
            <a:rect l="l" t="t" r="r" b="b"/>
            <a:pathLst>
              <a:path w="25434" h="14611" extrusionOk="0">
                <a:moveTo>
                  <a:pt x="22128" y="1"/>
                </a:moveTo>
                <a:cubicBezTo>
                  <a:pt x="21958" y="1"/>
                  <a:pt x="21789" y="37"/>
                  <a:pt x="21659" y="110"/>
                </a:cubicBezTo>
                <a:lnTo>
                  <a:pt x="258" y="12469"/>
                </a:lnTo>
                <a:cubicBezTo>
                  <a:pt x="0" y="12618"/>
                  <a:pt x="0" y="12859"/>
                  <a:pt x="258" y="13009"/>
                </a:cubicBezTo>
                <a:lnTo>
                  <a:pt x="2835" y="14498"/>
                </a:lnTo>
                <a:cubicBezTo>
                  <a:pt x="2964" y="14573"/>
                  <a:pt x="3134" y="14610"/>
                  <a:pt x="3304" y="14610"/>
                </a:cubicBezTo>
                <a:cubicBezTo>
                  <a:pt x="3474" y="14610"/>
                  <a:pt x="3644" y="14573"/>
                  <a:pt x="3774" y="14498"/>
                </a:cubicBezTo>
                <a:lnTo>
                  <a:pt x="25175" y="2139"/>
                </a:lnTo>
                <a:cubicBezTo>
                  <a:pt x="25433" y="1990"/>
                  <a:pt x="25433" y="1749"/>
                  <a:pt x="25175" y="1599"/>
                </a:cubicBezTo>
                <a:lnTo>
                  <a:pt x="22598" y="110"/>
                </a:lnTo>
                <a:cubicBezTo>
                  <a:pt x="22467" y="37"/>
                  <a:pt x="22297" y="1"/>
                  <a:pt x="22128" y="1"/>
                </a:cubicBezTo>
                <a:close/>
              </a:path>
            </a:pathLst>
          </a:custGeom>
          <a:solidFill>
            <a:srgbClr val="000000">
              <a:alpha val="3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"/>
          <p:cNvSpPr/>
          <p:nvPr/>
        </p:nvSpPr>
        <p:spPr>
          <a:xfrm>
            <a:off x="1838669" y="2010751"/>
            <a:ext cx="1002855" cy="2012803"/>
          </a:xfrm>
          <a:custGeom>
            <a:avLst/>
            <a:gdLst/>
            <a:ahLst/>
            <a:cxnLst/>
            <a:rect l="l" t="t" r="r" b="b"/>
            <a:pathLst>
              <a:path w="23466" h="47098" extrusionOk="0">
                <a:moveTo>
                  <a:pt x="21265" y="0"/>
                </a:moveTo>
                <a:cubicBezTo>
                  <a:pt x="21095" y="0"/>
                  <a:pt x="20926" y="37"/>
                  <a:pt x="20797" y="112"/>
                </a:cubicBezTo>
                <a:lnTo>
                  <a:pt x="470" y="11849"/>
                </a:lnTo>
                <a:cubicBezTo>
                  <a:pt x="211" y="11998"/>
                  <a:pt x="0" y="12362"/>
                  <a:pt x="0" y="12661"/>
                </a:cubicBezTo>
                <a:lnTo>
                  <a:pt x="0" y="45446"/>
                </a:lnTo>
                <a:cubicBezTo>
                  <a:pt x="0" y="45744"/>
                  <a:pt x="211" y="46108"/>
                  <a:pt x="470" y="46258"/>
                </a:cubicBezTo>
                <a:lnTo>
                  <a:pt x="1731" y="46985"/>
                </a:lnTo>
                <a:cubicBezTo>
                  <a:pt x="1860" y="47060"/>
                  <a:pt x="2030" y="47098"/>
                  <a:pt x="2200" y="47098"/>
                </a:cubicBezTo>
                <a:cubicBezTo>
                  <a:pt x="2370" y="47098"/>
                  <a:pt x="2540" y="47060"/>
                  <a:pt x="2669" y="46985"/>
                </a:cubicBezTo>
                <a:lnTo>
                  <a:pt x="22996" y="35249"/>
                </a:lnTo>
                <a:cubicBezTo>
                  <a:pt x="23255" y="35100"/>
                  <a:pt x="23466" y="34736"/>
                  <a:pt x="23466" y="34437"/>
                </a:cubicBezTo>
                <a:lnTo>
                  <a:pt x="23466" y="1653"/>
                </a:lnTo>
                <a:cubicBezTo>
                  <a:pt x="23466" y="1353"/>
                  <a:pt x="23255" y="989"/>
                  <a:pt x="22996" y="840"/>
                </a:cubicBezTo>
                <a:lnTo>
                  <a:pt x="21736" y="112"/>
                </a:lnTo>
                <a:cubicBezTo>
                  <a:pt x="21605" y="37"/>
                  <a:pt x="21435" y="0"/>
                  <a:pt x="212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"/>
          <p:cNvSpPr/>
          <p:nvPr/>
        </p:nvSpPr>
        <p:spPr>
          <a:xfrm>
            <a:off x="2900265" y="2649863"/>
            <a:ext cx="256120" cy="333259"/>
          </a:xfrm>
          <a:custGeom>
            <a:avLst/>
            <a:gdLst/>
            <a:ahLst/>
            <a:cxnLst/>
            <a:rect l="l" t="t" r="r" b="b"/>
            <a:pathLst>
              <a:path w="5993" h="7798" extrusionOk="0">
                <a:moveTo>
                  <a:pt x="5785" y="1"/>
                </a:moveTo>
                <a:cubicBezTo>
                  <a:pt x="5734" y="1"/>
                  <a:pt x="5678" y="18"/>
                  <a:pt x="5618" y="52"/>
                </a:cubicBezTo>
                <a:lnTo>
                  <a:pt x="1675" y="2330"/>
                </a:lnTo>
                <a:cubicBezTo>
                  <a:pt x="1467" y="2449"/>
                  <a:pt x="1301" y="2741"/>
                  <a:pt x="1301" y="2979"/>
                </a:cubicBezTo>
                <a:lnTo>
                  <a:pt x="1301" y="4601"/>
                </a:lnTo>
                <a:lnTo>
                  <a:pt x="148" y="5791"/>
                </a:lnTo>
                <a:cubicBezTo>
                  <a:pt x="1" y="5947"/>
                  <a:pt x="34" y="6057"/>
                  <a:pt x="214" y="6057"/>
                </a:cubicBezTo>
                <a:cubicBezTo>
                  <a:pt x="233" y="6057"/>
                  <a:pt x="254" y="6055"/>
                  <a:pt x="277" y="6053"/>
                </a:cubicBezTo>
                <a:lnTo>
                  <a:pt x="1301" y="5934"/>
                </a:lnTo>
                <a:lnTo>
                  <a:pt x="1301" y="7528"/>
                </a:lnTo>
                <a:cubicBezTo>
                  <a:pt x="1301" y="7699"/>
                  <a:pt x="1385" y="7797"/>
                  <a:pt x="1507" y="7797"/>
                </a:cubicBezTo>
                <a:cubicBezTo>
                  <a:pt x="1557" y="7797"/>
                  <a:pt x="1614" y="7781"/>
                  <a:pt x="1675" y="7746"/>
                </a:cubicBezTo>
                <a:lnTo>
                  <a:pt x="5618" y="5468"/>
                </a:lnTo>
                <a:cubicBezTo>
                  <a:pt x="5822" y="5349"/>
                  <a:pt x="5993" y="5060"/>
                  <a:pt x="5993" y="4818"/>
                </a:cubicBezTo>
                <a:lnTo>
                  <a:pt x="5993" y="269"/>
                </a:lnTo>
                <a:cubicBezTo>
                  <a:pt x="5993" y="98"/>
                  <a:pt x="5907" y="1"/>
                  <a:pt x="57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"/>
          <p:cNvSpPr/>
          <p:nvPr/>
        </p:nvSpPr>
        <p:spPr>
          <a:xfrm>
            <a:off x="3024113" y="2728283"/>
            <a:ext cx="68763" cy="176374"/>
          </a:xfrm>
          <a:custGeom>
            <a:avLst/>
            <a:gdLst/>
            <a:ahLst/>
            <a:cxnLst/>
            <a:rect l="l" t="t" r="r" b="b"/>
            <a:pathLst>
              <a:path w="1609" h="4127" extrusionOk="0">
                <a:moveTo>
                  <a:pt x="881" y="1"/>
                </a:moveTo>
                <a:cubicBezTo>
                  <a:pt x="854" y="1"/>
                  <a:pt x="822" y="10"/>
                  <a:pt x="790" y="29"/>
                </a:cubicBezTo>
                <a:cubicBezTo>
                  <a:pt x="677" y="94"/>
                  <a:pt x="589" y="250"/>
                  <a:pt x="589" y="375"/>
                </a:cubicBezTo>
                <a:lnTo>
                  <a:pt x="589" y="604"/>
                </a:lnTo>
                <a:cubicBezTo>
                  <a:pt x="242" y="882"/>
                  <a:pt x="27" y="1314"/>
                  <a:pt x="27" y="1855"/>
                </a:cubicBezTo>
                <a:cubicBezTo>
                  <a:pt x="27" y="2365"/>
                  <a:pt x="214" y="2479"/>
                  <a:pt x="438" y="2479"/>
                </a:cubicBezTo>
                <a:cubicBezTo>
                  <a:pt x="478" y="2479"/>
                  <a:pt x="519" y="2476"/>
                  <a:pt x="561" y="2470"/>
                </a:cubicBezTo>
                <a:cubicBezTo>
                  <a:pt x="686" y="2452"/>
                  <a:pt x="805" y="2415"/>
                  <a:pt x="894" y="2415"/>
                </a:cubicBezTo>
                <a:cubicBezTo>
                  <a:pt x="989" y="2415"/>
                  <a:pt x="1051" y="2457"/>
                  <a:pt x="1051" y="2610"/>
                </a:cubicBezTo>
                <a:cubicBezTo>
                  <a:pt x="1051" y="2790"/>
                  <a:pt x="959" y="2925"/>
                  <a:pt x="826" y="3000"/>
                </a:cubicBezTo>
                <a:cubicBezTo>
                  <a:pt x="776" y="3029"/>
                  <a:pt x="734" y="3041"/>
                  <a:pt x="698" y="3041"/>
                </a:cubicBezTo>
                <a:cubicBezTo>
                  <a:pt x="660" y="3041"/>
                  <a:pt x="630" y="3028"/>
                  <a:pt x="606" y="3007"/>
                </a:cubicBezTo>
                <a:cubicBezTo>
                  <a:pt x="559" y="2965"/>
                  <a:pt x="509" y="2939"/>
                  <a:pt x="455" y="2939"/>
                </a:cubicBezTo>
                <a:cubicBezTo>
                  <a:pt x="396" y="2939"/>
                  <a:pt x="332" y="2970"/>
                  <a:pt x="259" y="3044"/>
                </a:cubicBezTo>
                <a:cubicBezTo>
                  <a:pt x="116" y="3184"/>
                  <a:pt x="1" y="3487"/>
                  <a:pt x="126" y="3656"/>
                </a:cubicBezTo>
                <a:cubicBezTo>
                  <a:pt x="202" y="3757"/>
                  <a:pt x="300" y="3797"/>
                  <a:pt x="408" y="3797"/>
                </a:cubicBezTo>
                <a:cubicBezTo>
                  <a:pt x="476" y="3797"/>
                  <a:pt x="547" y="3781"/>
                  <a:pt x="619" y="3755"/>
                </a:cubicBezTo>
                <a:lnTo>
                  <a:pt x="619" y="3986"/>
                </a:lnTo>
                <a:cubicBezTo>
                  <a:pt x="619" y="4075"/>
                  <a:pt x="665" y="4127"/>
                  <a:pt x="730" y="4127"/>
                </a:cubicBezTo>
                <a:cubicBezTo>
                  <a:pt x="757" y="4127"/>
                  <a:pt x="788" y="4118"/>
                  <a:pt x="820" y="4099"/>
                </a:cubicBezTo>
                <a:cubicBezTo>
                  <a:pt x="932" y="4034"/>
                  <a:pt x="1020" y="3881"/>
                  <a:pt x="1020" y="3755"/>
                </a:cubicBezTo>
                <a:lnTo>
                  <a:pt x="1020" y="3524"/>
                </a:lnTo>
                <a:cubicBezTo>
                  <a:pt x="1371" y="3242"/>
                  <a:pt x="1609" y="2787"/>
                  <a:pt x="1609" y="2236"/>
                </a:cubicBezTo>
                <a:cubicBezTo>
                  <a:pt x="1609" y="1734"/>
                  <a:pt x="1414" y="1630"/>
                  <a:pt x="1197" y="1630"/>
                </a:cubicBezTo>
                <a:cubicBezTo>
                  <a:pt x="1117" y="1630"/>
                  <a:pt x="1034" y="1644"/>
                  <a:pt x="956" y="1657"/>
                </a:cubicBezTo>
                <a:cubicBezTo>
                  <a:pt x="855" y="1676"/>
                  <a:pt x="774" y="1692"/>
                  <a:pt x="712" y="1692"/>
                </a:cubicBezTo>
                <a:cubicBezTo>
                  <a:pt x="608" y="1692"/>
                  <a:pt x="558" y="1648"/>
                  <a:pt x="558" y="1505"/>
                </a:cubicBezTo>
                <a:cubicBezTo>
                  <a:pt x="558" y="1368"/>
                  <a:pt x="619" y="1216"/>
                  <a:pt x="790" y="1117"/>
                </a:cubicBezTo>
                <a:cubicBezTo>
                  <a:pt x="845" y="1086"/>
                  <a:pt x="895" y="1071"/>
                  <a:pt x="936" y="1071"/>
                </a:cubicBezTo>
                <a:cubicBezTo>
                  <a:pt x="958" y="1071"/>
                  <a:pt x="977" y="1075"/>
                  <a:pt x="994" y="1083"/>
                </a:cubicBezTo>
                <a:cubicBezTo>
                  <a:pt x="1042" y="1107"/>
                  <a:pt x="1090" y="1125"/>
                  <a:pt x="1139" y="1125"/>
                </a:cubicBezTo>
                <a:cubicBezTo>
                  <a:pt x="1200" y="1125"/>
                  <a:pt x="1265" y="1098"/>
                  <a:pt x="1340" y="1025"/>
                </a:cubicBezTo>
                <a:cubicBezTo>
                  <a:pt x="1476" y="890"/>
                  <a:pt x="1575" y="587"/>
                  <a:pt x="1425" y="437"/>
                </a:cubicBezTo>
                <a:cubicBezTo>
                  <a:pt x="1359" y="371"/>
                  <a:pt x="1278" y="338"/>
                  <a:pt x="1182" y="338"/>
                </a:cubicBezTo>
                <a:cubicBezTo>
                  <a:pt x="1125" y="338"/>
                  <a:pt x="1062" y="349"/>
                  <a:pt x="994" y="372"/>
                </a:cubicBezTo>
                <a:lnTo>
                  <a:pt x="994" y="141"/>
                </a:lnTo>
                <a:cubicBezTo>
                  <a:pt x="994" y="53"/>
                  <a:pt x="948" y="1"/>
                  <a:pt x="8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"/>
          <p:cNvSpPr/>
          <p:nvPr/>
        </p:nvSpPr>
        <p:spPr>
          <a:xfrm>
            <a:off x="2900350" y="1958016"/>
            <a:ext cx="256034" cy="333216"/>
          </a:xfrm>
          <a:custGeom>
            <a:avLst/>
            <a:gdLst/>
            <a:ahLst/>
            <a:cxnLst/>
            <a:rect l="l" t="t" r="r" b="b"/>
            <a:pathLst>
              <a:path w="5991" h="7797" extrusionOk="0">
                <a:moveTo>
                  <a:pt x="5781" y="1"/>
                </a:moveTo>
                <a:cubicBezTo>
                  <a:pt x="5731" y="1"/>
                  <a:pt x="5675" y="17"/>
                  <a:pt x="5616" y="51"/>
                </a:cubicBezTo>
                <a:lnTo>
                  <a:pt x="1673" y="2329"/>
                </a:lnTo>
                <a:cubicBezTo>
                  <a:pt x="1465" y="2448"/>
                  <a:pt x="1299" y="2741"/>
                  <a:pt x="1299" y="2978"/>
                </a:cubicBezTo>
                <a:lnTo>
                  <a:pt x="1299" y="4600"/>
                </a:lnTo>
                <a:lnTo>
                  <a:pt x="146" y="5793"/>
                </a:lnTo>
                <a:cubicBezTo>
                  <a:pt x="0" y="5945"/>
                  <a:pt x="31" y="6057"/>
                  <a:pt x="206" y="6057"/>
                </a:cubicBezTo>
                <a:cubicBezTo>
                  <a:pt x="227" y="6057"/>
                  <a:pt x="250" y="6055"/>
                  <a:pt x="275" y="6052"/>
                </a:cubicBezTo>
                <a:lnTo>
                  <a:pt x="1299" y="5933"/>
                </a:lnTo>
                <a:lnTo>
                  <a:pt x="1299" y="7531"/>
                </a:lnTo>
                <a:cubicBezTo>
                  <a:pt x="1299" y="7699"/>
                  <a:pt x="1382" y="7796"/>
                  <a:pt x="1505" y="7796"/>
                </a:cubicBezTo>
                <a:cubicBezTo>
                  <a:pt x="1555" y="7796"/>
                  <a:pt x="1612" y="7780"/>
                  <a:pt x="1673" y="7745"/>
                </a:cubicBezTo>
                <a:lnTo>
                  <a:pt x="5616" y="5467"/>
                </a:lnTo>
                <a:cubicBezTo>
                  <a:pt x="5820" y="5348"/>
                  <a:pt x="5991" y="5059"/>
                  <a:pt x="5991" y="4818"/>
                </a:cubicBezTo>
                <a:lnTo>
                  <a:pt x="5991" y="269"/>
                </a:lnTo>
                <a:cubicBezTo>
                  <a:pt x="5991" y="99"/>
                  <a:pt x="5904" y="1"/>
                  <a:pt x="57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"/>
          <p:cNvSpPr/>
          <p:nvPr/>
        </p:nvSpPr>
        <p:spPr>
          <a:xfrm>
            <a:off x="3012489" y="2036435"/>
            <a:ext cx="98123" cy="165775"/>
          </a:xfrm>
          <a:custGeom>
            <a:avLst/>
            <a:gdLst/>
            <a:ahLst/>
            <a:cxnLst/>
            <a:rect l="l" t="t" r="r" b="b"/>
            <a:pathLst>
              <a:path w="2296" h="3879" extrusionOk="0">
                <a:moveTo>
                  <a:pt x="2112" y="311"/>
                </a:moveTo>
                <a:lnTo>
                  <a:pt x="2112" y="1208"/>
                </a:lnTo>
                <a:cubicBezTo>
                  <a:pt x="2112" y="1752"/>
                  <a:pt x="1748" y="2897"/>
                  <a:pt x="1153" y="3570"/>
                </a:cubicBezTo>
                <a:lnTo>
                  <a:pt x="1150" y="351"/>
                </a:lnTo>
                <a:lnTo>
                  <a:pt x="2112" y="311"/>
                </a:lnTo>
                <a:close/>
                <a:moveTo>
                  <a:pt x="2295" y="1"/>
                </a:moveTo>
                <a:lnTo>
                  <a:pt x="1150" y="52"/>
                </a:lnTo>
                <a:lnTo>
                  <a:pt x="1" y="1327"/>
                </a:lnTo>
                <a:lnTo>
                  <a:pt x="1" y="2428"/>
                </a:lnTo>
                <a:cubicBezTo>
                  <a:pt x="1" y="3036"/>
                  <a:pt x="376" y="3879"/>
                  <a:pt x="1058" y="3879"/>
                </a:cubicBezTo>
                <a:cubicBezTo>
                  <a:pt x="1078" y="3879"/>
                  <a:pt x="1098" y="3878"/>
                  <a:pt x="1119" y="3876"/>
                </a:cubicBezTo>
                <a:lnTo>
                  <a:pt x="1150" y="3873"/>
                </a:lnTo>
                <a:lnTo>
                  <a:pt x="1177" y="3843"/>
                </a:lnTo>
                <a:cubicBezTo>
                  <a:pt x="1898" y="3065"/>
                  <a:pt x="2295" y="1728"/>
                  <a:pt x="2295" y="1102"/>
                </a:cubicBezTo>
                <a:lnTo>
                  <a:pt x="229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"/>
          <p:cNvSpPr/>
          <p:nvPr/>
        </p:nvSpPr>
        <p:spPr>
          <a:xfrm>
            <a:off x="2900308" y="2303961"/>
            <a:ext cx="256077" cy="333174"/>
          </a:xfrm>
          <a:custGeom>
            <a:avLst/>
            <a:gdLst/>
            <a:ahLst/>
            <a:cxnLst/>
            <a:rect l="l" t="t" r="r" b="b"/>
            <a:pathLst>
              <a:path w="5992" h="7796" extrusionOk="0">
                <a:moveTo>
                  <a:pt x="5783" y="0"/>
                </a:moveTo>
                <a:cubicBezTo>
                  <a:pt x="5733" y="0"/>
                  <a:pt x="5677" y="17"/>
                  <a:pt x="5617" y="51"/>
                </a:cubicBezTo>
                <a:lnTo>
                  <a:pt x="1674" y="2329"/>
                </a:lnTo>
                <a:cubicBezTo>
                  <a:pt x="1466" y="2448"/>
                  <a:pt x="1300" y="2741"/>
                  <a:pt x="1300" y="2978"/>
                </a:cubicBezTo>
                <a:lnTo>
                  <a:pt x="1300" y="4600"/>
                </a:lnTo>
                <a:lnTo>
                  <a:pt x="147" y="5790"/>
                </a:lnTo>
                <a:cubicBezTo>
                  <a:pt x="1" y="5945"/>
                  <a:pt x="32" y="6056"/>
                  <a:pt x="208" y="6056"/>
                </a:cubicBezTo>
                <a:cubicBezTo>
                  <a:pt x="229" y="6056"/>
                  <a:pt x="251" y="6055"/>
                  <a:pt x="276" y="6052"/>
                </a:cubicBezTo>
                <a:lnTo>
                  <a:pt x="1300" y="5933"/>
                </a:lnTo>
                <a:lnTo>
                  <a:pt x="1300" y="7527"/>
                </a:lnTo>
                <a:cubicBezTo>
                  <a:pt x="1300" y="7698"/>
                  <a:pt x="1384" y="7796"/>
                  <a:pt x="1506" y="7796"/>
                </a:cubicBezTo>
                <a:cubicBezTo>
                  <a:pt x="1556" y="7796"/>
                  <a:pt x="1613" y="7780"/>
                  <a:pt x="1674" y="7745"/>
                </a:cubicBezTo>
                <a:lnTo>
                  <a:pt x="5617" y="5467"/>
                </a:lnTo>
                <a:cubicBezTo>
                  <a:pt x="5821" y="5348"/>
                  <a:pt x="5992" y="5059"/>
                  <a:pt x="5992" y="4817"/>
                </a:cubicBezTo>
                <a:lnTo>
                  <a:pt x="5992" y="268"/>
                </a:lnTo>
                <a:cubicBezTo>
                  <a:pt x="5992" y="98"/>
                  <a:pt x="5906" y="0"/>
                  <a:pt x="578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"/>
          <p:cNvSpPr/>
          <p:nvPr/>
        </p:nvSpPr>
        <p:spPr>
          <a:xfrm>
            <a:off x="3019155" y="2433022"/>
            <a:ext cx="84746" cy="136800"/>
          </a:xfrm>
          <a:custGeom>
            <a:avLst/>
            <a:gdLst/>
            <a:ahLst/>
            <a:cxnLst/>
            <a:rect l="l" t="t" r="r" b="b"/>
            <a:pathLst>
              <a:path w="1983" h="3201" extrusionOk="0">
                <a:moveTo>
                  <a:pt x="1086" y="881"/>
                </a:moveTo>
                <a:cubicBezTo>
                  <a:pt x="1179" y="881"/>
                  <a:pt x="1245" y="981"/>
                  <a:pt x="1245" y="1144"/>
                </a:cubicBezTo>
                <a:cubicBezTo>
                  <a:pt x="1245" y="1284"/>
                  <a:pt x="1198" y="1434"/>
                  <a:pt x="1123" y="1543"/>
                </a:cubicBezTo>
                <a:lnTo>
                  <a:pt x="1303" y="1924"/>
                </a:lnTo>
                <a:lnTo>
                  <a:pt x="698" y="2274"/>
                </a:lnTo>
                <a:lnTo>
                  <a:pt x="878" y="1685"/>
                </a:lnTo>
                <a:cubicBezTo>
                  <a:pt x="755" y="1648"/>
                  <a:pt x="702" y="1423"/>
                  <a:pt x="820" y="1111"/>
                </a:cubicBezTo>
                <a:cubicBezTo>
                  <a:pt x="912" y="950"/>
                  <a:pt x="1009" y="881"/>
                  <a:pt x="1086" y="881"/>
                </a:cubicBezTo>
                <a:close/>
                <a:moveTo>
                  <a:pt x="1858" y="1"/>
                </a:moveTo>
                <a:cubicBezTo>
                  <a:pt x="1836" y="1"/>
                  <a:pt x="1813" y="8"/>
                  <a:pt x="1789" y="22"/>
                </a:cubicBezTo>
                <a:lnTo>
                  <a:pt x="198" y="940"/>
                </a:lnTo>
                <a:cubicBezTo>
                  <a:pt x="90" y="1002"/>
                  <a:pt x="1" y="1189"/>
                  <a:pt x="1" y="1356"/>
                </a:cubicBezTo>
                <a:lnTo>
                  <a:pt x="1" y="2991"/>
                </a:lnTo>
                <a:cubicBezTo>
                  <a:pt x="1" y="3121"/>
                  <a:pt x="55" y="3201"/>
                  <a:pt x="130" y="3201"/>
                </a:cubicBezTo>
                <a:cubicBezTo>
                  <a:pt x="151" y="3201"/>
                  <a:pt x="174" y="3195"/>
                  <a:pt x="198" y="3181"/>
                </a:cubicBezTo>
                <a:lnTo>
                  <a:pt x="1789" y="2260"/>
                </a:lnTo>
                <a:cubicBezTo>
                  <a:pt x="1895" y="2199"/>
                  <a:pt x="1983" y="2012"/>
                  <a:pt x="1983" y="1845"/>
                </a:cubicBezTo>
                <a:lnTo>
                  <a:pt x="1983" y="210"/>
                </a:lnTo>
                <a:cubicBezTo>
                  <a:pt x="1983" y="81"/>
                  <a:pt x="1930" y="1"/>
                  <a:pt x="18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"/>
          <p:cNvSpPr/>
          <p:nvPr/>
        </p:nvSpPr>
        <p:spPr>
          <a:xfrm>
            <a:off x="3036463" y="2376355"/>
            <a:ext cx="49574" cy="86883"/>
          </a:xfrm>
          <a:custGeom>
            <a:avLst/>
            <a:gdLst/>
            <a:ahLst/>
            <a:cxnLst/>
            <a:rect l="l" t="t" r="r" b="b"/>
            <a:pathLst>
              <a:path w="1160" h="2033" extrusionOk="0">
                <a:moveTo>
                  <a:pt x="782" y="0"/>
                </a:moveTo>
                <a:cubicBezTo>
                  <a:pt x="720" y="0"/>
                  <a:pt x="652" y="19"/>
                  <a:pt x="582" y="60"/>
                </a:cubicBezTo>
                <a:cubicBezTo>
                  <a:pt x="262" y="247"/>
                  <a:pt x="0" y="794"/>
                  <a:pt x="0" y="1284"/>
                </a:cubicBezTo>
                <a:lnTo>
                  <a:pt x="0" y="2032"/>
                </a:lnTo>
                <a:lnTo>
                  <a:pt x="211" y="1910"/>
                </a:lnTo>
                <a:lnTo>
                  <a:pt x="211" y="1165"/>
                </a:lnTo>
                <a:cubicBezTo>
                  <a:pt x="211" y="852"/>
                  <a:pt x="378" y="502"/>
                  <a:pt x="582" y="383"/>
                </a:cubicBezTo>
                <a:cubicBezTo>
                  <a:pt x="626" y="358"/>
                  <a:pt x="669" y="345"/>
                  <a:pt x="708" y="345"/>
                </a:cubicBezTo>
                <a:cubicBezTo>
                  <a:pt x="848" y="345"/>
                  <a:pt x="949" y="496"/>
                  <a:pt x="949" y="741"/>
                </a:cubicBezTo>
                <a:lnTo>
                  <a:pt x="949" y="1485"/>
                </a:lnTo>
                <a:lnTo>
                  <a:pt x="1160" y="1366"/>
                </a:lnTo>
                <a:lnTo>
                  <a:pt x="1160" y="618"/>
                </a:lnTo>
                <a:cubicBezTo>
                  <a:pt x="1160" y="237"/>
                  <a:pt x="1001" y="0"/>
                  <a:pt x="7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5" name="Google Shape;295;p2"/>
          <p:cNvGrpSpPr/>
          <p:nvPr/>
        </p:nvGrpSpPr>
        <p:grpSpPr>
          <a:xfrm>
            <a:off x="2133802" y="3380416"/>
            <a:ext cx="547955" cy="391287"/>
            <a:chOff x="3160365" y="3814680"/>
            <a:chExt cx="590088" cy="421373"/>
          </a:xfrm>
        </p:grpSpPr>
        <p:grpSp>
          <p:nvGrpSpPr>
            <p:cNvPr id="296" name="Google Shape;296;p2"/>
            <p:cNvGrpSpPr/>
            <p:nvPr/>
          </p:nvGrpSpPr>
          <p:grpSpPr>
            <a:xfrm>
              <a:off x="3160365" y="3814680"/>
              <a:ext cx="590088" cy="421373"/>
              <a:chOff x="2026153" y="2957710"/>
              <a:chExt cx="649019" cy="463455"/>
            </a:xfrm>
          </p:grpSpPr>
          <p:sp>
            <p:nvSpPr>
              <p:cNvPr id="297" name="Google Shape;297;p2"/>
              <p:cNvSpPr/>
              <p:nvPr/>
            </p:nvSpPr>
            <p:spPr>
              <a:xfrm>
                <a:off x="2026153" y="3270882"/>
                <a:ext cx="10655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5" h="2969" extrusionOk="0">
                    <a:moveTo>
                      <a:pt x="1098" y="1"/>
                    </a:moveTo>
                    <a:cubicBezTo>
                      <a:pt x="1051" y="1"/>
                      <a:pt x="990" y="58"/>
                      <a:pt x="962" y="143"/>
                    </a:cubicBezTo>
                    <a:lnTo>
                      <a:pt x="727" y="921"/>
                    </a:lnTo>
                    <a:cubicBezTo>
                      <a:pt x="711" y="969"/>
                      <a:pt x="683" y="1016"/>
                      <a:pt x="650" y="1040"/>
                    </a:cubicBezTo>
                    <a:lnTo>
                      <a:pt x="119" y="1451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79" y="2050"/>
                      <a:pt x="476" y="2098"/>
                    </a:cubicBezTo>
                    <a:lnTo>
                      <a:pt x="385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4"/>
                    </a:cubicBezTo>
                    <a:lnTo>
                      <a:pt x="1010" y="2308"/>
                    </a:lnTo>
                    <a:cubicBezTo>
                      <a:pt x="1035" y="2271"/>
                      <a:pt x="1068" y="2250"/>
                      <a:pt x="1097" y="2250"/>
                    </a:cubicBezTo>
                    <a:cubicBezTo>
                      <a:pt x="1100" y="2250"/>
                      <a:pt x="1102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7" y="2312"/>
                      <a:pt x="1740" y="2180"/>
                      <a:pt x="1727" y="2080"/>
                    </a:cubicBezTo>
                    <a:lnTo>
                      <a:pt x="1635" y="1428"/>
                    </a:lnTo>
                    <a:cubicBezTo>
                      <a:pt x="1632" y="1387"/>
                      <a:pt x="1642" y="1336"/>
                      <a:pt x="1666" y="1288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1" y="364"/>
                      <a:pt x="1992" y="367"/>
                    </a:cubicBezTo>
                    <a:lnTo>
                      <a:pt x="1462" y="571"/>
                    </a:lnTo>
                    <a:cubicBezTo>
                      <a:pt x="1453" y="575"/>
                      <a:pt x="1444" y="576"/>
                      <a:pt x="1436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2161758" y="3192576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099" y="1"/>
                    </a:moveTo>
                    <a:cubicBezTo>
                      <a:pt x="1052" y="1"/>
                      <a:pt x="991" y="58"/>
                      <a:pt x="965" y="142"/>
                    </a:cubicBezTo>
                    <a:lnTo>
                      <a:pt x="728" y="922"/>
                    </a:lnTo>
                    <a:cubicBezTo>
                      <a:pt x="711" y="969"/>
                      <a:pt x="684" y="1016"/>
                      <a:pt x="649" y="1040"/>
                    </a:cubicBezTo>
                    <a:lnTo>
                      <a:pt x="119" y="1452"/>
                    </a:lnTo>
                    <a:cubicBezTo>
                      <a:pt x="34" y="1517"/>
                      <a:pt x="0" y="1672"/>
                      <a:pt x="61" y="1717"/>
                    </a:cubicBezTo>
                    <a:lnTo>
                      <a:pt x="446" y="1996"/>
                    </a:lnTo>
                    <a:cubicBezTo>
                      <a:pt x="469" y="2013"/>
                      <a:pt x="480" y="2050"/>
                      <a:pt x="476" y="2098"/>
                    </a:cubicBezTo>
                    <a:lnTo>
                      <a:pt x="384" y="2856"/>
                    </a:lnTo>
                    <a:cubicBezTo>
                      <a:pt x="376" y="2928"/>
                      <a:pt x="405" y="2969"/>
                      <a:pt x="446" y="2969"/>
                    </a:cubicBezTo>
                    <a:cubicBezTo>
                      <a:pt x="473" y="2969"/>
                      <a:pt x="504" y="2951"/>
                      <a:pt x="534" y="2913"/>
                    </a:cubicBezTo>
                    <a:lnTo>
                      <a:pt x="1010" y="2309"/>
                    </a:lnTo>
                    <a:cubicBezTo>
                      <a:pt x="1035" y="2271"/>
                      <a:pt x="1069" y="2251"/>
                      <a:pt x="1098" y="2251"/>
                    </a:cubicBezTo>
                    <a:cubicBezTo>
                      <a:pt x="1101" y="2251"/>
                      <a:pt x="1103" y="2251"/>
                      <a:pt x="1105" y="2251"/>
                    </a:cubicBezTo>
                    <a:lnTo>
                      <a:pt x="1577" y="2312"/>
                    </a:lnTo>
                    <a:cubicBezTo>
                      <a:pt x="1579" y="2312"/>
                      <a:pt x="1581" y="2312"/>
                      <a:pt x="1583" y="2312"/>
                    </a:cubicBezTo>
                    <a:cubicBezTo>
                      <a:pt x="1659" y="2312"/>
                      <a:pt x="1740" y="2180"/>
                      <a:pt x="1727" y="2080"/>
                    </a:cubicBezTo>
                    <a:lnTo>
                      <a:pt x="1638" y="1428"/>
                    </a:lnTo>
                    <a:cubicBezTo>
                      <a:pt x="1632" y="1387"/>
                      <a:pt x="1643" y="1336"/>
                      <a:pt x="1666" y="1289"/>
                    </a:cubicBezTo>
                    <a:lnTo>
                      <a:pt x="2050" y="568"/>
                    </a:lnTo>
                    <a:cubicBezTo>
                      <a:pt x="2105" y="468"/>
                      <a:pt x="2084" y="362"/>
                      <a:pt x="2018" y="362"/>
                    </a:cubicBezTo>
                    <a:cubicBezTo>
                      <a:pt x="2010" y="362"/>
                      <a:pt x="2002" y="364"/>
                      <a:pt x="1993" y="367"/>
                    </a:cubicBezTo>
                    <a:lnTo>
                      <a:pt x="1462" y="571"/>
                    </a:lnTo>
                    <a:cubicBezTo>
                      <a:pt x="1453" y="575"/>
                      <a:pt x="1445" y="576"/>
                      <a:pt x="1437" y="576"/>
                    </a:cubicBezTo>
                    <a:cubicBezTo>
                      <a:pt x="1415" y="576"/>
                      <a:pt x="1397" y="563"/>
                      <a:pt x="1387" y="541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2297312" y="3114271"/>
                <a:ext cx="106600" cy="15028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9" extrusionOk="0">
                    <a:moveTo>
                      <a:pt x="1100" y="1"/>
                    </a:moveTo>
                    <a:cubicBezTo>
                      <a:pt x="1053" y="1"/>
                      <a:pt x="993" y="58"/>
                      <a:pt x="967" y="143"/>
                    </a:cubicBezTo>
                    <a:lnTo>
                      <a:pt x="729" y="922"/>
                    </a:lnTo>
                    <a:cubicBezTo>
                      <a:pt x="711" y="969"/>
                      <a:pt x="685" y="1016"/>
                      <a:pt x="650" y="1041"/>
                    </a:cubicBezTo>
                    <a:lnTo>
                      <a:pt x="120" y="1452"/>
                    </a:lnTo>
                    <a:cubicBezTo>
                      <a:pt x="35" y="1517"/>
                      <a:pt x="1" y="1673"/>
                      <a:pt x="62" y="1717"/>
                    </a:cubicBezTo>
                    <a:lnTo>
                      <a:pt x="446" y="1995"/>
                    </a:lnTo>
                    <a:cubicBezTo>
                      <a:pt x="470" y="2013"/>
                      <a:pt x="484" y="2050"/>
                      <a:pt x="477" y="2097"/>
                    </a:cubicBezTo>
                    <a:lnTo>
                      <a:pt x="385" y="2856"/>
                    </a:lnTo>
                    <a:cubicBezTo>
                      <a:pt x="377" y="2928"/>
                      <a:pt x="406" y="2969"/>
                      <a:pt x="447" y="2969"/>
                    </a:cubicBezTo>
                    <a:cubicBezTo>
                      <a:pt x="474" y="2969"/>
                      <a:pt x="506" y="2951"/>
                      <a:pt x="535" y="2913"/>
                    </a:cubicBezTo>
                    <a:lnTo>
                      <a:pt x="1011" y="2309"/>
                    </a:lnTo>
                    <a:cubicBezTo>
                      <a:pt x="1036" y="2271"/>
                      <a:pt x="1070" y="2251"/>
                      <a:pt x="1100" y="2251"/>
                    </a:cubicBezTo>
                    <a:cubicBezTo>
                      <a:pt x="1102" y="2251"/>
                      <a:pt x="1104" y="2251"/>
                      <a:pt x="1106" y="2251"/>
                    </a:cubicBezTo>
                    <a:lnTo>
                      <a:pt x="1579" y="2312"/>
                    </a:lnTo>
                    <a:cubicBezTo>
                      <a:pt x="1581" y="2312"/>
                      <a:pt x="1582" y="2312"/>
                      <a:pt x="1584" y="2312"/>
                    </a:cubicBezTo>
                    <a:cubicBezTo>
                      <a:pt x="1661" y="2312"/>
                      <a:pt x="1745" y="2181"/>
                      <a:pt x="1728" y="2081"/>
                    </a:cubicBezTo>
                    <a:lnTo>
                      <a:pt x="1640" y="1428"/>
                    </a:lnTo>
                    <a:cubicBezTo>
                      <a:pt x="1633" y="1388"/>
                      <a:pt x="1643" y="1336"/>
                      <a:pt x="1667" y="1289"/>
                    </a:cubicBezTo>
                    <a:lnTo>
                      <a:pt x="2051" y="568"/>
                    </a:lnTo>
                    <a:cubicBezTo>
                      <a:pt x="2106" y="468"/>
                      <a:pt x="2085" y="363"/>
                      <a:pt x="2022" y="363"/>
                    </a:cubicBezTo>
                    <a:cubicBezTo>
                      <a:pt x="2014" y="363"/>
                      <a:pt x="2006" y="364"/>
                      <a:pt x="1997" y="368"/>
                    </a:cubicBezTo>
                    <a:lnTo>
                      <a:pt x="1463" y="572"/>
                    </a:lnTo>
                    <a:cubicBezTo>
                      <a:pt x="1455" y="575"/>
                      <a:pt x="1447" y="577"/>
                      <a:pt x="1440" y="577"/>
                    </a:cubicBezTo>
                    <a:cubicBezTo>
                      <a:pt x="1418" y="577"/>
                      <a:pt x="1398" y="564"/>
                      <a:pt x="1388" y="541"/>
                    </a:cubicBezTo>
                    <a:lnTo>
                      <a:pt x="1150" y="37"/>
                    </a:lnTo>
                    <a:cubicBezTo>
                      <a:pt x="1139" y="12"/>
                      <a:pt x="1121" y="1"/>
                      <a:pt x="1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2568572" y="2957710"/>
                <a:ext cx="106600" cy="150233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2968" extrusionOk="0">
                    <a:moveTo>
                      <a:pt x="1099" y="1"/>
                    </a:moveTo>
                    <a:cubicBezTo>
                      <a:pt x="1052" y="1"/>
                      <a:pt x="991" y="57"/>
                      <a:pt x="965" y="142"/>
                    </a:cubicBezTo>
                    <a:lnTo>
                      <a:pt x="728" y="921"/>
                    </a:lnTo>
                    <a:cubicBezTo>
                      <a:pt x="714" y="968"/>
                      <a:pt x="684" y="1016"/>
                      <a:pt x="650" y="1040"/>
                    </a:cubicBezTo>
                    <a:lnTo>
                      <a:pt x="119" y="1451"/>
                    </a:lnTo>
                    <a:cubicBezTo>
                      <a:pt x="34" y="1515"/>
                      <a:pt x="0" y="1672"/>
                      <a:pt x="61" y="1716"/>
                    </a:cubicBezTo>
                    <a:lnTo>
                      <a:pt x="446" y="1995"/>
                    </a:lnTo>
                    <a:cubicBezTo>
                      <a:pt x="469" y="2012"/>
                      <a:pt x="483" y="2049"/>
                      <a:pt x="476" y="2097"/>
                    </a:cubicBezTo>
                    <a:lnTo>
                      <a:pt x="384" y="2855"/>
                    </a:lnTo>
                    <a:cubicBezTo>
                      <a:pt x="376" y="2927"/>
                      <a:pt x="405" y="2968"/>
                      <a:pt x="446" y="2968"/>
                    </a:cubicBezTo>
                    <a:cubicBezTo>
                      <a:pt x="473" y="2968"/>
                      <a:pt x="504" y="2951"/>
                      <a:pt x="534" y="2913"/>
                    </a:cubicBezTo>
                    <a:lnTo>
                      <a:pt x="1010" y="2308"/>
                    </a:lnTo>
                    <a:cubicBezTo>
                      <a:pt x="1038" y="2270"/>
                      <a:pt x="1070" y="2249"/>
                      <a:pt x="1099" y="2249"/>
                    </a:cubicBezTo>
                    <a:cubicBezTo>
                      <a:pt x="1101" y="2249"/>
                      <a:pt x="1103" y="2250"/>
                      <a:pt x="1105" y="2250"/>
                    </a:cubicBezTo>
                    <a:lnTo>
                      <a:pt x="1581" y="2311"/>
                    </a:lnTo>
                    <a:cubicBezTo>
                      <a:pt x="1583" y="2311"/>
                      <a:pt x="1585" y="2311"/>
                      <a:pt x="1587" y="2311"/>
                    </a:cubicBezTo>
                    <a:cubicBezTo>
                      <a:pt x="1660" y="2311"/>
                      <a:pt x="1744" y="2179"/>
                      <a:pt x="1727" y="2080"/>
                    </a:cubicBezTo>
                    <a:lnTo>
                      <a:pt x="1639" y="1427"/>
                    </a:lnTo>
                    <a:cubicBezTo>
                      <a:pt x="1632" y="1386"/>
                      <a:pt x="1643" y="1335"/>
                      <a:pt x="1666" y="1288"/>
                    </a:cubicBezTo>
                    <a:lnTo>
                      <a:pt x="2051" y="567"/>
                    </a:lnTo>
                    <a:cubicBezTo>
                      <a:pt x="2105" y="467"/>
                      <a:pt x="2084" y="362"/>
                      <a:pt x="2021" y="362"/>
                    </a:cubicBezTo>
                    <a:cubicBezTo>
                      <a:pt x="2013" y="362"/>
                      <a:pt x="2005" y="363"/>
                      <a:pt x="1996" y="367"/>
                    </a:cubicBezTo>
                    <a:lnTo>
                      <a:pt x="1466" y="571"/>
                    </a:lnTo>
                    <a:cubicBezTo>
                      <a:pt x="1457" y="574"/>
                      <a:pt x="1448" y="576"/>
                      <a:pt x="1440" y="576"/>
                    </a:cubicBezTo>
                    <a:cubicBezTo>
                      <a:pt x="1417" y="576"/>
                      <a:pt x="1397" y="562"/>
                      <a:pt x="1387" y="540"/>
                    </a:cubicBezTo>
                    <a:lnTo>
                      <a:pt x="1149" y="37"/>
                    </a:lnTo>
                    <a:cubicBezTo>
                      <a:pt x="1138" y="12"/>
                      <a:pt x="1119" y="1"/>
                      <a:pt x="10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1" name="Google Shape;301;p2"/>
            <p:cNvSpPr/>
            <p:nvPr/>
          </p:nvSpPr>
          <p:spPr>
            <a:xfrm>
              <a:off x="3530215" y="3891600"/>
              <a:ext cx="96923" cy="136641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2"/>
          <p:cNvSpPr/>
          <p:nvPr/>
        </p:nvSpPr>
        <p:spPr>
          <a:xfrm>
            <a:off x="1844609" y="2010751"/>
            <a:ext cx="996914" cy="575532"/>
          </a:xfrm>
          <a:custGeom>
            <a:avLst/>
            <a:gdLst/>
            <a:ahLst/>
            <a:cxnLst/>
            <a:rect l="l" t="t" r="r" b="b"/>
            <a:pathLst>
              <a:path w="23327" h="13467" extrusionOk="0">
                <a:moveTo>
                  <a:pt x="23319" y="1557"/>
                </a:moveTo>
                <a:cubicBezTo>
                  <a:pt x="23323" y="1586"/>
                  <a:pt x="23325" y="1615"/>
                  <a:pt x="23327" y="1642"/>
                </a:cubicBezTo>
                <a:cubicBezTo>
                  <a:pt x="23326" y="1612"/>
                  <a:pt x="23323" y="1584"/>
                  <a:pt x="23319" y="1557"/>
                </a:cubicBezTo>
                <a:close/>
                <a:moveTo>
                  <a:pt x="21128" y="0"/>
                </a:moveTo>
                <a:cubicBezTo>
                  <a:pt x="20985" y="0"/>
                  <a:pt x="20842" y="27"/>
                  <a:pt x="20726" y="79"/>
                </a:cubicBezTo>
                <a:lnTo>
                  <a:pt x="20723" y="79"/>
                </a:lnTo>
                <a:cubicBezTo>
                  <a:pt x="20699" y="88"/>
                  <a:pt x="20679" y="102"/>
                  <a:pt x="20658" y="112"/>
                </a:cubicBezTo>
                <a:lnTo>
                  <a:pt x="331" y="11849"/>
                </a:lnTo>
                <a:cubicBezTo>
                  <a:pt x="249" y="11896"/>
                  <a:pt x="171" y="11964"/>
                  <a:pt x="103" y="12045"/>
                </a:cubicBezTo>
                <a:cubicBezTo>
                  <a:pt x="65" y="12094"/>
                  <a:pt x="31" y="12144"/>
                  <a:pt x="1" y="12199"/>
                </a:cubicBezTo>
                <a:lnTo>
                  <a:pt x="2198" y="13467"/>
                </a:lnTo>
                <a:cubicBezTo>
                  <a:pt x="2282" y="13321"/>
                  <a:pt x="2402" y="13195"/>
                  <a:pt x="2530" y="13117"/>
                </a:cubicBezTo>
                <a:lnTo>
                  <a:pt x="22857" y="1384"/>
                </a:lnTo>
                <a:cubicBezTo>
                  <a:pt x="22932" y="1340"/>
                  <a:pt x="23004" y="1320"/>
                  <a:pt x="23069" y="1320"/>
                </a:cubicBezTo>
                <a:cubicBezTo>
                  <a:pt x="23196" y="1320"/>
                  <a:pt x="23291" y="1406"/>
                  <a:pt x="23319" y="1557"/>
                </a:cubicBezTo>
                <a:lnTo>
                  <a:pt x="23319" y="1557"/>
                </a:lnTo>
                <a:cubicBezTo>
                  <a:pt x="23313" y="1518"/>
                  <a:pt x="23305" y="1476"/>
                  <a:pt x="23293" y="1435"/>
                </a:cubicBezTo>
                <a:cubicBezTo>
                  <a:pt x="23259" y="1312"/>
                  <a:pt x="23198" y="1190"/>
                  <a:pt x="23116" y="1085"/>
                </a:cubicBezTo>
                <a:cubicBezTo>
                  <a:pt x="23045" y="983"/>
                  <a:pt x="22953" y="898"/>
                  <a:pt x="22857" y="840"/>
                </a:cubicBezTo>
                <a:lnTo>
                  <a:pt x="22300" y="520"/>
                </a:lnTo>
                <a:lnTo>
                  <a:pt x="21597" y="112"/>
                </a:lnTo>
                <a:cubicBezTo>
                  <a:pt x="21549" y="85"/>
                  <a:pt x="21498" y="65"/>
                  <a:pt x="21443" y="48"/>
                </a:cubicBezTo>
                <a:cubicBezTo>
                  <a:pt x="21345" y="17"/>
                  <a:pt x="21236" y="0"/>
                  <a:pt x="211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"/>
          <p:cNvSpPr/>
          <p:nvPr/>
        </p:nvSpPr>
        <p:spPr>
          <a:xfrm>
            <a:off x="1995295" y="2219601"/>
            <a:ext cx="767505" cy="1405390"/>
          </a:xfrm>
          <a:custGeom>
            <a:avLst/>
            <a:gdLst/>
            <a:ahLst/>
            <a:cxnLst/>
            <a:rect l="l" t="t" r="r" b="b"/>
            <a:pathLst>
              <a:path w="17959" h="32885" extrusionOk="0">
                <a:moveTo>
                  <a:pt x="17743" y="1"/>
                </a:moveTo>
                <a:cubicBezTo>
                  <a:pt x="17691" y="1"/>
                  <a:pt x="17633" y="18"/>
                  <a:pt x="17571" y="53"/>
                </a:cubicBezTo>
                <a:lnTo>
                  <a:pt x="392" y="9973"/>
                </a:lnTo>
                <a:cubicBezTo>
                  <a:pt x="177" y="10096"/>
                  <a:pt x="1" y="10399"/>
                  <a:pt x="1" y="10651"/>
                </a:cubicBezTo>
                <a:lnTo>
                  <a:pt x="1" y="32606"/>
                </a:lnTo>
                <a:cubicBezTo>
                  <a:pt x="1" y="32782"/>
                  <a:pt x="89" y="32885"/>
                  <a:pt x="217" y="32885"/>
                </a:cubicBezTo>
                <a:cubicBezTo>
                  <a:pt x="270" y="32885"/>
                  <a:pt x="329" y="32867"/>
                  <a:pt x="392" y="32831"/>
                </a:cubicBezTo>
                <a:lnTo>
                  <a:pt x="17571" y="22914"/>
                </a:lnTo>
                <a:cubicBezTo>
                  <a:pt x="17785" y="22788"/>
                  <a:pt x="17958" y="22485"/>
                  <a:pt x="17958" y="22237"/>
                </a:cubicBezTo>
                <a:lnTo>
                  <a:pt x="17958" y="281"/>
                </a:lnTo>
                <a:cubicBezTo>
                  <a:pt x="17958" y="102"/>
                  <a:pt x="17871" y="1"/>
                  <a:pt x="177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"/>
          <p:cNvSpPr/>
          <p:nvPr/>
        </p:nvSpPr>
        <p:spPr>
          <a:xfrm>
            <a:off x="2445857" y="2804395"/>
            <a:ext cx="206674" cy="387620"/>
          </a:xfrm>
          <a:custGeom>
            <a:avLst/>
            <a:gdLst/>
            <a:ahLst/>
            <a:cxnLst/>
            <a:rect l="l" t="t" r="r" b="b"/>
            <a:pathLst>
              <a:path w="4836" h="9070" extrusionOk="0">
                <a:moveTo>
                  <a:pt x="783" y="0"/>
                </a:moveTo>
                <a:cubicBezTo>
                  <a:pt x="558" y="0"/>
                  <a:pt x="304" y="24"/>
                  <a:pt x="1" y="57"/>
                </a:cubicBezTo>
                <a:lnTo>
                  <a:pt x="568" y="2583"/>
                </a:lnTo>
                <a:lnTo>
                  <a:pt x="2775" y="4252"/>
                </a:lnTo>
                <a:lnTo>
                  <a:pt x="1429" y="7676"/>
                </a:lnTo>
                <a:lnTo>
                  <a:pt x="1992" y="9070"/>
                </a:lnTo>
                <a:cubicBezTo>
                  <a:pt x="1992" y="9070"/>
                  <a:pt x="4835" y="3603"/>
                  <a:pt x="4638" y="3266"/>
                </a:cubicBezTo>
                <a:cubicBezTo>
                  <a:pt x="4440" y="2933"/>
                  <a:pt x="2788" y="1148"/>
                  <a:pt x="2179" y="584"/>
                </a:cubicBezTo>
                <a:cubicBezTo>
                  <a:pt x="1693" y="133"/>
                  <a:pt x="1321" y="0"/>
                  <a:pt x="783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"/>
          <p:cNvSpPr/>
          <p:nvPr/>
        </p:nvSpPr>
        <p:spPr>
          <a:xfrm>
            <a:off x="2230384" y="2577341"/>
            <a:ext cx="36967" cy="24915"/>
          </a:xfrm>
          <a:custGeom>
            <a:avLst/>
            <a:gdLst/>
            <a:ahLst/>
            <a:cxnLst/>
            <a:rect l="l" t="t" r="r" b="b"/>
            <a:pathLst>
              <a:path w="865" h="583" extrusionOk="0">
                <a:moveTo>
                  <a:pt x="448" y="1"/>
                </a:moveTo>
                <a:cubicBezTo>
                  <a:pt x="271" y="1"/>
                  <a:pt x="88" y="122"/>
                  <a:pt x="0" y="311"/>
                </a:cubicBezTo>
                <a:lnTo>
                  <a:pt x="755" y="582"/>
                </a:lnTo>
                <a:cubicBezTo>
                  <a:pt x="864" y="348"/>
                  <a:pt x="779" y="97"/>
                  <a:pt x="571" y="22"/>
                </a:cubicBezTo>
                <a:cubicBezTo>
                  <a:pt x="531" y="7"/>
                  <a:pt x="490" y="1"/>
                  <a:pt x="4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"/>
          <p:cNvSpPr/>
          <p:nvPr/>
        </p:nvSpPr>
        <p:spPr>
          <a:xfrm>
            <a:off x="2252905" y="2557127"/>
            <a:ext cx="25770" cy="35557"/>
          </a:xfrm>
          <a:custGeom>
            <a:avLst/>
            <a:gdLst/>
            <a:ahLst/>
            <a:cxnLst/>
            <a:rect l="l" t="t" r="r" b="b"/>
            <a:pathLst>
              <a:path w="603" h="832" extrusionOk="0">
                <a:moveTo>
                  <a:pt x="209" y="0"/>
                </a:moveTo>
                <a:cubicBezTo>
                  <a:pt x="142" y="0"/>
                  <a:pt x="70" y="17"/>
                  <a:pt x="0" y="53"/>
                </a:cubicBezTo>
                <a:lnTo>
                  <a:pt x="242" y="831"/>
                </a:lnTo>
                <a:cubicBezTo>
                  <a:pt x="469" y="716"/>
                  <a:pt x="602" y="448"/>
                  <a:pt x="534" y="233"/>
                </a:cubicBezTo>
                <a:cubicBezTo>
                  <a:pt x="489" y="85"/>
                  <a:pt x="360" y="0"/>
                  <a:pt x="2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"/>
          <p:cNvSpPr/>
          <p:nvPr/>
        </p:nvSpPr>
        <p:spPr>
          <a:xfrm>
            <a:off x="2235469" y="2511699"/>
            <a:ext cx="284839" cy="301207"/>
          </a:xfrm>
          <a:custGeom>
            <a:avLst/>
            <a:gdLst/>
            <a:ahLst/>
            <a:cxnLst/>
            <a:rect l="l" t="t" r="r" b="b"/>
            <a:pathLst>
              <a:path w="6665" h="7048" extrusionOk="0">
                <a:moveTo>
                  <a:pt x="3937" y="0"/>
                </a:moveTo>
                <a:cubicBezTo>
                  <a:pt x="3721" y="0"/>
                  <a:pt x="3499" y="23"/>
                  <a:pt x="3271" y="69"/>
                </a:cubicBezTo>
                <a:cubicBezTo>
                  <a:pt x="1445" y="439"/>
                  <a:pt x="0" y="2214"/>
                  <a:pt x="48" y="4029"/>
                </a:cubicBezTo>
                <a:lnTo>
                  <a:pt x="48" y="4706"/>
                </a:lnTo>
                <a:cubicBezTo>
                  <a:pt x="48" y="6080"/>
                  <a:pt x="1041" y="7048"/>
                  <a:pt x="2348" y="7048"/>
                </a:cubicBezTo>
                <a:cubicBezTo>
                  <a:pt x="2507" y="7048"/>
                  <a:pt x="2669" y="7034"/>
                  <a:pt x="2836" y="7004"/>
                </a:cubicBezTo>
                <a:lnTo>
                  <a:pt x="6653" y="6331"/>
                </a:lnTo>
                <a:lnTo>
                  <a:pt x="6664" y="2683"/>
                </a:lnTo>
                <a:cubicBezTo>
                  <a:pt x="6619" y="1094"/>
                  <a:pt x="5450" y="0"/>
                  <a:pt x="39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"/>
          <p:cNvSpPr/>
          <p:nvPr/>
        </p:nvSpPr>
        <p:spPr>
          <a:xfrm>
            <a:off x="2317992" y="2543964"/>
            <a:ext cx="145902" cy="156245"/>
          </a:xfrm>
          <a:custGeom>
            <a:avLst/>
            <a:gdLst/>
            <a:ahLst/>
            <a:cxnLst/>
            <a:rect l="l" t="t" r="r" b="b"/>
            <a:pathLst>
              <a:path w="3414" h="3656" extrusionOk="0">
                <a:moveTo>
                  <a:pt x="2762" y="0"/>
                </a:moveTo>
                <a:cubicBezTo>
                  <a:pt x="2242" y="0"/>
                  <a:pt x="1421" y="354"/>
                  <a:pt x="718" y="1541"/>
                </a:cubicBezTo>
                <a:cubicBezTo>
                  <a:pt x="1" y="2755"/>
                  <a:pt x="252" y="3655"/>
                  <a:pt x="252" y="3655"/>
                </a:cubicBezTo>
                <a:cubicBezTo>
                  <a:pt x="252" y="3655"/>
                  <a:pt x="1010" y="3526"/>
                  <a:pt x="2006" y="2771"/>
                </a:cubicBezTo>
                <a:cubicBezTo>
                  <a:pt x="3002" y="2013"/>
                  <a:pt x="3363" y="986"/>
                  <a:pt x="3414" y="371"/>
                </a:cubicBezTo>
                <a:cubicBezTo>
                  <a:pt x="3414" y="371"/>
                  <a:pt x="3305" y="14"/>
                  <a:pt x="2792" y="1"/>
                </a:cubicBezTo>
                <a:cubicBezTo>
                  <a:pt x="2782" y="1"/>
                  <a:pt x="2772" y="0"/>
                  <a:pt x="27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"/>
          <p:cNvSpPr/>
          <p:nvPr/>
        </p:nvSpPr>
        <p:spPr>
          <a:xfrm>
            <a:off x="2357949" y="3976122"/>
            <a:ext cx="139235" cy="148424"/>
          </a:xfrm>
          <a:custGeom>
            <a:avLst/>
            <a:gdLst/>
            <a:ahLst/>
            <a:cxnLst/>
            <a:rect l="l" t="t" r="r" b="b"/>
            <a:pathLst>
              <a:path w="3258" h="3473" extrusionOk="0">
                <a:moveTo>
                  <a:pt x="500" y="0"/>
                </a:moveTo>
                <a:cubicBezTo>
                  <a:pt x="296" y="171"/>
                  <a:pt x="85" y="449"/>
                  <a:pt x="45" y="728"/>
                </a:cubicBezTo>
                <a:cubicBezTo>
                  <a:pt x="1" y="1013"/>
                  <a:pt x="187" y="1241"/>
                  <a:pt x="289" y="1500"/>
                </a:cubicBezTo>
                <a:cubicBezTo>
                  <a:pt x="487" y="1983"/>
                  <a:pt x="497" y="2027"/>
                  <a:pt x="650" y="2754"/>
                </a:cubicBezTo>
                <a:cubicBezTo>
                  <a:pt x="756" y="3260"/>
                  <a:pt x="1370" y="3472"/>
                  <a:pt x="1963" y="3472"/>
                </a:cubicBezTo>
                <a:cubicBezTo>
                  <a:pt x="1976" y="3472"/>
                  <a:pt x="1990" y="3472"/>
                  <a:pt x="2003" y="3472"/>
                </a:cubicBezTo>
                <a:cubicBezTo>
                  <a:pt x="2540" y="3465"/>
                  <a:pt x="3043" y="3281"/>
                  <a:pt x="3152" y="3077"/>
                </a:cubicBezTo>
                <a:cubicBezTo>
                  <a:pt x="3257" y="2873"/>
                  <a:pt x="3227" y="2561"/>
                  <a:pt x="2971" y="2411"/>
                </a:cubicBezTo>
                <a:cubicBezTo>
                  <a:pt x="2686" y="2248"/>
                  <a:pt x="2292" y="2132"/>
                  <a:pt x="2210" y="1911"/>
                </a:cubicBezTo>
                <a:cubicBezTo>
                  <a:pt x="2210" y="1911"/>
                  <a:pt x="2170" y="2135"/>
                  <a:pt x="1893" y="2135"/>
                </a:cubicBezTo>
                <a:cubicBezTo>
                  <a:pt x="1891" y="2135"/>
                  <a:pt x="1889" y="2135"/>
                  <a:pt x="1887" y="2135"/>
                </a:cubicBezTo>
                <a:cubicBezTo>
                  <a:pt x="1609" y="2132"/>
                  <a:pt x="500" y="0"/>
                  <a:pt x="5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"/>
          <p:cNvSpPr/>
          <p:nvPr/>
        </p:nvSpPr>
        <p:spPr>
          <a:xfrm>
            <a:off x="2373804" y="3912659"/>
            <a:ext cx="106798" cy="178040"/>
          </a:xfrm>
          <a:custGeom>
            <a:avLst/>
            <a:gdLst/>
            <a:ahLst/>
            <a:cxnLst/>
            <a:rect l="l" t="t" r="r" b="b"/>
            <a:pathLst>
              <a:path w="2499" h="4166" extrusionOk="0">
                <a:moveTo>
                  <a:pt x="486" y="0"/>
                </a:moveTo>
                <a:cubicBezTo>
                  <a:pt x="486" y="0"/>
                  <a:pt x="388" y="771"/>
                  <a:pt x="259" y="1169"/>
                </a:cubicBezTo>
                <a:cubicBezTo>
                  <a:pt x="129" y="1571"/>
                  <a:pt x="0" y="1638"/>
                  <a:pt x="38" y="1720"/>
                </a:cubicBezTo>
                <a:cubicBezTo>
                  <a:pt x="71" y="1802"/>
                  <a:pt x="170" y="1951"/>
                  <a:pt x="303" y="2192"/>
                </a:cubicBezTo>
                <a:cubicBezTo>
                  <a:pt x="510" y="2570"/>
                  <a:pt x="548" y="3580"/>
                  <a:pt x="857" y="3879"/>
                </a:cubicBezTo>
                <a:cubicBezTo>
                  <a:pt x="1070" y="4084"/>
                  <a:pt x="1340" y="4166"/>
                  <a:pt x="1604" y="4166"/>
                </a:cubicBezTo>
                <a:cubicBezTo>
                  <a:pt x="1751" y="4166"/>
                  <a:pt x="1897" y="4140"/>
                  <a:pt x="2029" y="4096"/>
                </a:cubicBezTo>
                <a:cubicBezTo>
                  <a:pt x="2499" y="3947"/>
                  <a:pt x="2095" y="3664"/>
                  <a:pt x="2095" y="3664"/>
                </a:cubicBezTo>
                <a:cubicBezTo>
                  <a:pt x="1927" y="3542"/>
                  <a:pt x="1883" y="3529"/>
                  <a:pt x="1761" y="3223"/>
                </a:cubicBezTo>
                <a:cubicBezTo>
                  <a:pt x="1632" y="2900"/>
                  <a:pt x="1533" y="1673"/>
                  <a:pt x="1605" y="1414"/>
                </a:cubicBezTo>
                <a:cubicBezTo>
                  <a:pt x="1673" y="1155"/>
                  <a:pt x="1883" y="370"/>
                  <a:pt x="1883" y="370"/>
                </a:cubicBezTo>
                <a:lnTo>
                  <a:pt x="486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"/>
          <p:cNvSpPr/>
          <p:nvPr/>
        </p:nvSpPr>
        <p:spPr>
          <a:xfrm>
            <a:off x="2223973" y="3183247"/>
            <a:ext cx="354713" cy="866354"/>
          </a:xfrm>
          <a:custGeom>
            <a:avLst/>
            <a:gdLst/>
            <a:ahLst/>
            <a:cxnLst/>
            <a:rect l="l" t="t" r="r" b="b"/>
            <a:pathLst>
              <a:path w="8300" h="20272" extrusionOk="0">
                <a:moveTo>
                  <a:pt x="7371" y="1"/>
                </a:moveTo>
                <a:lnTo>
                  <a:pt x="640" y="980"/>
                </a:lnTo>
                <a:cubicBezTo>
                  <a:pt x="1" y="2830"/>
                  <a:pt x="501" y="5777"/>
                  <a:pt x="715" y="8075"/>
                </a:cubicBezTo>
                <a:cubicBezTo>
                  <a:pt x="902" y="10078"/>
                  <a:pt x="1143" y="11764"/>
                  <a:pt x="1143" y="11764"/>
                </a:cubicBezTo>
                <a:cubicBezTo>
                  <a:pt x="1143" y="11764"/>
                  <a:pt x="766" y="12777"/>
                  <a:pt x="793" y="14263"/>
                </a:cubicBezTo>
                <a:cubicBezTo>
                  <a:pt x="823" y="15844"/>
                  <a:pt x="1374" y="20172"/>
                  <a:pt x="1374" y="20172"/>
                </a:cubicBezTo>
                <a:cubicBezTo>
                  <a:pt x="1374" y="20172"/>
                  <a:pt x="1603" y="20271"/>
                  <a:pt x="1933" y="20271"/>
                </a:cubicBezTo>
                <a:cubicBezTo>
                  <a:pt x="2212" y="20271"/>
                  <a:pt x="2564" y="20200"/>
                  <a:pt x="2911" y="19937"/>
                </a:cubicBezTo>
                <a:cubicBezTo>
                  <a:pt x="2911" y="19937"/>
                  <a:pt x="3128" y="17265"/>
                  <a:pt x="3343" y="15408"/>
                </a:cubicBezTo>
                <a:cubicBezTo>
                  <a:pt x="3567" y="13470"/>
                  <a:pt x="3642" y="12074"/>
                  <a:pt x="3839" y="10928"/>
                </a:cubicBezTo>
                <a:cubicBezTo>
                  <a:pt x="4084" y="9503"/>
                  <a:pt x="4230" y="5073"/>
                  <a:pt x="4230" y="5073"/>
                </a:cubicBezTo>
                <a:lnTo>
                  <a:pt x="5335" y="9574"/>
                </a:lnTo>
                <a:cubicBezTo>
                  <a:pt x="5335" y="9574"/>
                  <a:pt x="4842" y="10659"/>
                  <a:pt x="4550" y="11835"/>
                </a:cubicBezTo>
                <a:cubicBezTo>
                  <a:pt x="4261" y="13009"/>
                  <a:pt x="3839" y="17713"/>
                  <a:pt x="3839" y="17713"/>
                </a:cubicBezTo>
                <a:cubicBezTo>
                  <a:pt x="3839" y="17713"/>
                  <a:pt x="4188" y="18094"/>
                  <a:pt x="4813" y="18094"/>
                </a:cubicBezTo>
                <a:cubicBezTo>
                  <a:pt x="4954" y="18094"/>
                  <a:pt x="5109" y="18074"/>
                  <a:pt x="5277" y="18027"/>
                </a:cubicBezTo>
                <a:cubicBezTo>
                  <a:pt x="5277" y="18027"/>
                  <a:pt x="7674" y="10557"/>
                  <a:pt x="7939" y="9786"/>
                </a:cubicBezTo>
                <a:cubicBezTo>
                  <a:pt x="8300" y="8725"/>
                  <a:pt x="7572" y="2156"/>
                  <a:pt x="73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"/>
          <p:cNvSpPr/>
          <p:nvPr/>
        </p:nvSpPr>
        <p:spPr>
          <a:xfrm>
            <a:off x="2404702" y="3316924"/>
            <a:ext cx="78080" cy="234666"/>
          </a:xfrm>
          <a:custGeom>
            <a:avLst/>
            <a:gdLst/>
            <a:ahLst/>
            <a:cxnLst/>
            <a:rect l="l" t="t" r="r" b="b"/>
            <a:pathLst>
              <a:path w="1827" h="5491" extrusionOk="0">
                <a:moveTo>
                  <a:pt x="1827" y="0"/>
                </a:moveTo>
                <a:lnTo>
                  <a:pt x="1827" y="0"/>
                </a:lnTo>
                <a:cubicBezTo>
                  <a:pt x="1055" y="691"/>
                  <a:pt x="90" y="803"/>
                  <a:pt x="90" y="803"/>
                </a:cubicBezTo>
                <a:lnTo>
                  <a:pt x="1" y="1945"/>
                </a:lnTo>
                <a:lnTo>
                  <a:pt x="871" y="5491"/>
                </a:lnTo>
                <a:lnTo>
                  <a:pt x="388" y="2092"/>
                </a:lnTo>
                <a:lnTo>
                  <a:pt x="498" y="1048"/>
                </a:lnTo>
                <a:cubicBezTo>
                  <a:pt x="1334" y="718"/>
                  <a:pt x="1827" y="0"/>
                  <a:pt x="18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"/>
          <p:cNvSpPr/>
          <p:nvPr/>
        </p:nvSpPr>
        <p:spPr>
          <a:xfrm>
            <a:off x="2251281" y="2806788"/>
            <a:ext cx="290523" cy="441212"/>
          </a:xfrm>
          <a:custGeom>
            <a:avLst/>
            <a:gdLst/>
            <a:ahLst/>
            <a:cxnLst/>
            <a:rect l="l" t="t" r="r" b="b"/>
            <a:pathLst>
              <a:path w="6798" h="10324" extrusionOk="0">
                <a:moveTo>
                  <a:pt x="4554" y="1"/>
                </a:moveTo>
                <a:lnTo>
                  <a:pt x="3840" y="130"/>
                </a:lnTo>
                <a:lnTo>
                  <a:pt x="1800" y="840"/>
                </a:lnTo>
                <a:cubicBezTo>
                  <a:pt x="1800" y="840"/>
                  <a:pt x="1127" y="1048"/>
                  <a:pt x="719" y="1248"/>
                </a:cubicBezTo>
                <a:cubicBezTo>
                  <a:pt x="1290" y="2496"/>
                  <a:pt x="518" y="4369"/>
                  <a:pt x="518" y="4369"/>
                </a:cubicBezTo>
                <a:lnTo>
                  <a:pt x="1300" y="7011"/>
                </a:lnTo>
                <a:cubicBezTo>
                  <a:pt x="576" y="7953"/>
                  <a:pt x="294" y="8541"/>
                  <a:pt x="1" y="9782"/>
                </a:cubicBezTo>
                <a:cubicBezTo>
                  <a:pt x="238" y="10014"/>
                  <a:pt x="1064" y="10323"/>
                  <a:pt x="2222" y="10323"/>
                </a:cubicBezTo>
                <a:cubicBezTo>
                  <a:pt x="3453" y="10323"/>
                  <a:pt x="5060" y="9974"/>
                  <a:pt x="6732" y="8810"/>
                </a:cubicBezTo>
                <a:cubicBezTo>
                  <a:pt x="6732" y="8810"/>
                  <a:pt x="6437" y="6732"/>
                  <a:pt x="6311" y="5494"/>
                </a:cubicBezTo>
                <a:cubicBezTo>
                  <a:pt x="6797" y="3377"/>
                  <a:pt x="6675" y="2962"/>
                  <a:pt x="6536" y="2449"/>
                </a:cubicBezTo>
                <a:cubicBezTo>
                  <a:pt x="6145" y="1007"/>
                  <a:pt x="5729" y="827"/>
                  <a:pt x="45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"/>
          <p:cNvSpPr/>
          <p:nvPr/>
        </p:nvSpPr>
        <p:spPr>
          <a:xfrm>
            <a:off x="2287607" y="3041450"/>
            <a:ext cx="3804" cy="13120"/>
          </a:xfrm>
          <a:custGeom>
            <a:avLst/>
            <a:gdLst/>
            <a:ahLst/>
            <a:cxnLst/>
            <a:rect l="l" t="t" r="r" b="b"/>
            <a:pathLst>
              <a:path w="89" h="307" extrusionOk="0">
                <a:moveTo>
                  <a:pt x="1" y="0"/>
                </a:moveTo>
                <a:lnTo>
                  <a:pt x="89" y="3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"/>
          <p:cNvSpPr/>
          <p:nvPr/>
        </p:nvSpPr>
        <p:spPr>
          <a:xfrm>
            <a:off x="2287607" y="3041450"/>
            <a:ext cx="67908" cy="78507"/>
          </a:xfrm>
          <a:custGeom>
            <a:avLst/>
            <a:gdLst/>
            <a:ahLst/>
            <a:cxnLst/>
            <a:rect l="l" t="t" r="r" b="b"/>
            <a:pathLst>
              <a:path w="1589" h="1837" extrusionOk="0">
                <a:moveTo>
                  <a:pt x="1" y="0"/>
                </a:moveTo>
                <a:lnTo>
                  <a:pt x="89" y="306"/>
                </a:lnTo>
                <a:lnTo>
                  <a:pt x="450" y="1520"/>
                </a:lnTo>
                <a:lnTo>
                  <a:pt x="1589" y="1836"/>
                </a:lnTo>
                <a:lnTo>
                  <a:pt x="1589" y="183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"/>
          <p:cNvSpPr/>
          <p:nvPr/>
        </p:nvSpPr>
        <p:spPr>
          <a:xfrm>
            <a:off x="2269444" y="2559819"/>
            <a:ext cx="229623" cy="329114"/>
          </a:xfrm>
          <a:custGeom>
            <a:avLst/>
            <a:gdLst/>
            <a:ahLst/>
            <a:cxnLst/>
            <a:rect l="l" t="t" r="r" b="b"/>
            <a:pathLst>
              <a:path w="5373" h="7701" extrusionOk="0">
                <a:moveTo>
                  <a:pt x="4550" y="0"/>
                </a:moveTo>
                <a:cubicBezTo>
                  <a:pt x="4499" y="615"/>
                  <a:pt x="4138" y="1642"/>
                  <a:pt x="3142" y="2400"/>
                </a:cubicBezTo>
                <a:cubicBezTo>
                  <a:pt x="2146" y="3159"/>
                  <a:pt x="1388" y="3284"/>
                  <a:pt x="1388" y="3284"/>
                </a:cubicBezTo>
                <a:cubicBezTo>
                  <a:pt x="1277" y="3092"/>
                  <a:pt x="1085" y="3001"/>
                  <a:pt x="883" y="3001"/>
                </a:cubicBezTo>
                <a:cubicBezTo>
                  <a:pt x="671" y="3001"/>
                  <a:pt x="448" y="3101"/>
                  <a:pt x="297" y="3291"/>
                </a:cubicBezTo>
                <a:cubicBezTo>
                  <a:pt x="1" y="3661"/>
                  <a:pt x="147" y="4209"/>
                  <a:pt x="548" y="4471"/>
                </a:cubicBezTo>
                <a:cubicBezTo>
                  <a:pt x="706" y="4573"/>
                  <a:pt x="841" y="4608"/>
                  <a:pt x="951" y="4608"/>
                </a:cubicBezTo>
                <a:cubicBezTo>
                  <a:pt x="1182" y="4608"/>
                  <a:pt x="1306" y="4457"/>
                  <a:pt x="1306" y="4457"/>
                </a:cubicBezTo>
                <a:lnTo>
                  <a:pt x="1378" y="6680"/>
                </a:lnTo>
                <a:cubicBezTo>
                  <a:pt x="1378" y="6680"/>
                  <a:pt x="1895" y="7310"/>
                  <a:pt x="2520" y="7602"/>
                </a:cubicBezTo>
                <a:cubicBezTo>
                  <a:pt x="2668" y="7670"/>
                  <a:pt x="2839" y="7700"/>
                  <a:pt x="3016" y="7700"/>
                </a:cubicBezTo>
                <a:cubicBezTo>
                  <a:pt x="3593" y="7700"/>
                  <a:pt x="4223" y="7380"/>
                  <a:pt x="4244" y="7044"/>
                </a:cubicBezTo>
                <a:cubicBezTo>
                  <a:pt x="4275" y="6609"/>
                  <a:pt x="3415" y="5909"/>
                  <a:pt x="3415" y="5909"/>
                </a:cubicBezTo>
                <a:lnTo>
                  <a:pt x="3407" y="5178"/>
                </a:lnTo>
                <a:cubicBezTo>
                  <a:pt x="3887" y="5161"/>
                  <a:pt x="4377" y="5130"/>
                  <a:pt x="4628" y="4967"/>
                </a:cubicBezTo>
                <a:cubicBezTo>
                  <a:pt x="4879" y="4804"/>
                  <a:pt x="5373" y="4317"/>
                  <a:pt x="5369" y="2761"/>
                </a:cubicBezTo>
                <a:cubicBezTo>
                  <a:pt x="5359" y="921"/>
                  <a:pt x="4907" y="136"/>
                  <a:pt x="455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"/>
          <p:cNvSpPr/>
          <p:nvPr/>
        </p:nvSpPr>
        <p:spPr>
          <a:xfrm>
            <a:off x="2398634" y="2673154"/>
            <a:ext cx="17650" cy="17693"/>
          </a:xfrm>
          <a:custGeom>
            <a:avLst/>
            <a:gdLst/>
            <a:ahLst/>
            <a:cxnLst/>
            <a:rect l="l" t="t" r="r" b="b"/>
            <a:pathLst>
              <a:path w="413" h="414" extrusionOk="0">
                <a:moveTo>
                  <a:pt x="238" y="1"/>
                </a:moveTo>
                <a:cubicBezTo>
                  <a:pt x="223" y="1"/>
                  <a:pt x="207" y="3"/>
                  <a:pt x="191" y="7"/>
                </a:cubicBezTo>
                <a:cubicBezTo>
                  <a:pt x="82" y="34"/>
                  <a:pt x="0" y="146"/>
                  <a:pt x="11" y="258"/>
                </a:cubicBezTo>
                <a:cubicBezTo>
                  <a:pt x="19" y="351"/>
                  <a:pt x="87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0"/>
                  <a:pt x="412" y="269"/>
                  <a:pt x="401" y="160"/>
                </a:cubicBezTo>
                <a:cubicBezTo>
                  <a:pt x="393" y="64"/>
                  <a:pt x="325" y="1"/>
                  <a:pt x="2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"/>
          <p:cNvSpPr/>
          <p:nvPr/>
        </p:nvSpPr>
        <p:spPr>
          <a:xfrm>
            <a:off x="2418121" y="2735591"/>
            <a:ext cx="21069" cy="11881"/>
          </a:xfrm>
          <a:custGeom>
            <a:avLst/>
            <a:gdLst/>
            <a:ahLst/>
            <a:cxnLst/>
            <a:rect l="l" t="t" r="r" b="b"/>
            <a:pathLst>
              <a:path w="493" h="278" extrusionOk="0">
                <a:moveTo>
                  <a:pt x="34" y="0"/>
                </a:moveTo>
                <a:lnTo>
                  <a:pt x="34" y="0"/>
                </a:lnTo>
                <a:cubicBezTo>
                  <a:pt x="0" y="140"/>
                  <a:pt x="74" y="262"/>
                  <a:pt x="201" y="276"/>
                </a:cubicBezTo>
                <a:cubicBezTo>
                  <a:pt x="209" y="277"/>
                  <a:pt x="217" y="278"/>
                  <a:pt x="225" y="278"/>
                </a:cubicBezTo>
                <a:cubicBezTo>
                  <a:pt x="346" y="278"/>
                  <a:pt x="461" y="183"/>
                  <a:pt x="493" y="55"/>
                </a:cubicBezTo>
                <a:lnTo>
                  <a:pt x="34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"/>
          <p:cNvSpPr/>
          <p:nvPr/>
        </p:nvSpPr>
        <p:spPr>
          <a:xfrm>
            <a:off x="2466455" y="2625504"/>
            <a:ext cx="20257" cy="14830"/>
          </a:xfrm>
          <a:custGeom>
            <a:avLst/>
            <a:gdLst/>
            <a:ahLst/>
            <a:cxnLst/>
            <a:rect l="l" t="t" r="r" b="b"/>
            <a:pathLst>
              <a:path w="474" h="347" extrusionOk="0">
                <a:moveTo>
                  <a:pt x="241" y="0"/>
                </a:moveTo>
                <a:cubicBezTo>
                  <a:pt x="149" y="0"/>
                  <a:pt x="52" y="59"/>
                  <a:pt x="1" y="156"/>
                </a:cubicBezTo>
                <a:lnTo>
                  <a:pt x="406" y="346"/>
                </a:lnTo>
                <a:cubicBezTo>
                  <a:pt x="473" y="221"/>
                  <a:pt x="440" y="75"/>
                  <a:pt x="327" y="20"/>
                </a:cubicBezTo>
                <a:cubicBezTo>
                  <a:pt x="300" y="7"/>
                  <a:pt x="271" y="0"/>
                  <a:pt x="2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"/>
          <p:cNvSpPr/>
          <p:nvPr/>
        </p:nvSpPr>
        <p:spPr>
          <a:xfrm>
            <a:off x="2382223" y="2644308"/>
            <a:ext cx="17907" cy="17821"/>
          </a:xfrm>
          <a:custGeom>
            <a:avLst/>
            <a:gdLst/>
            <a:ahLst/>
            <a:cxnLst/>
            <a:rect l="l" t="t" r="r" b="b"/>
            <a:pathLst>
              <a:path w="419" h="417" extrusionOk="0">
                <a:moveTo>
                  <a:pt x="228" y="0"/>
                </a:moveTo>
                <a:cubicBezTo>
                  <a:pt x="172" y="0"/>
                  <a:pt x="120" y="21"/>
                  <a:pt x="82" y="63"/>
                </a:cubicBezTo>
                <a:cubicBezTo>
                  <a:pt x="1" y="155"/>
                  <a:pt x="14" y="314"/>
                  <a:pt x="116" y="416"/>
                </a:cubicBezTo>
                <a:lnTo>
                  <a:pt x="418" y="84"/>
                </a:lnTo>
                <a:cubicBezTo>
                  <a:pt x="363" y="28"/>
                  <a:pt x="293" y="0"/>
                  <a:pt x="2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"/>
          <p:cNvSpPr/>
          <p:nvPr/>
        </p:nvSpPr>
        <p:spPr>
          <a:xfrm>
            <a:off x="2463293" y="2653966"/>
            <a:ext cx="17479" cy="17736"/>
          </a:xfrm>
          <a:custGeom>
            <a:avLst/>
            <a:gdLst/>
            <a:ahLst/>
            <a:cxnLst/>
            <a:rect l="l" t="t" r="r" b="b"/>
            <a:pathLst>
              <a:path w="409" h="415" extrusionOk="0">
                <a:moveTo>
                  <a:pt x="237" y="1"/>
                </a:moveTo>
                <a:cubicBezTo>
                  <a:pt x="222" y="1"/>
                  <a:pt x="206" y="3"/>
                  <a:pt x="191" y="7"/>
                </a:cubicBezTo>
                <a:cubicBezTo>
                  <a:pt x="82" y="34"/>
                  <a:pt x="1" y="146"/>
                  <a:pt x="10" y="255"/>
                </a:cubicBezTo>
                <a:cubicBezTo>
                  <a:pt x="16" y="351"/>
                  <a:pt x="86" y="414"/>
                  <a:pt x="174" y="414"/>
                </a:cubicBezTo>
                <a:cubicBezTo>
                  <a:pt x="189" y="414"/>
                  <a:pt x="205" y="412"/>
                  <a:pt x="221" y="408"/>
                </a:cubicBezTo>
                <a:cubicBezTo>
                  <a:pt x="330" y="381"/>
                  <a:pt x="409" y="269"/>
                  <a:pt x="401" y="160"/>
                </a:cubicBezTo>
                <a:cubicBezTo>
                  <a:pt x="393" y="64"/>
                  <a:pt x="322" y="1"/>
                  <a:pt x="2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"/>
          <p:cNvSpPr/>
          <p:nvPr/>
        </p:nvSpPr>
        <p:spPr>
          <a:xfrm>
            <a:off x="2442523" y="2659479"/>
            <a:ext cx="27351" cy="54532"/>
          </a:xfrm>
          <a:custGeom>
            <a:avLst/>
            <a:gdLst/>
            <a:ahLst/>
            <a:cxnLst/>
            <a:rect l="l" t="t" r="r" b="b"/>
            <a:pathLst>
              <a:path w="640" h="1276" extrusionOk="0">
                <a:moveTo>
                  <a:pt x="0" y="0"/>
                </a:moveTo>
                <a:lnTo>
                  <a:pt x="21" y="1276"/>
                </a:lnTo>
                <a:lnTo>
                  <a:pt x="639" y="956"/>
                </a:lnTo>
                <a:lnTo>
                  <a:pt x="0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"/>
          <p:cNvSpPr/>
          <p:nvPr/>
        </p:nvSpPr>
        <p:spPr>
          <a:xfrm>
            <a:off x="2341795" y="2763070"/>
            <a:ext cx="73592" cy="31582"/>
          </a:xfrm>
          <a:custGeom>
            <a:avLst/>
            <a:gdLst/>
            <a:ahLst/>
            <a:cxnLst/>
            <a:rect l="l" t="t" r="r" b="b"/>
            <a:pathLst>
              <a:path w="1722" h="739" extrusionOk="0">
                <a:moveTo>
                  <a:pt x="1" y="0"/>
                </a:moveTo>
                <a:cubicBezTo>
                  <a:pt x="1" y="1"/>
                  <a:pt x="62" y="245"/>
                  <a:pt x="379" y="446"/>
                </a:cubicBezTo>
                <a:cubicBezTo>
                  <a:pt x="691" y="647"/>
                  <a:pt x="1722" y="738"/>
                  <a:pt x="1722" y="738"/>
                </a:cubicBezTo>
                <a:lnTo>
                  <a:pt x="1714" y="422"/>
                </a:lnTo>
                <a:cubicBezTo>
                  <a:pt x="1645" y="427"/>
                  <a:pt x="1566" y="430"/>
                  <a:pt x="1480" y="430"/>
                </a:cubicBezTo>
                <a:cubicBezTo>
                  <a:pt x="942" y="430"/>
                  <a:pt x="151" y="323"/>
                  <a:pt x="1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"/>
          <p:cNvSpPr/>
          <p:nvPr/>
        </p:nvSpPr>
        <p:spPr>
          <a:xfrm>
            <a:off x="2080894" y="2860123"/>
            <a:ext cx="290053" cy="440271"/>
          </a:xfrm>
          <a:custGeom>
            <a:avLst/>
            <a:gdLst/>
            <a:ahLst/>
            <a:cxnLst/>
            <a:rect l="l" t="t" r="r" b="b"/>
            <a:pathLst>
              <a:path w="6787" h="10302" extrusionOk="0">
                <a:moveTo>
                  <a:pt x="4706" y="0"/>
                </a:moveTo>
                <a:lnTo>
                  <a:pt x="4706" y="0"/>
                </a:lnTo>
                <a:cubicBezTo>
                  <a:pt x="4706" y="0"/>
                  <a:pt x="3777" y="239"/>
                  <a:pt x="3084" y="1258"/>
                </a:cubicBezTo>
                <a:cubicBezTo>
                  <a:pt x="2417" y="2234"/>
                  <a:pt x="347" y="5919"/>
                  <a:pt x="173" y="6202"/>
                </a:cubicBezTo>
                <a:cubicBezTo>
                  <a:pt x="0" y="6484"/>
                  <a:pt x="51" y="6817"/>
                  <a:pt x="361" y="7082"/>
                </a:cubicBezTo>
                <a:cubicBezTo>
                  <a:pt x="667" y="7344"/>
                  <a:pt x="3366" y="9476"/>
                  <a:pt x="3366" y="9476"/>
                </a:cubicBezTo>
                <a:cubicBezTo>
                  <a:pt x="3518" y="9578"/>
                  <a:pt x="3634" y="9721"/>
                  <a:pt x="3923" y="9952"/>
                </a:cubicBezTo>
                <a:cubicBezTo>
                  <a:pt x="4056" y="10057"/>
                  <a:pt x="4199" y="10183"/>
                  <a:pt x="4372" y="10227"/>
                </a:cubicBezTo>
                <a:cubicBezTo>
                  <a:pt x="4544" y="10275"/>
                  <a:pt x="4726" y="10302"/>
                  <a:pt x="4917" y="10302"/>
                </a:cubicBezTo>
                <a:cubicBezTo>
                  <a:pt x="4972" y="10302"/>
                  <a:pt x="5027" y="10300"/>
                  <a:pt x="5083" y="10295"/>
                </a:cubicBezTo>
                <a:cubicBezTo>
                  <a:pt x="5399" y="10268"/>
                  <a:pt x="5739" y="10162"/>
                  <a:pt x="6055" y="9962"/>
                </a:cubicBezTo>
                <a:cubicBezTo>
                  <a:pt x="6228" y="9853"/>
                  <a:pt x="6395" y="9713"/>
                  <a:pt x="6528" y="9544"/>
                </a:cubicBezTo>
                <a:cubicBezTo>
                  <a:pt x="6660" y="9377"/>
                  <a:pt x="6759" y="9176"/>
                  <a:pt x="6779" y="8990"/>
                </a:cubicBezTo>
                <a:cubicBezTo>
                  <a:pt x="6782" y="8952"/>
                  <a:pt x="6786" y="8911"/>
                  <a:pt x="6769" y="8884"/>
                </a:cubicBezTo>
                <a:cubicBezTo>
                  <a:pt x="6746" y="8833"/>
                  <a:pt x="6677" y="8826"/>
                  <a:pt x="6616" y="8823"/>
                </a:cubicBezTo>
                <a:cubicBezTo>
                  <a:pt x="6546" y="8820"/>
                  <a:pt x="6473" y="8819"/>
                  <a:pt x="6400" y="8819"/>
                </a:cubicBezTo>
                <a:cubicBezTo>
                  <a:pt x="6282" y="8819"/>
                  <a:pt x="6161" y="8821"/>
                  <a:pt x="6041" y="8821"/>
                </a:cubicBezTo>
                <a:cubicBezTo>
                  <a:pt x="5873" y="8821"/>
                  <a:pt x="5709" y="8816"/>
                  <a:pt x="5558" y="8789"/>
                </a:cubicBezTo>
                <a:cubicBezTo>
                  <a:pt x="5283" y="8738"/>
                  <a:pt x="5110" y="8660"/>
                  <a:pt x="5167" y="8619"/>
                </a:cubicBezTo>
                <a:cubicBezTo>
                  <a:pt x="5225" y="8575"/>
                  <a:pt x="5382" y="8616"/>
                  <a:pt x="5654" y="8524"/>
                </a:cubicBezTo>
                <a:cubicBezTo>
                  <a:pt x="5912" y="8436"/>
                  <a:pt x="6167" y="8194"/>
                  <a:pt x="6157" y="8051"/>
                </a:cubicBezTo>
                <a:cubicBezTo>
                  <a:pt x="6151" y="7973"/>
                  <a:pt x="6149" y="7947"/>
                  <a:pt x="6104" y="7947"/>
                </a:cubicBezTo>
                <a:cubicBezTo>
                  <a:pt x="6067" y="7947"/>
                  <a:pt x="6002" y="7965"/>
                  <a:pt x="5881" y="7987"/>
                </a:cubicBezTo>
                <a:cubicBezTo>
                  <a:pt x="5616" y="8037"/>
                  <a:pt x="5392" y="7993"/>
                  <a:pt x="5015" y="8095"/>
                </a:cubicBezTo>
                <a:cubicBezTo>
                  <a:pt x="4769" y="8160"/>
                  <a:pt x="4638" y="8175"/>
                  <a:pt x="4473" y="8175"/>
                </a:cubicBezTo>
                <a:cubicBezTo>
                  <a:pt x="4411" y="8175"/>
                  <a:pt x="4345" y="8173"/>
                  <a:pt x="4267" y="8170"/>
                </a:cubicBezTo>
                <a:cubicBezTo>
                  <a:pt x="3719" y="8147"/>
                  <a:pt x="2285" y="6290"/>
                  <a:pt x="2285" y="6290"/>
                </a:cubicBezTo>
                <a:lnTo>
                  <a:pt x="4505" y="3121"/>
                </a:lnTo>
                <a:cubicBezTo>
                  <a:pt x="4505" y="3121"/>
                  <a:pt x="5467" y="1028"/>
                  <a:pt x="4706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"/>
          <p:cNvSpPr txBox="1">
            <a:spLocks noGrp="1"/>
          </p:cNvSpPr>
          <p:nvPr>
            <p:ph type="title"/>
          </p:nvPr>
        </p:nvSpPr>
        <p:spPr>
          <a:xfrm flipH="1">
            <a:off x="5660458" y="1401817"/>
            <a:ext cx="2185978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BRIEFING </a:t>
            </a:r>
            <a:endParaRPr/>
          </a:p>
        </p:txBody>
      </p:sp>
      <p:sp>
        <p:nvSpPr>
          <p:cNvPr id="326" name="Google Shape;326;p2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 partir da análise de conjunto dados do Ifood, extraír informações relevantes que auxiliem no processo de tomada de decisão,  no desenvolvimento de novos produtos e serviços.</a:t>
            </a:r>
            <a:endParaRPr/>
          </a:p>
        </p:txBody>
      </p:sp>
      <p:sp>
        <p:nvSpPr>
          <p:cNvPr id="327" name="Google Shape;327;p2"/>
          <p:cNvSpPr/>
          <p:nvPr/>
        </p:nvSpPr>
        <p:spPr>
          <a:xfrm rot="-1288312">
            <a:off x="3524517" y="313449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"/>
          <p:cNvSpPr/>
          <p:nvPr/>
        </p:nvSpPr>
        <p:spPr>
          <a:xfrm rot="-1288312">
            <a:off x="1180479" y="3191118"/>
            <a:ext cx="583235" cy="286447"/>
          </a:xfrm>
          <a:custGeom>
            <a:avLst/>
            <a:gdLst/>
            <a:ahLst/>
            <a:cxnLst/>
            <a:rect l="l" t="t" r="r" b="b"/>
            <a:pathLst>
              <a:path w="109482" h="54763" extrusionOk="0">
                <a:moveTo>
                  <a:pt x="54738" y="1"/>
                </a:moveTo>
                <a:cubicBezTo>
                  <a:pt x="41976" y="1"/>
                  <a:pt x="29213" y="2674"/>
                  <a:pt x="19475" y="8019"/>
                </a:cubicBezTo>
                <a:cubicBezTo>
                  <a:pt x="1" y="18715"/>
                  <a:pt x="1" y="36051"/>
                  <a:pt x="19475" y="46743"/>
                </a:cubicBezTo>
                <a:cubicBezTo>
                  <a:pt x="29214" y="52089"/>
                  <a:pt x="41978" y="54762"/>
                  <a:pt x="54741" y="54762"/>
                </a:cubicBezTo>
                <a:cubicBezTo>
                  <a:pt x="67504" y="54762"/>
                  <a:pt x="80267" y="52089"/>
                  <a:pt x="90004" y="46743"/>
                </a:cubicBezTo>
                <a:cubicBezTo>
                  <a:pt x="109481" y="36051"/>
                  <a:pt x="109481" y="18715"/>
                  <a:pt x="90004" y="8023"/>
                </a:cubicBezTo>
                <a:cubicBezTo>
                  <a:pt x="80266" y="2675"/>
                  <a:pt x="67502" y="1"/>
                  <a:pt x="54738" y="1"/>
                </a:cubicBezTo>
                <a:close/>
              </a:path>
            </a:pathLst>
          </a:custGeom>
          <a:solidFill>
            <a:srgbClr val="000000">
              <a:alpha val="3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p2"/>
          <p:cNvGrpSpPr/>
          <p:nvPr/>
        </p:nvGrpSpPr>
        <p:grpSpPr>
          <a:xfrm>
            <a:off x="3187740" y="1084518"/>
            <a:ext cx="1358252" cy="2260932"/>
            <a:chOff x="1653252" y="1249313"/>
            <a:chExt cx="1608731" cy="2677877"/>
          </a:xfrm>
        </p:grpSpPr>
        <p:sp>
          <p:nvSpPr>
            <p:cNvPr id="330" name="Google Shape;330;p2"/>
            <p:cNvSpPr/>
            <p:nvPr/>
          </p:nvSpPr>
          <p:spPr>
            <a:xfrm>
              <a:off x="1653252" y="3010960"/>
              <a:ext cx="1287405" cy="739572"/>
            </a:xfrm>
            <a:custGeom>
              <a:avLst/>
              <a:gdLst/>
              <a:ahLst/>
              <a:cxnLst/>
              <a:rect l="l" t="t" r="r" b="b"/>
              <a:pathLst>
                <a:path w="25434" h="14611" extrusionOk="0">
                  <a:moveTo>
                    <a:pt x="22128" y="1"/>
                  </a:moveTo>
                  <a:cubicBezTo>
                    <a:pt x="21958" y="1"/>
                    <a:pt x="21789" y="37"/>
                    <a:pt x="21659" y="110"/>
                  </a:cubicBezTo>
                  <a:lnTo>
                    <a:pt x="258" y="12469"/>
                  </a:lnTo>
                  <a:cubicBezTo>
                    <a:pt x="0" y="12618"/>
                    <a:pt x="0" y="12859"/>
                    <a:pt x="258" y="13009"/>
                  </a:cubicBezTo>
                  <a:lnTo>
                    <a:pt x="2835" y="14498"/>
                  </a:lnTo>
                  <a:cubicBezTo>
                    <a:pt x="2964" y="14573"/>
                    <a:pt x="3134" y="14610"/>
                    <a:pt x="3304" y="14610"/>
                  </a:cubicBezTo>
                  <a:cubicBezTo>
                    <a:pt x="3474" y="14610"/>
                    <a:pt x="3644" y="14573"/>
                    <a:pt x="3774" y="14498"/>
                  </a:cubicBezTo>
                  <a:lnTo>
                    <a:pt x="25175" y="2139"/>
                  </a:lnTo>
                  <a:cubicBezTo>
                    <a:pt x="25433" y="1990"/>
                    <a:pt x="25433" y="1749"/>
                    <a:pt x="25175" y="1599"/>
                  </a:cubicBezTo>
                  <a:lnTo>
                    <a:pt x="22598" y="110"/>
                  </a:lnTo>
                  <a:cubicBezTo>
                    <a:pt x="22467" y="37"/>
                    <a:pt x="22297" y="1"/>
                    <a:pt x="22128" y="1"/>
                  </a:cubicBezTo>
                  <a:close/>
                </a:path>
              </a:pathLst>
            </a:custGeom>
            <a:solidFill>
              <a:srgbClr val="000000">
                <a:alpha val="3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958632" y="1659063"/>
              <a:ext cx="303351" cy="394614"/>
            </a:xfrm>
            <a:custGeom>
              <a:avLst/>
              <a:gdLst/>
              <a:ahLst/>
              <a:cxnLst/>
              <a:rect l="l" t="t" r="r" b="b"/>
              <a:pathLst>
                <a:path w="5993" h="7796" extrusionOk="0">
                  <a:moveTo>
                    <a:pt x="5786" y="0"/>
                  </a:moveTo>
                  <a:cubicBezTo>
                    <a:pt x="5735" y="0"/>
                    <a:pt x="5678" y="17"/>
                    <a:pt x="5618" y="52"/>
                  </a:cubicBezTo>
                  <a:lnTo>
                    <a:pt x="1674" y="2329"/>
                  </a:lnTo>
                  <a:cubicBezTo>
                    <a:pt x="1467" y="2448"/>
                    <a:pt x="1301" y="2737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7"/>
                    <a:pt x="1385" y="7796"/>
                    <a:pt x="1508" y="7796"/>
                  </a:cubicBezTo>
                  <a:cubicBezTo>
                    <a:pt x="1558" y="7796"/>
                    <a:pt x="1615" y="7780"/>
                    <a:pt x="1674" y="7745"/>
                  </a:cubicBezTo>
                  <a:lnTo>
                    <a:pt x="5618" y="5467"/>
                  </a:lnTo>
                  <a:cubicBezTo>
                    <a:pt x="5825" y="5348"/>
                    <a:pt x="5992" y="5056"/>
                    <a:pt x="5992" y="4818"/>
                  </a:cubicBezTo>
                  <a:lnTo>
                    <a:pt x="5992" y="265"/>
                  </a:lnTo>
                  <a:cubicBezTo>
                    <a:pt x="5992" y="97"/>
                    <a:pt x="5908" y="0"/>
                    <a:pt x="57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3072117" y="1756451"/>
              <a:ext cx="153523" cy="210518"/>
            </a:xfrm>
            <a:custGeom>
              <a:avLst/>
              <a:gdLst/>
              <a:ahLst/>
              <a:cxnLst/>
              <a:rect l="l" t="t" r="r" b="b"/>
              <a:pathLst>
                <a:path w="3033" h="4159" extrusionOk="0">
                  <a:moveTo>
                    <a:pt x="3032" y="1"/>
                  </a:moveTo>
                  <a:lnTo>
                    <a:pt x="1595" y="2499"/>
                  </a:lnTo>
                  <a:cubicBezTo>
                    <a:pt x="1560" y="2560"/>
                    <a:pt x="1514" y="2597"/>
                    <a:pt x="1472" y="2597"/>
                  </a:cubicBezTo>
                  <a:cubicBezTo>
                    <a:pt x="1460" y="2597"/>
                    <a:pt x="1449" y="2594"/>
                    <a:pt x="1438" y="2588"/>
                  </a:cubicBezTo>
                  <a:lnTo>
                    <a:pt x="0" y="1751"/>
                  </a:lnTo>
                  <a:lnTo>
                    <a:pt x="0" y="4020"/>
                  </a:lnTo>
                  <a:cubicBezTo>
                    <a:pt x="0" y="4106"/>
                    <a:pt x="35" y="4159"/>
                    <a:pt x="84" y="4159"/>
                  </a:cubicBezTo>
                  <a:cubicBezTo>
                    <a:pt x="98" y="4159"/>
                    <a:pt x="113" y="4154"/>
                    <a:pt x="129" y="4145"/>
                  </a:cubicBezTo>
                  <a:lnTo>
                    <a:pt x="2903" y="2540"/>
                  </a:lnTo>
                  <a:cubicBezTo>
                    <a:pt x="2975" y="2499"/>
                    <a:pt x="3032" y="2377"/>
                    <a:pt x="3032" y="2269"/>
                  </a:cubicBezTo>
                  <a:lnTo>
                    <a:pt x="30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3072117" y="1741823"/>
              <a:ext cx="153523" cy="128973"/>
            </a:xfrm>
            <a:custGeom>
              <a:avLst/>
              <a:gdLst/>
              <a:ahLst/>
              <a:cxnLst/>
              <a:rect l="l" t="t" r="r" b="b"/>
              <a:pathLst>
                <a:path w="3033" h="2548" extrusionOk="0">
                  <a:moveTo>
                    <a:pt x="3032" y="0"/>
                  </a:moveTo>
                  <a:lnTo>
                    <a:pt x="0" y="1751"/>
                  </a:lnTo>
                  <a:lnTo>
                    <a:pt x="1441" y="2540"/>
                  </a:lnTo>
                  <a:cubicBezTo>
                    <a:pt x="1451" y="2545"/>
                    <a:pt x="1461" y="2548"/>
                    <a:pt x="1471" y="2548"/>
                  </a:cubicBezTo>
                  <a:cubicBezTo>
                    <a:pt x="1511" y="2548"/>
                    <a:pt x="1557" y="2514"/>
                    <a:pt x="1595" y="2452"/>
                  </a:cubicBezTo>
                  <a:lnTo>
                    <a:pt x="30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958632" y="2068712"/>
              <a:ext cx="303351" cy="394715"/>
            </a:xfrm>
            <a:custGeom>
              <a:avLst/>
              <a:gdLst/>
              <a:ahLst/>
              <a:cxnLst/>
              <a:rect l="l" t="t" r="r" b="b"/>
              <a:pathLst>
                <a:path w="5993" h="7798" extrusionOk="0">
                  <a:moveTo>
                    <a:pt x="5787" y="1"/>
                  </a:moveTo>
                  <a:cubicBezTo>
                    <a:pt x="5736" y="1"/>
                    <a:pt x="5679" y="18"/>
                    <a:pt x="5618" y="54"/>
                  </a:cubicBezTo>
                  <a:lnTo>
                    <a:pt x="1674" y="2328"/>
                  </a:lnTo>
                  <a:cubicBezTo>
                    <a:pt x="1467" y="2450"/>
                    <a:pt x="1301" y="2739"/>
                    <a:pt x="1301" y="2980"/>
                  </a:cubicBezTo>
                  <a:lnTo>
                    <a:pt x="1301" y="4599"/>
                  </a:lnTo>
                  <a:lnTo>
                    <a:pt x="151" y="5792"/>
                  </a:lnTo>
                  <a:cubicBezTo>
                    <a:pt x="1" y="5948"/>
                    <a:pt x="33" y="6058"/>
                    <a:pt x="216" y="6058"/>
                  </a:cubicBezTo>
                  <a:cubicBezTo>
                    <a:pt x="236" y="6058"/>
                    <a:pt x="258" y="6057"/>
                    <a:pt x="281" y="6054"/>
                  </a:cubicBezTo>
                  <a:lnTo>
                    <a:pt x="1301" y="5935"/>
                  </a:lnTo>
                  <a:lnTo>
                    <a:pt x="1301" y="7529"/>
                  </a:lnTo>
                  <a:cubicBezTo>
                    <a:pt x="1301" y="7699"/>
                    <a:pt x="1385" y="7798"/>
                    <a:pt x="1508" y="7798"/>
                  </a:cubicBezTo>
                  <a:cubicBezTo>
                    <a:pt x="1558" y="7798"/>
                    <a:pt x="1615" y="7782"/>
                    <a:pt x="1674" y="7747"/>
                  </a:cubicBezTo>
                  <a:lnTo>
                    <a:pt x="5618" y="5469"/>
                  </a:lnTo>
                  <a:cubicBezTo>
                    <a:pt x="5825" y="5350"/>
                    <a:pt x="5992" y="5058"/>
                    <a:pt x="5992" y="4820"/>
                  </a:cubicBezTo>
                  <a:lnTo>
                    <a:pt x="5992" y="267"/>
                  </a:lnTo>
                  <a:cubicBezTo>
                    <a:pt x="5992" y="99"/>
                    <a:pt x="5909" y="1"/>
                    <a:pt x="57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3059361" y="2184424"/>
              <a:ext cx="172656" cy="193156"/>
            </a:xfrm>
            <a:custGeom>
              <a:avLst/>
              <a:gdLst/>
              <a:ahLst/>
              <a:cxnLst/>
              <a:rect l="l" t="t" r="r" b="b"/>
              <a:pathLst>
                <a:path w="3411" h="3816" extrusionOk="0">
                  <a:moveTo>
                    <a:pt x="1704" y="953"/>
                  </a:moveTo>
                  <a:lnTo>
                    <a:pt x="2258" y="1466"/>
                  </a:lnTo>
                  <a:lnTo>
                    <a:pt x="1976" y="1626"/>
                  </a:lnTo>
                  <a:lnTo>
                    <a:pt x="1976" y="2500"/>
                  </a:lnTo>
                  <a:lnTo>
                    <a:pt x="1432" y="2816"/>
                  </a:lnTo>
                  <a:lnTo>
                    <a:pt x="1432" y="1942"/>
                  </a:lnTo>
                  <a:lnTo>
                    <a:pt x="1150" y="2105"/>
                  </a:lnTo>
                  <a:lnTo>
                    <a:pt x="1704" y="953"/>
                  </a:lnTo>
                  <a:close/>
                  <a:moveTo>
                    <a:pt x="2503" y="1"/>
                  </a:moveTo>
                  <a:cubicBezTo>
                    <a:pt x="2435" y="1"/>
                    <a:pt x="2362" y="21"/>
                    <a:pt x="2285" y="65"/>
                  </a:cubicBezTo>
                  <a:cubicBezTo>
                    <a:pt x="2126" y="158"/>
                    <a:pt x="1983" y="365"/>
                    <a:pt x="1897" y="603"/>
                  </a:cubicBezTo>
                  <a:cubicBezTo>
                    <a:pt x="1852" y="265"/>
                    <a:pt x="1687" y="64"/>
                    <a:pt x="1467" y="64"/>
                  </a:cubicBezTo>
                  <a:cubicBezTo>
                    <a:pt x="1391" y="64"/>
                    <a:pt x="1310" y="88"/>
                    <a:pt x="1224" y="137"/>
                  </a:cubicBezTo>
                  <a:cubicBezTo>
                    <a:pt x="813" y="375"/>
                    <a:pt x="480" y="1082"/>
                    <a:pt x="480" y="1718"/>
                  </a:cubicBezTo>
                  <a:lnTo>
                    <a:pt x="480" y="2303"/>
                  </a:lnTo>
                  <a:lnTo>
                    <a:pt x="477" y="2306"/>
                  </a:lnTo>
                  <a:cubicBezTo>
                    <a:pt x="215" y="2455"/>
                    <a:pt x="0" y="2904"/>
                    <a:pt x="0" y="3309"/>
                  </a:cubicBezTo>
                  <a:cubicBezTo>
                    <a:pt x="0" y="3622"/>
                    <a:pt x="129" y="3816"/>
                    <a:pt x="309" y="3816"/>
                  </a:cubicBezTo>
                  <a:cubicBezTo>
                    <a:pt x="361" y="3816"/>
                    <a:pt x="418" y="3799"/>
                    <a:pt x="477" y="3765"/>
                  </a:cubicBezTo>
                  <a:lnTo>
                    <a:pt x="2934" y="2347"/>
                  </a:lnTo>
                  <a:cubicBezTo>
                    <a:pt x="3196" y="2194"/>
                    <a:pt x="3411" y="1745"/>
                    <a:pt x="3411" y="1341"/>
                  </a:cubicBezTo>
                  <a:cubicBezTo>
                    <a:pt x="3411" y="1029"/>
                    <a:pt x="3281" y="834"/>
                    <a:pt x="3101" y="834"/>
                  </a:cubicBezTo>
                  <a:cubicBezTo>
                    <a:pt x="3049" y="834"/>
                    <a:pt x="2993" y="850"/>
                    <a:pt x="2934" y="885"/>
                  </a:cubicBezTo>
                  <a:lnTo>
                    <a:pt x="2907" y="898"/>
                  </a:lnTo>
                  <a:lnTo>
                    <a:pt x="2907" y="664"/>
                  </a:lnTo>
                  <a:cubicBezTo>
                    <a:pt x="2907" y="252"/>
                    <a:pt x="2739" y="1"/>
                    <a:pt x="2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958632" y="1249313"/>
              <a:ext cx="303351" cy="394665"/>
            </a:xfrm>
            <a:custGeom>
              <a:avLst/>
              <a:gdLst/>
              <a:ahLst/>
              <a:cxnLst/>
              <a:rect l="l" t="t" r="r" b="b"/>
              <a:pathLst>
                <a:path w="5993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4" y="2330"/>
                  </a:lnTo>
                  <a:cubicBezTo>
                    <a:pt x="1467" y="2448"/>
                    <a:pt x="1301" y="2738"/>
                    <a:pt x="1301" y="2978"/>
                  </a:cubicBezTo>
                  <a:lnTo>
                    <a:pt x="1301" y="4597"/>
                  </a:lnTo>
                  <a:lnTo>
                    <a:pt x="151" y="5790"/>
                  </a:lnTo>
                  <a:cubicBezTo>
                    <a:pt x="1" y="5947"/>
                    <a:pt x="33" y="6056"/>
                    <a:pt x="216" y="6056"/>
                  </a:cubicBezTo>
                  <a:cubicBezTo>
                    <a:pt x="236" y="6056"/>
                    <a:pt x="257" y="6055"/>
                    <a:pt x="281" y="6052"/>
                  </a:cubicBezTo>
                  <a:lnTo>
                    <a:pt x="1301" y="5933"/>
                  </a:lnTo>
                  <a:lnTo>
                    <a:pt x="1301" y="7527"/>
                  </a:lnTo>
                  <a:cubicBezTo>
                    <a:pt x="1301" y="7698"/>
                    <a:pt x="1384" y="7796"/>
                    <a:pt x="1507" y="7796"/>
                  </a:cubicBezTo>
                  <a:cubicBezTo>
                    <a:pt x="1557" y="7796"/>
                    <a:pt x="1614" y="7780"/>
                    <a:pt x="1674" y="7745"/>
                  </a:cubicBezTo>
                  <a:lnTo>
                    <a:pt x="5618" y="5467"/>
                  </a:lnTo>
                  <a:cubicBezTo>
                    <a:pt x="5825" y="5349"/>
                    <a:pt x="5992" y="5056"/>
                    <a:pt x="5992" y="4818"/>
                  </a:cubicBezTo>
                  <a:lnTo>
                    <a:pt x="5992" y="269"/>
                  </a:lnTo>
                  <a:cubicBezTo>
                    <a:pt x="5992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063866" y="1343968"/>
              <a:ext cx="162128" cy="215226"/>
            </a:xfrm>
            <a:custGeom>
              <a:avLst/>
              <a:gdLst/>
              <a:ahLst/>
              <a:cxnLst/>
              <a:rect l="l" t="t" r="r" b="b"/>
              <a:pathLst>
                <a:path w="3203" h="4252" extrusionOk="0">
                  <a:moveTo>
                    <a:pt x="1915" y="1214"/>
                  </a:moveTo>
                  <a:cubicBezTo>
                    <a:pt x="1923" y="1214"/>
                    <a:pt x="1930" y="1214"/>
                    <a:pt x="1938" y="1214"/>
                  </a:cubicBezTo>
                  <a:lnTo>
                    <a:pt x="1965" y="1214"/>
                  </a:lnTo>
                  <a:cubicBezTo>
                    <a:pt x="1968" y="1218"/>
                    <a:pt x="1975" y="1218"/>
                    <a:pt x="1979" y="1218"/>
                  </a:cubicBezTo>
                  <a:cubicBezTo>
                    <a:pt x="2098" y="1235"/>
                    <a:pt x="2196" y="1306"/>
                    <a:pt x="2254" y="1435"/>
                  </a:cubicBezTo>
                  <a:cubicBezTo>
                    <a:pt x="2404" y="1765"/>
                    <a:pt x="2233" y="2343"/>
                    <a:pt x="1873" y="2724"/>
                  </a:cubicBezTo>
                  <a:cubicBezTo>
                    <a:pt x="1720" y="2883"/>
                    <a:pt x="1560" y="2982"/>
                    <a:pt x="1414" y="3019"/>
                  </a:cubicBezTo>
                  <a:cubicBezTo>
                    <a:pt x="1408" y="3023"/>
                    <a:pt x="1400" y="3023"/>
                    <a:pt x="1394" y="3026"/>
                  </a:cubicBezTo>
                  <a:cubicBezTo>
                    <a:pt x="1390" y="3026"/>
                    <a:pt x="1387" y="3026"/>
                    <a:pt x="1380" y="3030"/>
                  </a:cubicBezTo>
                  <a:cubicBezTo>
                    <a:pt x="1370" y="3030"/>
                    <a:pt x="1359" y="3033"/>
                    <a:pt x="1350" y="3033"/>
                  </a:cubicBezTo>
                  <a:cubicBezTo>
                    <a:pt x="1339" y="3036"/>
                    <a:pt x="1326" y="3036"/>
                    <a:pt x="1312" y="3036"/>
                  </a:cubicBezTo>
                  <a:lnTo>
                    <a:pt x="1292" y="3036"/>
                  </a:lnTo>
                  <a:cubicBezTo>
                    <a:pt x="1290" y="3038"/>
                    <a:pt x="1288" y="3039"/>
                    <a:pt x="1287" y="3039"/>
                  </a:cubicBezTo>
                  <a:cubicBezTo>
                    <a:pt x="1285" y="3039"/>
                    <a:pt x="1284" y="3038"/>
                    <a:pt x="1282" y="3036"/>
                  </a:cubicBezTo>
                  <a:cubicBezTo>
                    <a:pt x="1135" y="3036"/>
                    <a:pt x="1017" y="2961"/>
                    <a:pt x="948" y="2815"/>
                  </a:cubicBezTo>
                  <a:cubicBezTo>
                    <a:pt x="924" y="2761"/>
                    <a:pt x="907" y="2696"/>
                    <a:pt x="901" y="2632"/>
                  </a:cubicBezTo>
                  <a:cubicBezTo>
                    <a:pt x="898" y="2597"/>
                    <a:pt x="894" y="2564"/>
                    <a:pt x="894" y="2530"/>
                  </a:cubicBezTo>
                  <a:cubicBezTo>
                    <a:pt x="898" y="2210"/>
                    <a:pt x="1061" y="1812"/>
                    <a:pt x="1332" y="1527"/>
                  </a:cubicBezTo>
                  <a:cubicBezTo>
                    <a:pt x="1417" y="1435"/>
                    <a:pt x="1510" y="1364"/>
                    <a:pt x="1598" y="1312"/>
                  </a:cubicBezTo>
                  <a:cubicBezTo>
                    <a:pt x="1629" y="1292"/>
                    <a:pt x="1659" y="1279"/>
                    <a:pt x="1686" y="1265"/>
                  </a:cubicBezTo>
                  <a:cubicBezTo>
                    <a:pt x="1766" y="1231"/>
                    <a:pt x="1843" y="1214"/>
                    <a:pt x="1915" y="1214"/>
                  </a:cubicBezTo>
                  <a:close/>
                  <a:moveTo>
                    <a:pt x="2404" y="0"/>
                  </a:moveTo>
                  <a:lnTo>
                    <a:pt x="2053" y="35"/>
                  </a:lnTo>
                  <a:cubicBezTo>
                    <a:pt x="2020" y="38"/>
                    <a:pt x="1985" y="61"/>
                    <a:pt x="1975" y="88"/>
                  </a:cubicBezTo>
                  <a:lnTo>
                    <a:pt x="1785" y="602"/>
                  </a:lnTo>
                  <a:cubicBezTo>
                    <a:pt x="1775" y="626"/>
                    <a:pt x="1740" y="660"/>
                    <a:pt x="1706" y="673"/>
                  </a:cubicBezTo>
                  <a:cubicBezTo>
                    <a:pt x="1635" y="711"/>
                    <a:pt x="1563" y="752"/>
                    <a:pt x="1489" y="802"/>
                  </a:cubicBezTo>
                  <a:cubicBezTo>
                    <a:pt x="1475" y="811"/>
                    <a:pt x="1459" y="816"/>
                    <a:pt x="1445" y="816"/>
                  </a:cubicBezTo>
                  <a:cubicBezTo>
                    <a:pt x="1432" y="816"/>
                    <a:pt x="1421" y="812"/>
                    <a:pt x="1414" y="802"/>
                  </a:cubicBezTo>
                  <a:lnTo>
                    <a:pt x="1234" y="527"/>
                  </a:lnTo>
                  <a:cubicBezTo>
                    <a:pt x="1228" y="520"/>
                    <a:pt x="1220" y="517"/>
                    <a:pt x="1211" y="517"/>
                  </a:cubicBezTo>
                  <a:cubicBezTo>
                    <a:pt x="1198" y="517"/>
                    <a:pt x="1183" y="523"/>
                    <a:pt x="1169" y="537"/>
                  </a:cubicBezTo>
                  <a:lnTo>
                    <a:pt x="782" y="945"/>
                  </a:lnTo>
                  <a:cubicBezTo>
                    <a:pt x="758" y="970"/>
                    <a:pt x="744" y="1006"/>
                    <a:pt x="752" y="1031"/>
                  </a:cubicBezTo>
                  <a:lnTo>
                    <a:pt x="860" y="1394"/>
                  </a:lnTo>
                  <a:cubicBezTo>
                    <a:pt x="867" y="1418"/>
                    <a:pt x="857" y="1455"/>
                    <a:pt x="840" y="1483"/>
                  </a:cubicBezTo>
                  <a:cubicBezTo>
                    <a:pt x="775" y="1582"/>
                    <a:pt x="714" y="1687"/>
                    <a:pt x="663" y="1792"/>
                  </a:cubicBezTo>
                  <a:cubicBezTo>
                    <a:pt x="650" y="1816"/>
                    <a:pt x="612" y="1847"/>
                    <a:pt x="578" y="1853"/>
                  </a:cubicBezTo>
                  <a:lnTo>
                    <a:pt x="248" y="1932"/>
                  </a:lnTo>
                  <a:cubicBezTo>
                    <a:pt x="214" y="1941"/>
                    <a:pt x="180" y="1969"/>
                    <a:pt x="173" y="1996"/>
                  </a:cubicBezTo>
                  <a:lnTo>
                    <a:pt x="7" y="2557"/>
                  </a:lnTo>
                  <a:cubicBezTo>
                    <a:pt x="0" y="2581"/>
                    <a:pt x="17" y="2605"/>
                    <a:pt x="47" y="2605"/>
                  </a:cubicBezTo>
                  <a:lnTo>
                    <a:pt x="350" y="2622"/>
                  </a:lnTo>
                  <a:cubicBezTo>
                    <a:pt x="380" y="2625"/>
                    <a:pt x="405" y="2646"/>
                    <a:pt x="401" y="2672"/>
                  </a:cubicBezTo>
                  <a:cubicBezTo>
                    <a:pt x="391" y="2774"/>
                    <a:pt x="391" y="2870"/>
                    <a:pt x="401" y="2965"/>
                  </a:cubicBezTo>
                  <a:cubicBezTo>
                    <a:pt x="405" y="2989"/>
                    <a:pt x="388" y="3026"/>
                    <a:pt x="367" y="3054"/>
                  </a:cubicBezTo>
                  <a:lnTo>
                    <a:pt x="30" y="3462"/>
                  </a:lnTo>
                  <a:cubicBezTo>
                    <a:pt x="10" y="3485"/>
                    <a:pt x="0" y="3523"/>
                    <a:pt x="10" y="3546"/>
                  </a:cubicBezTo>
                  <a:lnTo>
                    <a:pt x="170" y="3900"/>
                  </a:lnTo>
                  <a:cubicBezTo>
                    <a:pt x="173" y="3903"/>
                    <a:pt x="176" y="3907"/>
                    <a:pt x="180" y="3910"/>
                  </a:cubicBezTo>
                  <a:cubicBezTo>
                    <a:pt x="184" y="3914"/>
                    <a:pt x="190" y="3914"/>
                    <a:pt x="193" y="3914"/>
                  </a:cubicBezTo>
                  <a:cubicBezTo>
                    <a:pt x="207" y="3914"/>
                    <a:pt x="221" y="3907"/>
                    <a:pt x="234" y="3896"/>
                  </a:cubicBezTo>
                  <a:lnTo>
                    <a:pt x="595" y="3567"/>
                  </a:lnTo>
                  <a:cubicBezTo>
                    <a:pt x="610" y="3552"/>
                    <a:pt x="629" y="3544"/>
                    <a:pt x="646" y="3544"/>
                  </a:cubicBezTo>
                  <a:cubicBezTo>
                    <a:pt x="656" y="3544"/>
                    <a:pt x="666" y="3547"/>
                    <a:pt x="673" y="3553"/>
                  </a:cubicBezTo>
                  <a:cubicBezTo>
                    <a:pt x="717" y="3590"/>
                    <a:pt x="772" y="3621"/>
                    <a:pt x="826" y="3642"/>
                  </a:cubicBezTo>
                  <a:cubicBezTo>
                    <a:pt x="849" y="3652"/>
                    <a:pt x="867" y="3679"/>
                    <a:pt x="863" y="3706"/>
                  </a:cubicBezTo>
                  <a:lnTo>
                    <a:pt x="752" y="4209"/>
                  </a:lnTo>
                  <a:cubicBezTo>
                    <a:pt x="747" y="4223"/>
                    <a:pt x="755" y="4237"/>
                    <a:pt x="765" y="4243"/>
                  </a:cubicBezTo>
                  <a:lnTo>
                    <a:pt x="768" y="4243"/>
                  </a:lnTo>
                  <a:cubicBezTo>
                    <a:pt x="773" y="4248"/>
                    <a:pt x="780" y="4251"/>
                    <a:pt x="788" y="4251"/>
                  </a:cubicBezTo>
                  <a:cubicBezTo>
                    <a:pt x="791" y="4251"/>
                    <a:pt x="795" y="4251"/>
                    <a:pt x="799" y="4250"/>
                  </a:cubicBezTo>
                  <a:lnTo>
                    <a:pt x="1152" y="4216"/>
                  </a:lnTo>
                  <a:cubicBezTo>
                    <a:pt x="1183" y="4213"/>
                    <a:pt x="1221" y="4189"/>
                    <a:pt x="1227" y="4162"/>
                  </a:cubicBezTo>
                  <a:lnTo>
                    <a:pt x="1421" y="3652"/>
                  </a:lnTo>
                  <a:cubicBezTo>
                    <a:pt x="1431" y="3625"/>
                    <a:pt x="1465" y="3590"/>
                    <a:pt x="1496" y="3577"/>
                  </a:cubicBezTo>
                  <a:cubicBezTo>
                    <a:pt x="1533" y="3560"/>
                    <a:pt x="1571" y="3540"/>
                    <a:pt x="1608" y="3515"/>
                  </a:cubicBezTo>
                  <a:cubicBezTo>
                    <a:pt x="1645" y="3495"/>
                    <a:pt x="1679" y="3475"/>
                    <a:pt x="1714" y="3451"/>
                  </a:cubicBezTo>
                  <a:cubicBezTo>
                    <a:pt x="1730" y="3440"/>
                    <a:pt x="1747" y="3434"/>
                    <a:pt x="1762" y="3434"/>
                  </a:cubicBezTo>
                  <a:cubicBezTo>
                    <a:pt x="1775" y="3434"/>
                    <a:pt x="1785" y="3438"/>
                    <a:pt x="1792" y="3448"/>
                  </a:cubicBezTo>
                  <a:lnTo>
                    <a:pt x="1971" y="3723"/>
                  </a:lnTo>
                  <a:cubicBezTo>
                    <a:pt x="1971" y="3727"/>
                    <a:pt x="1975" y="3730"/>
                    <a:pt x="1979" y="3730"/>
                  </a:cubicBezTo>
                  <a:cubicBezTo>
                    <a:pt x="1983" y="3733"/>
                    <a:pt x="1988" y="3734"/>
                    <a:pt x="1994" y="3734"/>
                  </a:cubicBezTo>
                  <a:cubicBezTo>
                    <a:pt x="2006" y="3734"/>
                    <a:pt x="2023" y="3727"/>
                    <a:pt x="2037" y="3713"/>
                  </a:cubicBezTo>
                  <a:lnTo>
                    <a:pt x="2420" y="3305"/>
                  </a:lnTo>
                  <a:cubicBezTo>
                    <a:pt x="2445" y="3281"/>
                    <a:pt x="2458" y="3244"/>
                    <a:pt x="2451" y="3220"/>
                  </a:cubicBezTo>
                  <a:lnTo>
                    <a:pt x="2343" y="2856"/>
                  </a:lnTo>
                  <a:cubicBezTo>
                    <a:pt x="2339" y="2836"/>
                    <a:pt x="2346" y="2795"/>
                    <a:pt x="2363" y="2768"/>
                  </a:cubicBezTo>
                  <a:cubicBezTo>
                    <a:pt x="2431" y="2669"/>
                    <a:pt x="2489" y="2564"/>
                    <a:pt x="2543" y="2462"/>
                  </a:cubicBezTo>
                  <a:cubicBezTo>
                    <a:pt x="2553" y="2434"/>
                    <a:pt x="2591" y="2407"/>
                    <a:pt x="2624" y="2398"/>
                  </a:cubicBezTo>
                  <a:lnTo>
                    <a:pt x="2958" y="2319"/>
                  </a:lnTo>
                  <a:cubicBezTo>
                    <a:pt x="2988" y="2309"/>
                    <a:pt x="3022" y="2282"/>
                    <a:pt x="3032" y="2255"/>
                  </a:cubicBezTo>
                  <a:lnTo>
                    <a:pt x="3199" y="1697"/>
                  </a:lnTo>
                  <a:cubicBezTo>
                    <a:pt x="3203" y="1676"/>
                    <a:pt x="3195" y="1659"/>
                    <a:pt x="3179" y="1653"/>
                  </a:cubicBezTo>
                  <a:lnTo>
                    <a:pt x="3179" y="1649"/>
                  </a:lnTo>
                  <a:cubicBezTo>
                    <a:pt x="3172" y="1646"/>
                    <a:pt x="3165" y="1646"/>
                    <a:pt x="3154" y="1646"/>
                  </a:cubicBezTo>
                  <a:lnTo>
                    <a:pt x="2856" y="1629"/>
                  </a:lnTo>
                  <a:cubicBezTo>
                    <a:pt x="2825" y="1626"/>
                    <a:pt x="2801" y="1605"/>
                    <a:pt x="2804" y="1577"/>
                  </a:cubicBezTo>
                  <a:cubicBezTo>
                    <a:pt x="2808" y="1530"/>
                    <a:pt x="2812" y="1483"/>
                    <a:pt x="2812" y="1439"/>
                  </a:cubicBezTo>
                  <a:cubicBezTo>
                    <a:pt x="2812" y="1387"/>
                    <a:pt x="2808" y="1337"/>
                    <a:pt x="2804" y="1289"/>
                  </a:cubicBezTo>
                  <a:cubicBezTo>
                    <a:pt x="2801" y="1265"/>
                    <a:pt x="2815" y="1224"/>
                    <a:pt x="2835" y="1197"/>
                  </a:cubicBezTo>
                  <a:lnTo>
                    <a:pt x="3175" y="789"/>
                  </a:lnTo>
                  <a:cubicBezTo>
                    <a:pt x="3195" y="766"/>
                    <a:pt x="3203" y="728"/>
                    <a:pt x="3195" y="708"/>
                  </a:cubicBezTo>
                  <a:lnTo>
                    <a:pt x="3036" y="354"/>
                  </a:lnTo>
                  <a:cubicBezTo>
                    <a:pt x="3032" y="347"/>
                    <a:pt x="3029" y="344"/>
                    <a:pt x="3026" y="340"/>
                  </a:cubicBezTo>
                  <a:lnTo>
                    <a:pt x="3022" y="340"/>
                  </a:lnTo>
                  <a:cubicBezTo>
                    <a:pt x="3019" y="339"/>
                    <a:pt x="3015" y="338"/>
                    <a:pt x="3010" y="338"/>
                  </a:cubicBezTo>
                  <a:cubicBezTo>
                    <a:pt x="2998" y="338"/>
                    <a:pt x="2984" y="345"/>
                    <a:pt x="2971" y="358"/>
                  </a:cubicBezTo>
                  <a:lnTo>
                    <a:pt x="2611" y="684"/>
                  </a:lnTo>
                  <a:cubicBezTo>
                    <a:pt x="2596" y="699"/>
                    <a:pt x="2577" y="707"/>
                    <a:pt x="2559" y="707"/>
                  </a:cubicBezTo>
                  <a:cubicBezTo>
                    <a:pt x="2549" y="707"/>
                    <a:pt x="2539" y="704"/>
                    <a:pt x="2533" y="697"/>
                  </a:cubicBezTo>
                  <a:cubicBezTo>
                    <a:pt x="2485" y="660"/>
                    <a:pt x="2434" y="629"/>
                    <a:pt x="2379" y="609"/>
                  </a:cubicBezTo>
                  <a:cubicBezTo>
                    <a:pt x="2352" y="598"/>
                    <a:pt x="2335" y="571"/>
                    <a:pt x="2343" y="544"/>
                  </a:cubicBezTo>
                  <a:lnTo>
                    <a:pt x="2454" y="41"/>
                  </a:lnTo>
                  <a:cubicBezTo>
                    <a:pt x="2458" y="27"/>
                    <a:pt x="2451" y="14"/>
                    <a:pt x="2437" y="7"/>
                  </a:cubicBezTo>
                  <a:cubicBezTo>
                    <a:pt x="2431" y="0"/>
                    <a:pt x="2417" y="0"/>
                    <a:pt x="2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701238" y="1311775"/>
              <a:ext cx="1187790" cy="2384034"/>
            </a:xfrm>
            <a:custGeom>
              <a:avLst/>
              <a:gdLst/>
              <a:ahLst/>
              <a:cxnLst/>
              <a:rect l="l" t="t" r="r" b="b"/>
              <a:pathLst>
                <a:path w="23466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2"/>
                  </a:cubicBezTo>
                  <a:lnTo>
                    <a:pt x="469" y="11849"/>
                  </a:lnTo>
                  <a:cubicBezTo>
                    <a:pt x="211" y="11998"/>
                    <a:pt x="0" y="12362"/>
                    <a:pt x="0" y="12658"/>
                  </a:cubicBezTo>
                  <a:lnTo>
                    <a:pt x="0" y="45446"/>
                  </a:lnTo>
                  <a:cubicBezTo>
                    <a:pt x="0" y="45741"/>
                    <a:pt x="211" y="46105"/>
                    <a:pt x="469" y="46255"/>
                  </a:cubicBezTo>
                  <a:lnTo>
                    <a:pt x="1731" y="46986"/>
                  </a:lnTo>
                  <a:cubicBezTo>
                    <a:pt x="1862" y="47061"/>
                    <a:pt x="2032" y="47098"/>
                    <a:pt x="2201" y="47098"/>
                  </a:cubicBezTo>
                  <a:cubicBezTo>
                    <a:pt x="2371" y="47098"/>
                    <a:pt x="2540" y="47061"/>
                    <a:pt x="2669" y="46986"/>
                  </a:cubicBezTo>
                  <a:lnTo>
                    <a:pt x="22996" y="35250"/>
                  </a:lnTo>
                  <a:cubicBezTo>
                    <a:pt x="23255" y="35101"/>
                    <a:pt x="23465" y="34737"/>
                    <a:pt x="23465" y="34437"/>
                  </a:cubicBezTo>
                  <a:lnTo>
                    <a:pt x="23465" y="1653"/>
                  </a:lnTo>
                  <a:cubicBezTo>
                    <a:pt x="23465" y="1353"/>
                    <a:pt x="23255" y="990"/>
                    <a:pt x="22996" y="840"/>
                  </a:cubicBezTo>
                  <a:lnTo>
                    <a:pt x="21735" y="112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704629" y="1935942"/>
              <a:ext cx="456" cy="759"/>
            </a:xfrm>
            <a:custGeom>
              <a:avLst/>
              <a:gdLst/>
              <a:ahLst/>
              <a:cxnLst/>
              <a:rect l="l" t="t" r="r" b="b"/>
              <a:pathLst>
                <a:path w="9" h="15" extrusionOk="0">
                  <a:moveTo>
                    <a:pt x="1" y="14"/>
                  </a:moveTo>
                  <a:cubicBezTo>
                    <a:pt x="1" y="11"/>
                    <a:pt x="5" y="8"/>
                    <a:pt x="8" y="0"/>
                  </a:cubicBezTo>
                  <a:cubicBezTo>
                    <a:pt x="5" y="8"/>
                    <a:pt x="1" y="11"/>
                    <a:pt x="1" y="1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702402" y="1936650"/>
              <a:ext cx="2278" cy="7238"/>
            </a:xfrm>
            <a:custGeom>
              <a:avLst/>
              <a:gdLst/>
              <a:ahLst/>
              <a:cxnLst/>
              <a:rect l="l" t="t" r="r" b="b"/>
              <a:pathLst>
                <a:path w="45" h="143" extrusionOk="0">
                  <a:moveTo>
                    <a:pt x="1" y="143"/>
                  </a:moveTo>
                  <a:cubicBezTo>
                    <a:pt x="11" y="96"/>
                    <a:pt x="24" y="48"/>
                    <a:pt x="45" y="0"/>
                  </a:cubicBezTo>
                  <a:cubicBezTo>
                    <a:pt x="24" y="48"/>
                    <a:pt x="11" y="96"/>
                    <a:pt x="1" y="14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705034" y="1311775"/>
              <a:ext cx="1183994" cy="681716"/>
            </a:xfrm>
            <a:custGeom>
              <a:avLst/>
              <a:gdLst/>
              <a:ahLst/>
              <a:cxnLst/>
              <a:rect l="l" t="t" r="r" b="b"/>
              <a:pathLst>
                <a:path w="23391" h="13468" extrusionOk="0">
                  <a:moveTo>
                    <a:pt x="65" y="12196"/>
                  </a:moveTo>
                  <a:cubicBezTo>
                    <a:pt x="41" y="12240"/>
                    <a:pt x="17" y="12287"/>
                    <a:pt x="0" y="12331"/>
                  </a:cubicBezTo>
                  <a:cubicBezTo>
                    <a:pt x="19" y="12285"/>
                    <a:pt x="41" y="12240"/>
                    <a:pt x="66" y="12197"/>
                  </a:cubicBezTo>
                  <a:lnTo>
                    <a:pt x="66" y="12197"/>
                  </a:lnTo>
                  <a:lnTo>
                    <a:pt x="65" y="12196"/>
                  </a:lnTo>
                  <a:close/>
                  <a:moveTo>
                    <a:pt x="21191" y="0"/>
                  </a:moveTo>
                  <a:cubicBezTo>
                    <a:pt x="21021" y="0"/>
                    <a:pt x="20851" y="38"/>
                    <a:pt x="20722" y="112"/>
                  </a:cubicBezTo>
                  <a:lnTo>
                    <a:pt x="394" y="11846"/>
                  </a:lnTo>
                  <a:cubicBezTo>
                    <a:pt x="266" y="11921"/>
                    <a:pt x="150" y="12050"/>
                    <a:pt x="66" y="12197"/>
                  </a:cubicBezTo>
                  <a:lnTo>
                    <a:pt x="66" y="12197"/>
                  </a:lnTo>
                  <a:lnTo>
                    <a:pt x="2264" y="13467"/>
                  </a:lnTo>
                  <a:cubicBezTo>
                    <a:pt x="2349" y="13321"/>
                    <a:pt x="2465" y="13192"/>
                    <a:pt x="2594" y="13117"/>
                  </a:cubicBezTo>
                  <a:lnTo>
                    <a:pt x="22921" y="1381"/>
                  </a:lnTo>
                  <a:cubicBezTo>
                    <a:pt x="22996" y="1338"/>
                    <a:pt x="23067" y="1317"/>
                    <a:pt x="23130" y="1317"/>
                  </a:cubicBezTo>
                  <a:cubicBezTo>
                    <a:pt x="23284" y="1317"/>
                    <a:pt x="23390" y="1440"/>
                    <a:pt x="23390" y="1652"/>
                  </a:cubicBezTo>
                  <a:lnTo>
                    <a:pt x="23390" y="1652"/>
                  </a:lnTo>
                  <a:cubicBezTo>
                    <a:pt x="23390" y="1353"/>
                    <a:pt x="23180" y="989"/>
                    <a:pt x="22921" y="840"/>
                  </a:cubicBezTo>
                  <a:lnTo>
                    <a:pt x="21660" y="112"/>
                  </a:lnTo>
                  <a:cubicBezTo>
                    <a:pt x="21531" y="38"/>
                    <a:pt x="21361" y="0"/>
                    <a:pt x="211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886904" y="1559093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2" y="1"/>
                  </a:moveTo>
                  <a:cubicBezTo>
                    <a:pt x="17689" y="1"/>
                    <a:pt x="17630" y="18"/>
                    <a:pt x="17567" y="54"/>
                  </a:cubicBezTo>
                  <a:lnTo>
                    <a:pt x="392" y="9972"/>
                  </a:lnTo>
                  <a:cubicBezTo>
                    <a:pt x="174" y="10097"/>
                    <a:pt x="1" y="10400"/>
                    <a:pt x="1" y="10648"/>
                  </a:cubicBezTo>
                  <a:lnTo>
                    <a:pt x="1" y="32604"/>
                  </a:lnTo>
                  <a:cubicBezTo>
                    <a:pt x="1" y="32783"/>
                    <a:pt x="88" y="32884"/>
                    <a:pt x="217" y="32884"/>
                  </a:cubicBezTo>
                  <a:cubicBezTo>
                    <a:pt x="269" y="32884"/>
                    <a:pt x="328" y="32868"/>
                    <a:pt x="392" y="32832"/>
                  </a:cubicBezTo>
                  <a:lnTo>
                    <a:pt x="17567" y="22915"/>
                  </a:lnTo>
                  <a:cubicBezTo>
                    <a:pt x="17782" y="22789"/>
                    <a:pt x="17958" y="22487"/>
                    <a:pt x="17958" y="22234"/>
                  </a:cubicBezTo>
                  <a:lnTo>
                    <a:pt x="17958" y="279"/>
                  </a:lnTo>
                  <a:cubicBezTo>
                    <a:pt x="17958" y="103"/>
                    <a:pt x="17870" y="1"/>
                    <a:pt x="17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701238" y="1929058"/>
              <a:ext cx="129631" cy="1766652"/>
            </a:xfrm>
            <a:custGeom>
              <a:avLst/>
              <a:gdLst/>
              <a:ahLst/>
              <a:cxnLst/>
              <a:rect l="l" t="t" r="r" b="b"/>
              <a:pathLst>
                <a:path w="2561" h="34902" extrusionOk="0">
                  <a:moveTo>
                    <a:pt x="140" y="1"/>
                  </a:moveTo>
                  <a:cubicBezTo>
                    <a:pt x="88" y="92"/>
                    <a:pt x="44" y="194"/>
                    <a:pt x="24" y="293"/>
                  </a:cubicBezTo>
                  <a:cubicBezTo>
                    <a:pt x="7" y="351"/>
                    <a:pt x="0" y="409"/>
                    <a:pt x="0" y="463"/>
                  </a:cubicBezTo>
                  <a:lnTo>
                    <a:pt x="3" y="33248"/>
                  </a:lnTo>
                  <a:cubicBezTo>
                    <a:pt x="3" y="33550"/>
                    <a:pt x="211" y="33910"/>
                    <a:pt x="469" y="34060"/>
                  </a:cubicBezTo>
                  <a:lnTo>
                    <a:pt x="1731" y="34791"/>
                  </a:lnTo>
                  <a:cubicBezTo>
                    <a:pt x="1765" y="34808"/>
                    <a:pt x="1798" y="34825"/>
                    <a:pt x="1836" y="34839"/>
                  </a:cubicBezTo>
                  <a:cubicBezTo>
                    <a:pt x="1853" y="34845"/>
                    <a:pt x="1874" y="34852"/>
                    <a:pt x="1894" y="34859"/>
                  </a:cubicBezTo>
                  <a:cubicBezTo>
                    <a:pt x="1931" y="34869"/>
                    <a:pt x="1972" y="34880"/>
                    <a:pt x="2013" y="34886"/>
                  </a:cubicBezTo>
                  <a:cubicBezTo>
                    <a:pt x="2074" y="34896"/>
                    <a:pt x="2138" y="34901"/>
                    <a:pt x="2202" y="34901"/>
                  </a:cubicBezTo>
                  <a:cubicBezTo>
                    <a:pt x="2265" y="34901"/>
                    <a:pt x="2329" y="34896"/>
                    <a:pt x="2390" y="34886"/>
                  </a:cubicBezTo>
                  <a:cubicBezTo>
                    <a:pt x="2421" y="34880"/>
                    <a:pt x="2451" y="34872"/>
                    <a:pt x="2482" y="34866"/>
                  </a:cubicBezTo>
                  <a:cubicBezTo>
                    <a:pt x="2509" y="34859"/>
                    <a:pt x="2536" y="34849"/>
                    <a:pt x="2561" y="34839"/>
                  </a:cubicBezTo>
                  <a:lnTo>
                    <a:pt x="2561" y="34839"/>
                  </a:lnTo>
                  <a:cubicBezTo>
                    <a:pt x="2524" y="34850"/>
                    <a:pt x="2490" y="34856"/>
                    <a:pt x="2457" y="34856"/>
                  </a:cubicBezTo>
                  <a:cubicBezTo>
                    <a:pt x="2304" y="34856"/>
                    <a:pt x="2200" y="34733"/>
                    <a:pt x="2200" y="34519"/>
                  </a:cubicBezTo>
                  <a:lnTo>
                    <a:pt x="2200" y="1735"/>
                  </a:lnTo>
                  <a:cubicBezTo>
                    <a:pt x="2200" y="1585"/>
                    <a:pt x="2255" y="1418"/>
                    <a:pt x="2339" y="1272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026153" y="3270882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1" y="1"/>
                    <a:pt x="990" y="58"/>
                    <a:pt x="962" y="143"/>
                  </a:cubicBezTo>
                  <a:lnTo>
                    <a:pt x="727" y="921"/>
                  </a:lnTo>
                  <a:cubicBezTo>
                    <a:pt x="711" y="969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79" y="2050"/>
                    <a:pt x="476" y="2098"/>
                  </a:cubicBezTo>
                  <a:lnTo>
                    <a:pt x="385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4"/>
                  </a:cubicBezTo>
                  <a:lnTo>
                    <a:pt x="1010" y="2308"/>
                  </a:lnTo>
                  <a:cubicBezTo>
                    <a:pt x="1035" y="2271"/>
                    <a:pt x="1068" y="2250"/>
                    <a:pt x="1097" y="2250"/>
                  </a:cubicBezTo>
                  <a:cubicBezTo>
                    <a:pt x="1100" y="2250"/>
                    <a:pt x="1102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7" y="2312"/>
                    <a:pt x="1740" y="2180"/>
                    <a:pt x="1727" y="2080"/>
                  </a:cubicBezTo>
                  <a:lnTo>
                    <a:pt x="1635" y="1428"/>
                  </a:lnTo>
                  <a:cubicBezTo>
                    <a:pt x="1632" y="1387"/>
                    <a:pt x="1642" y="1336"/>
                    <a:pt x="1666" y="1288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1" y="364"/>
                    <a:pt x="1992" y="367"/>
                  </a:cubicBezTo>
                  <a:lnTo>
                    <a:pt x="1462" y="571"/>
                  </a:lnTo>
                  <a:cubicBezTo>
                    <a:pt x="1453" y="575"/>
                    <a:pt x="1444" y="576"/>
                    <a:pt x="1436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161758" y="3192576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9" y="1"/>
                  </a:moveTo>
                  <a:cubicBezTo>
                    <a:pt x="1052" y="1"/>
                    <a:pt x="991" y="58"/>
                    <a:pt x="965" y="142"/>
                  </a:cubicBezTo>
                  <a:lnTo>
                    <a:pt x="728" y="922"/>
                  </a:lnTo>
                  <a:cubicBezTo>
                    <a:pt x="711" y="969"/>
                    <a:pt x="684" y="1016"/>
                    <a:pt x="649" y="1040"/>
                  </a:cubicBezTo>
                  <a:lnTo>
                    <a:pt x="119" y="1452"/>
                  </a:lnTo>
                  <a:cubicBezTo>
                    <a:pt x="34" y="1517"/>
                    <a:pt x="0" y="1672"/>
                    <a:pt x="61" y="1717"/>
                  </a:cubicBezTo>
                  <a:lnTo>
                    <a:pt x="446" y="1996"/>
                  </a:lnTo>
                  <a:cubicBezTo>
                    <a:pt x="469" y="2013"/>
                    <a:pt x="480" y="2050"/>
                    <a:pt x="476" y="2098"/>
                  </a:cubicBezTo>
                  <a:lnTo>
                    <a:pt x="384" y="2856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3"/>
                  </a:cubicBezTo>
                  <a:lnTo>
                    <a:pt x="1010" y="2309"/>
                  </a:lnTo>
                  <a:cubicBezTo>
                    <a:pt x="1035" y="2271"/>
                    <a:pt x="1069" y="2251"/>
                    <a:pt x="1098" y="2251"/>
                  </a:cubicBezTo>
                  <a:cubicBezTo>
                    <a:pt x="1101" y="2251"/>
                    <a:pt x="1103" y="2251"/>
                    <a:pt x="1105" y="2251"/>
                  </a:cubicBezTo>
                  <a:lnTo>
                    <a:pt x="1577" y="2312"/>
                  </a:lnTo>
                  <a:cubicBezTo>
                    <a:pt x="1579" y="2312"/>
                    <a:pt x="1581" y="2312"/>
                    <a:pt x="1583" y="2312"/>
                  </a:cubicBezTo>
                  <a:cubicBezTo>
                    <a:pt x="1659" y="2312"/>
                    <a:pt x="1740" y="2180"/>
                    <a:pt x="1727" y="2080"/>
                  </a:cubicBezTo>
                  <a:lnTo>
                    <a:pt x="1638" y="1428"/>
                  </a:lnTo>
                  <a:cubicBezTo>
                    <a:pt x="1632" y="1387"/>
                    <a:pt x="1643" y="1336"/>
                    <a:pt x="1666" y="1289"/>
                  </a:cubicBezTo>
                  <a:lnTo>
                    <a:pt x="2050" y="568"/>
                  </a:lnTo>
                  <a:cubicBezTo>
                    <a:pt x="2105" y="468"/>
                    <a:pt x="2084" y="362"/>
                    <a:pt x="2018" y="362"/>
                  </a:cubicBezTo>
                  <a:cubicBezTo>
                    <a:pt x="2010" y="362"/>
                    <a:pt x="2002" y="364"/>
                    <a:pt x="1993" y="367"/>
                  </a:cubicBezTo>
                  <a:lnTo>
                    <a:pt x="1462" y="571"/>
                  </a:lnTo>
                  <a:cubicBezTo>
                    <a:pt x="1453" y="575"/>
                    <a:pt x="1445" y="576"/>
                    <a:pt x="1437" y="576"/>
                  </a:cubicBezTo>
                  <a:cubicBezTo>
                    <a:pt x="1415" y="576"/>
                    <a:pt x="1397" y="563"/>
                    <a:pt x="1387" y="541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297312" y="3114271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100" y="1"/>
                  </a:moveTo>
                  <a:cubicBezTo>
                    <a:pt x="1053" y="1"/>
                    <a:pt x="993" y="58"/>
                    <a:pt x="967" y="143"/>
                  </a:cubicBezTo>
                  <a:lnTo>
                    <a:pt x="729" y="922"/>
                  </a:lnTo>
                  <a:cubicBezTo>
                    <a:pt x="711" y="969"/>
                    <a:pt x="685" y="1016"/>
                    <a:pt x="650" y="1041"/>
                  </a:cubicBezTo>
                  <a:lnTo>
                    <a:pt x="120" y="1452"/>
                  </a:lnTo>
                  <a:cubicBezTo>
                    <a:pt x="35" y="1517"/>
                    <a:pt x="1" y="1673"/>
                    <a:pt x="62" y="1717"/>
                  </a:cubicBezTo>
                  <a:lnTo>
                    <a:pt x="446" y="1995"/>
                  </a:lnTo>
                  <a:cubicBezTo>
                    <a:pt x="470" y="2013"/>
                    <a:pt x="484" y="2050"/>
                    <a:pt x="477" y="2097"/>
                  </a:cubicBezTo>
                  <a:lnTo>
                    <a:pt x="385" y="2856"/>
                  </a:lnTo>
                  <a:cubicBezTo>
                    <a:pt x="377" y="2928"/>
                    <a:pt x="406" y="2969"/>
                    <a:pt x="447" y="2969"/>
                  </a:cubicBezTo>
                  <a:cubicBezTo>
                    <a:pt x="474" y="2969"/>
                    <a:pt x="506" y="2951"/>
                    <a:pt x="535" y="2913"/>
                  </a:cubicBezTo>
                  <a:lnTo>
                    <a:pt x="1011" y="2309"/>
                  </a:lnTo>
                  <a:cubicBezTo>
                    <a:pt x="1036" y="2271"/>
                    <a:pt x="1070" y="2251"/>
                    <a:pt x="1100" y="2251"/>
                  </a:cubicBezTo>
                  <a:cubicBezTo>
                    <a:pt x="1102" y="2251"/>
                    <a:pt x="1104" y="2251"/>
                    <a:pt x="1106" y="2251"/>
                  </a:cubicBezTo>
                  <a:lnTo>
                    <a:pt x="1579" y="2312"/>
                  </a:lnTo>
                  <a:cubicBezTo>
                    <a:pt x="1581" y="2312"/>
                    <a:pt x="1582" y="2312"/>
                    <a:pt x="1584" y="2312"/>
                  </a:cubicBezTo>
                  <a:cubicBezTo>
                    <a:pt x="1661" y="2312"/>
                    <a:pt x="1745" y="2181"/>
                    <a:pt x="1728" y="2081"/>
                  </a:cubicBezTo>
                  <a:lnTo>
                    <a:pt x="1640" y="1428"/>
                  </a:lnTo>
                  <a:cubicBezTo>
                    <a:pt x="1633" y="1388"/>
                    <a:pt x="1643" y="1336"/>
                    <a:pt x="1667" y="1289"/>
                  </a:cubicBezTo>
                  <a:lnTo>
                    <a:pt x="2051" y="568"/>
                  </a:lnTo>
                  <a:cubicBezTo>
                    <a:pt x="2106" y="468"/>
                    <a:pt x="2085" y="363"/>
                    <a:pt x="2022" y="363"/>
                  </a:cubicBezTo>
                  <a:cubicBezTo>
                    <a:pt x="2014" y="363"/>
                    <a:pt x="2006" y="364"/>
                    <a:pt x="1997" y="368"/>
                  </a:cubicBezTo>
                  <a:lnTo>
                    <a:pt x="1463" y="572"/>
                  </a:lnTo>
                  <a:cubicBezTo>
                    <a:pt x="1455" y="575"/>
                    <a:pt x="1447" y="577"/>
                    <a:pt x="1440" y="577"/>
                  </a:cubicBezTo>
                  <a:cubicBezTo>
                    <a:pt x="1418" y="577"/>
                    <a:pt x="1398" y="564"/>
                    <a:pt x="1388" y="541"/>
                  </a:cubicBezTo>
                  <a:lnTo>
                    <a:pt x="1150" y="37"/>
                  </a:lnTo>
                  <a:cubicBezTo>
                    <a:pt x="1139" y="12"/>
                    <a:pt x="1121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432967" y="3036016"/>
              <a:ext cx="106550" cy="150283"/>
            </a:xfrm>
            <a:custGeom>
              <a:avLst/>
              <a:gdLst/>
              <a:ahLst/>
              <a:cxnLst/>
              <a:rect l="l" t="t" r="r" b="b"/>
              <a:pathLst>
                <a:path w="2105" h="2969" extrusionOk="0">
                  <a:moveTo>
                    <a:pt x="1098" y="1"/>
                  </a:moveTo>
                  <a:cubicBezTo>
                    <a:pt x="1052" y="1"/>
                    <a:pt x="992" y="58"/>
                    <a:pt x="966" y="142"/>
                  </a:cubicBezTo>
                  <a:lnTo>
                    <a:pt x="727" y="921"/>
                  </a:lnTo>
                  <a:cubicBezTo>
                    <a:pt x="711" y="968"/>
                    <a:pt x="683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2" y="1716"/>
                  </a:cubicBezTo>
                  <a:lnTo>
                    <a:pt x="446" y="1995"/>
                  </a:lnTo>
                  <a:cubicBezTo>
                    <a:pt x="470" y="2012"/>
                    <a:pt x="483" y="2049"/>
                    <a:pt x="476" y="2097"/>
                  </a:cubicBezTo>
                  <a:lnTo>
                    <a:pt x="385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9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78" y="2311"/>
                  </a:lnTo>
                  <a:cubicBezTo>
                    <a:pt x="1579" y="2311"/>
                    <a:pt x="1581" y="2311"/>
                    <a:pt x="1583" y="2311"/>
                  </a:cubicBezTo>
                  <a:cubicBezTo>
                    <a:pt x="1660" y="2311"/>
                    <a:pt x="1744" y="2180"/>
                    <a:pt x="1727" y="2080"/>
                  </a:cubicBezTo>
                  <a:lnTo>
                    <a:pt x="1639" y="1427"/>
                  </a:lnTo>
                  <a:cubicBezTo>
                    <a:pt x="1632" y="1387"/>
                    <a:pt x="1642" y="1335"/>
                    <a:pt x="1666" y="1288"/>
                  </a:cubicBezTo>
                  <a:lnTo>
                    <a:pt x="2050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2" y="571"/>
                  </a:lnTo>
                  <a:cubicBezTo>
                    <a:pt x="1454" y="574"/>
                    <a:pt x="1446" y="576"/>
                    <a:pt x="1438" y="576"/>
                  </a:cubicBezTo>
                  <a:cubicBezTo>
                    <a:pt x="1417" y="576"/>
                    <a:pt x="1397" y="563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568572" y="2957710"/>
              <a:ext cx="106600" cy="150233"/>
            </a:xfrm>
            <a:custGeom>
              <a:avLst/>
              <a:gdLst/>
              <a:ahLst/>
              <a:cxnLst/>
              <a:rect l="l" t="t" r="r" b="b"/>
              <a:pathLst>
                <a:path w="2106" h="2968" extrusionOk="0">
                  <a:moveTo>
                    <a:pt x="1099" y="1"/>
                  </a:moveTo>
                  <a:cubicBezTo>
                    <a:pt x="1052" y="1"/>
                    <a:pt x="991" y="57"/>
                    <a:pt x="965" y="142"/>
                  </a:cubicBezTo>
                  <a:lnTo>
                    <a:pt x="728" y="921"/>
                  </a:lnTo>
                  <a:cubicBezTo>
                    <a:pt x="714" y="968"/>
                    <a:pt x="684" y="1016"/>
                    <a:pt x="650" y="1040"/>
                  </a:cubicBezTo>
                  <a:lnTo>
                    <a:pt x="119" y="1451"/>
                  </a:lnTo>
                  <a:cubicBezTo>
                    <a:pt x="34" y="1515"/>
                    <a:pt x="0" y="1672"/>
                    <a:pt x="61" y="1716"/>
                  </a:cubicBezTo>
                  <a:lnTo>
                    <a:pt x="446" y="1995"/>
                  </a:lnTo>
                  <a:cubicBezTo>
                    <a:pt x="469" y="2012"/>
                    <a:pt x="483" y="2049"/>
                    <a:pt x="476" y="2097"/>
                  </a:cubicBezTo>
                  <a:lnTo>
                    <a:pt x="384" y="2855"/>
                  </a:lnTo>
                  <a:cubicBezTo>
                    <a:pt x="376" y="2927"/>
                    <a:pt x="405" y="2968"/>
                    <a:pt x="446" y="2968"/>
                  </a:cubicBezTo>
                  <a:cubicBezTo>
                    <a:pt x="473" y="2968"/>
                    <a:pt x="504" y="2951"/>
                    <a:pt x="534" y="2913"/>
                  </a:cubicBezTo>
                  <a:lnTo>
                    <a:pt x="1010" y="2308"/>
                  </a:lnTo>
                  <a:cubicBezTo>
                    <a:pt x="1038" y="2270"/>
                    <a:pt x="1070" y="2249"/>
                    <a:pt x="1099" y="2249"/>
                  </a:cubicBezTo>
                  <a:cubicBezTo>
                    <a:pt x="1101" y="2249"/>
                    <a:pt x="1103" y="2250"/>
                    <a:pt x="1105" y="2250"/>
                  </a:cubicBezTo>
                  <a:lnTo>
                    <a:pt x="1581" y="2311"/>
                  </a:lnTo>
                  <a:cubicBezTo>
                    <a:pt x="1583" y="2311"/>
                    <a:pt x="1585" y="2311"/>
                    <a:pt x="1587" y="2311"/>
                  </a:cubicBezTo>
                  <a:cubicBezTo>
                    <a:pt x="1660" y="2311"/>
                    <a:pt x="1744" y="2179"/>
                    <a:pt x="1727" y="2080"/>
                  </a:cubicBezTo>
                  <a:lnTo>
                    <a:pt x="1639" y="1427"/>
                  </a:lnTo>
                  <a:cubicBezTo>
                    <a:pt x="1632" y="1386"/>
                    <a:pt x="1643" y="1335"/>
                    <a:pt x="1666" y="1288"/>
                  </a:cubicBezTo>
                  <a:lnTo>
                    <a:pt x="2051" y="567"/>
                  </a:lnTo>
                  <a:cubicBezTo>
                    <a:pt x="2105" y="467"/>
                    <a:pt x="2084" y="362"/>
                    <a:pt x="2021" y="362"/>
                  </a:cubicBezTo>
                  <a:cubicBezTo>
                    <a:pt x="2013" y="362"/>
                    <a:pt x="2005" y="363"/>
                    <a:pt x="1996" y="367"/>
                  </a:cubicBezTo>
                  <a:lnTo>
                    <a:pt x="1466" y="571"/>
                  </a:lnTo>
                  <a:cubicBezTo>
                    <a:pt x="1457" y="574"/>
                    <a:pt x="1448" y="576"/>
                    <a:pt x="1440" y="576"/>
                  </a:cubicBezTo>
                  <a:cubicBezTo>
                    <a:pt x="1417" y="576"/>
                    <a:pt x="1397" y="562"/>
                    <a:pt x="1387" y="540"/>
                  </a:cubicBezTo>
                  <a:lnTo>
                    <a:pt x="1149" y="37"/>
                  </a:lnTo>
                  <a:cubicBezTo>
                    <a:pt x="1138" y="12"/>
                    <a:pt x="1119" y="1"/>
                    <a:pt x="1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503174" y="2200925"/>
              <a:ext cx="210164" cy="494685"/>
            </a:xfrm>
            <a:custGeom>
              <a:avLst/>
              <a:gdLst/>
              <a:ahLst/>
              <a:cxnLst/>
              <a:rect l="l" t="t" r="r" b="b"/>
              <a:pathLst>
                <a:path w="4152" h="9773" extrusionOk="0">
                  <a:moveTo>
                    <a:pt x="240" y="1"/>
                  </a:moveTo>
                  <a:cubicBezTo>
                    <a:pt x="156" y="1"/>
                    <a:pt x="76" y="8"/>
                    <a:pt x="0" y="22"/>
                  </a:cubicBezTo>
                  <a:lnTo>
                    <a:pt x="510" y="2629"/>
                  </a:lnTo>
                  <a:lnTo>
                    <a:pt x="2071" y="4326"/>
                  </a:lnTo>
                  <a:lnTo>
                    <a:pt x="426" y="8253"/>
                  </a:lnTo>
                  <a:lnTo>
                    <a:pt x="1003" y="9772"/>
                  </a:lnTo>
                  <a:cubicBezTo>
                    <a:pt x="1003" y="9772"/>
                    <a:pt x="4151" y="4292"/>
                    <a:pt x="3950" y="3915"/>
                  </a:cubicBezTo>
                  <a:cubicBezTo>
                    <a:pt x="3751" y="3541"/>
                    <a:pt x="2489" y="1419"/>
                    <a:pt x="1819" y="790"/>
                  </a:cubicBezTo>
                  <a:cubicBezTo>
                    <a:pt x="1178" y="185"/>
                    <a:pt x="656" y="1"/>
                    <a:pt x="24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464603" y="2194193"/>
              <a:ext cx="260427" cy="429844"/>
            </a:xfrm>
            <a:custGeom>
              <a:avLst/>
              <a:gdLst/>
              <a:ahLst/>
              <a:cxnLst/>
              <a:rect l="l" t="t" r="r" b="b"/>
              <a:pathLst>
                <a:path w="5145" h="8492" extrusionOk="0">
                  <a:moveTo>
                    <a:pt x="651" y="1"/>
                  </a:moveTo>
                  <a:cubicBezTo>
                    <a:pt x="274" y="1"/>
                    <a:pt x="0" y="49"/>
                    <a:pt x="0" y="49"/>
                  </a:cubicBezTo>
                  <a:lnTo>
                    <a:pt x="1272" y="2762"/>
                  </a:lnTo>
                  <a:lnTo>
                    <a:pt x="2744" y="4520"/>
                  </a:lnTo>
                  <a:lnTo>
                    <a:pt x="1582" y="7553"/>
                  </a:lnTo>
                  <a:lnTo>
                    <a:pt x="2564" y="8491"/>
                  </a:lnTo>
                  <a:cubicBezTo>
                    <a:pt x="2564" y="8491"/>
                    <a:pt x="3485" y="6907"/>
                    <a:pt x="3931" y="6030"/>
                  </a:cubicBezTo>
                  <a:cubicBezTo>
                    <a:pt x="4624" y="4666"/>
                    <a:pt x="4788" y="4388"/>
                    <a:pt x="4893" y="4098"/>
                  </a:cubicBezTo>
                  <a:cubicBezTo>
                    <a:pt x="5039" y="3684"/>
                    <a:pt x="5145" y="3538"/>
                    <a:pt x="4808" y="3062"/>
                  </a:cubicBezTo>
                  <a:cubicBezTo>
                    <a:pt x="4472" y="2582"/>
                    <a:pt x="2428" y="475"/>
                    <a:pt x="1888" y="230"/>
                  </a:cubicBezTo>
                  <a:cubicBezTo>
                    <a:pt x="1483" y="47"/>
                    <a:pt x="1019" y="1"/>
                    <a:pt x="6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195621" y="3644289"/>
              <a:ext cx="71624" cy="135503"/>
            </a:xfrm>
            <a:custGeom>
              <a:avLst/>
              <a:gdLst/>
              <a:ahLst/>
              <a:cxnLst/>
              <a:rect l="l" t="t" r="r" b="b"/>
              <a:pathLst>
                <a:path w="1415" h="2677" extrusionOk="0">
                  <a:moveTo>
                    <a:pt x="1415" y="1"/>
                  </a:moveTo>
                  <a:lnTo>
                    <a:pt x="1" y="252"/>
                  </a:lnTo>
                  <a:lnTo>
                    <a:pt x="1" y="2676"/>
                  </a:lnTo>
                  <a:lnTo>
                    <a:pt x="1415" y="2425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488697" y="3494410"/>
              <a:ext cx="75268" cy="140818"/>
            </a:xfrm>
            <a:custGeom>
              <a:avLst/>
              <a:gdLst/>
              <a:ahLst/>
              <a:cxnLst/>
              <a:rect l="l" t="t" r="r" b="b"/>
              <a:pathLst>
                <a:path w="1487" h="2782" extrusionOk="0">
                  <a:moveTo>
                    <a:pt x="1487" y="1"/>
                  </a:moveTo>
                  <a:lnTo>
                    <a:pt x="1" y="214"/>
                  </a:lnTo>
                  <a:lnTo>
                    <a:pt x="1" y="2781"/>
                  </a:lnTo>
                  <a:lnTo>
                    <a:pt x="1418" y="2577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176740" y="2703660"/>
              <a:ext cx="396335" cy="1019032"/>
            </a:xfrm>
            <a:custGeom>
              <a:avLst/>
              <a:gdLst/>
              <a:ahLst/>
              <a:cxnLst/>
              <a:rect l="l" t="t" r="r" b="b"/>
              <a:pathLst>
                <a:path w="7830" h="20132" extrusionOk="0">
                  <a:moveTo>
                    <a:pt x="7405" y="0"/>
                  </a:moveTo>
                  <a:lnTo>
                    <a:pt x="575" y="1496"/>
                  </a:lnTo>
                  <a:cubicBezTo>
                    <a:pt x="575" y="2850"/>
                    <a:pt x="479" y="10727"/>
                    <a:pt x="479" y="10727"/>
                  </a:cubicBezTo>
                  <a:cubicBezTo>
                    <a:pt x="445" y="11121"/>
                    <a:pt x="71" y="11879"/>
                    <a:pt x="44" y="13286"/>
                  </a:cubicBezTo>
                  <a:cubicBezTo>
                    <a:pt x="0" y="15326"/>
                    <a:pt x="313" y="20056"/>
                    <a:pt x="313" y="20056"/>
                  </a:cubicBezTo>
                  <a:cubicBezTo>
                    <a:pt x="313" y="20056"/>
                    <a:pt x="496" y="20131"/>
                    <a:pt x="797" y="20131"/>
                  </a:cubicBezTo>
                  <a:cubicBezTo>
                    <a:pt x="1078" y="20131"/>
                    <a:pt x="1460" y="20065"/>
                    <a:pt x="1890" y="19811"/>
                  </a:cubicBezTo>
                  <a:cubicBezTo>
                    <a:pt x="1890" y="19811"/>
                    <a:pt x="3002" y="12845"/>
                    <a:pt x="3257" y="10788"/>
                  </a:cubicBezTo>
                  <a:cubicBezTo>
                    <a:pt x="3478" y="8993"/>
                    <a:pt x="4348" y="4747"/>
                    <a:pt x="4348" y="4747"/>
                  </a:cubicBezTo>
                  <a:lnTo>
                    <a:pt x="5324" y="9914"/>
                  </a:lnTo>
                  <a:cubicBezTo>
                    <a:pt x="5324" y="9914"/>
                    <a:pt x="5062" y="11009"/>
                    <a:pt x="5147" y="12196"/>
                  </a:cubicBezTo>
                  <a:cubicBezTo>
                    <a:pt x="5215" y="13113"/>
                    <a:pt x="6075" y="17625"/>
                    <a:pt x="6075" y="17625"/>
                  </a:cubicBezTo>
                  <a:cubicBezTo>
                    <a:pt x="6075" y="17625"/>
                    <a:pt x="6294" y="17734"/>
                    <a:pt x="6663" y="17734"/>
                  </a:cubicBezTo>
                  <a:cubicBezTo>
                    <a:pt x="6938" y="17734"/>
                    <a:pt x="7297" y="17673"/>
                    <a:pt x="7711" y="17462"/>
                  </a:cubicBezTo>
                  <a:cubicBezTo>
                    <a:pt x="7711" y="17462"/>
                    <a:pt x="7796" y="10132"/>
                    <a:pt x="7809" y="9275"/>
                  </a:cubicBezTo>
                  <a:cubicBezTo>
                    <a:pt x="7829" y="8296"/>
                    <a:pt x="7405" y="0"/>
                    <a:pt x="7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75677" y="3721329"/>
              <a:ext cx="186070" cy="205861"/>
            </a:xfrm>
            <a:custGeom>
              <a:avLst/>
              <a:gdLst/>
              <a:ahLst/>
              <a:cxnLst/>
              <a:rect l="l" t="t" r="r" b="b"/>
              <a:pathLst>
                <a:path w="3676" h="4067" extrusionOk="0">
                  <a:moveTo>
                    <a:pt x="1828" y="0"/>
                  </a:moveTo>
                  <a:cubicBezTo>
                    <a:pt x="1822" y="0"/>
                    <a:pt x="1816" y="1"/>
                    <a:pt x="1809" y="2"/>
                  </a:cubicBezTo>
                  <a:lnTo>
                    <a:pt x="1809" y="206"/>
                  </a:lnTo>
                  <a:cubicBezTo>
                    <a:pt x="1812" y="362"/>
                    <a:pt x="1310" y="492"/>
                    <a:pt x="1102" y="522"/>
                  </a:cubicBezTo>
                  <a:cubicBezTo>
                    <a:pt x="1032" y="531"/>
                    <a:pt x="963" y="536"/>
                    <a:pt x="897" y="536"/>
                  </a:cubicBezTo>
                  <a:cubicBezTo>
                    <a:pt x="666" y="536"/>
                    <a:pt x="474" y="480"/>
                    <a:pt x="395" y="406"/>
                  </a:cubicBezTo>
                  <a:lnTo>
                    <a:pt x="395" y="253"/>
                  </a:lnTo>
                  <a:cubicBezTo>
                    <a:pt x="393" y="253"/>
                    <a:pt x="392" y="253"/>
                    <a:pt x="390" y="253"/>
                  </a:cubicBezTo>
                  <a:cubicBezTo>
                    <a:pt x="307" y="253"/>
                    <a:pt x="237" y="537"/>
                    <a:pt x="174" y="793"/>
                  </a:cubicBezTo>
                  <a:cubicBezTo>
                    <a:pt x="95" y="1096"/>
                    <a:pt x="1" y="1440"/>
                    <a:pt x="119" y="1711"/>
                  </a:cubicBezTo>
                  <a:cubicBezTo>
                    <a:pt x="188" y="1862"/>
                    <a:pt x="293" y="1984"/>
                    <a:pt x="392" y="2110"/>
                  </a:cubicBezTo>
                  <a:cubicBezTo>
                    <a:pt x="561" y="2331"/>
                    <a:pt x="715" y="2576"/>
                    <a:pt x="748" y="2871"/>
                  </a:cubicBezTo>
                  <a:cubicBezTo>
                    <a:pt x="762" y="3001"/>
                    <a:pt x="756" y="3133"/>
                    <a:pt x="776" y="3262"/>
                  </a:cubicBezTo>
                  <a:cubicBezTo>
                    <a:pt x="847" y="3701"/>
                    <a:pt x="1167" y="4000"/>
                    <a:pt x="1608" y="4051"/>
                  </a:cubicBezTo>
                  <a:cubicBezTo>
                    <a:pt x="1694" y="4061"/>
                    <a:pt x="1786" y="4066"/>
                    <a:pt x="1881" y="4066"/>
                  </a:cubicBezTo>
                  <a:cubicBezTo>
                    <a:pt x="2420" y="4066"/>
                    <a:pt x="3075" y="3898"/>
                    <a:pt x="3530" y="3514"/>
                  </a:cubicBezTo>
                  <a:cubicBezTo>
                    <a:pt x="3676" y="3391"/>
                    <a:pt x="3645" y="2973"/>
                    <a:pt x="3560" y="2833"/>
                  </a:cubicBezTo>
                  <a:cubicBezTo>
                    <a:pt x="3475" y="2698"/>
                    <a:pt x="3227" y="2524"/>
                    <a:pt x="3118" y="2405"/>
                  </a:cubicBezTo>
                  <a:cubicBezTo>
                    <a:pt x="2662" y="1909"/>
                    <a:pt x="2493" y="1756"/>
                    <a:pt x="2292" y="1297"/>
                  </a:cubicBezTo>
                  <a:cubicBezTo>
                    <a:pt x="2170" y="1018"/>
                    <a:pt x="2112" y="869"/>
                    <a:pt x="2047" y="617"/>
                  </a:cubicBezTo>
                  <a:cubicBezTo>
                    <a:pt x="2003" y="454"/>
                    <a:pt x="1983" y="359"/>
                    <a:pt x="1962" y="233"/>
                  </a:cubicBezTo>
                  <a:cubicBezTo>
                    <a:pt x="1937" y="71"/>
                    <a:pt x="1895" y="0"/>
                    <a:pt x="1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461870" y="3602630"/>
              <a:ext cx="273841" cy="120875"/>
            </a:xfrm>
            <a:custGeom>
              <a:avLst/>
              <a:gdLst/>
              <a:ahLst/>
              <a:cxnLst/>
              <a:rect l="l" t="t" r="r" b="b"/>
              <a:pathLst>
                <a:path w="5410" h="2388" extrusionOk="0">
                  <a:moveTo>
                    <a:pt x="1973" y="0"/>
                  </a:moveTo>
                  <a:cubicBezTo>
                    <a:pt x="1970" y="0"/>
                    <a:pt x="1966" y="1"/>
                    <a:pt x="1962" y="1"/>
                  </a:cubicBezTo>
                  <a:lnTo>
                    <a:pt x="1956" y="221"/>
                  </a:lnTo>
                  <a:cubicBezTo>
                    <a:pt x="1744" y="366"/>
                    <a:pt x="1369" y="445"/>
                    <a:pt x="1054" y="445"/>
                  </a:cubicBezTo>
                  <a:cubicBezTo>
                    <a:pt x="812" y="445"/>
                    <a:pt x="605" y="399"/>
                    <a:pt x="531" y="300"/>
                  </a:cubicBezTo>
                  <a:lnTo>
                    <a:pt x="531" y="160"/>
                  </a:lnTo>
                  <a:cubicBezTo>
                    <a:pt x="531" y="160"/>
                    <a:pt x="530" y="160"/>
                    <a:pt x="530" y="160"/>
                  </a:cubicBezTo>
                  <a:cubicBezTo>
                    <a:pt x="397" y="160"/>
                    <a:pt x="289" y="801"/>
                    <a:pt x="197" y="1214"/>
                  </a:cubicBezTo>
                  <a:cubicBezTo>
                    <a:pt x="116" y="1596"/>
                    <a:pt x="1" y="2041"/>
                    <a:pt x="289" y="2190"/>
                  </a:cubicBezTo>
                  <a:cubicBezTo>
                    <a:pt x="386" y="2240"/>
                    <a:pt x="532" y="2259"/>
                    <a:pt x="699" y="2259"/>
                  </a:cubicBezTo>
                  <a:cubicBezTo>
                    <a:pt x="1031" y="2259"/>
                    <a:pt x="1443" y="2183"/>
                    <a:pt x="1703" y="2123"/>
                  </a:cubicBezTo>
                  <a:cubicBezTo>
                    <a:pt x="1752" y="2111"/>
                    <a:pt x="1803" y="2106"/>
                    <a:pt x="1857" y="2106"/>
                  </a:cubicBezTo>
                  <a:cubicBezTo>
                    <a:pt x="2247" y="2106"/>
                    <a:pt x="2775" y="2363"/>
                    <a:pt x="3193" y="2384"/>
                  </a:cubicBezTo>
                  <a:cubicBezTo>
                    <a:pt x="3252" y="2386"/>
                    <a:pt x="3310" y="2388"/>
                    <a:pt x="3368" y="2388"/>
                  </a:cubicBezTo>
                  <a:cubicBezTo>
                    <a:pt x="4163" y="2388"/>
                    <a:pt x="4814" y="2136"/>
                    <a:pt x="5093" y="1898"/>
                  </a:cubicBezTo>
                  <a:cubicBezTo>
                    <a:pt x="5396" y="1643"/>
                    <a:pt x="5409" y="1290"/>
                    <a:pt x="5117" y="1211"/>
                  </a:cubicBezTo>
                  <a:cubicBezTo>
                    <a:pt x="4651" y="1082"/>
                    <a:pt x="3621" y="854"/>
                    <a:pt x="3091" y="684"/>
                  </a:cubicBezTo>
                  <a:cubicBezTo>
                    <a:pt x="2775" y="582"/>
                    <a:pt x="2455" y="409"/>
                    <a:pt x="2257" y="232"/>
                  </a:cubicBezTo>
                  <a:cubicBezTo>
                    <a:pt x="2103" y="93"/>
                    <a:pt x="2043" y="0"/>
                    <a:pt x="1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391309" y="2839923"/>
              <a:ext cx="99868" cy="345414"/>
            </a:xfrm>
            <a:custGeom>
              <a:avLst/>
              <a:gdLst/>
              <a:ahLst/>
              <a:cxnLst/>
              <a:rect l="l" t="t" r="r" b="b"/>
              <a:pathLst>
                <a:path w="1973" h="6824" extrusionOk="0">
                  <a:moveTo>
                    <a:pt x="1972" y="1"/>
                  </a:moveTo>
                  <a:cubicBezTo>
                    <a:pt x="1133" y="963"/>
                    <a:pt x="0" y="1479"/>
                    <a:pt x="0" y="1479"/>
                  </a:cubicBezTo>
                  <a:lnTo>
                    <a:pt x="1010" y="6824"/>
                  </a:lnTo>
                  <a:lnTo>
                    <a:pt x="463" y="1643"/>
                  </a:lnTo>
                  <a:cubicBezTo>
                    <a:pt x="1591" y="783"/>
                    <a:pt x="1972" y="1"/>
                    <a:pt x="19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223359" y="2209885"/>
              <a:ext cx="334582" cy="584683"/>
            </a:xfrm>
            <a:custGeom>
              <a:avLst/>
              <a:gdLst/>
              <a:ahLst/>
              <a:cxnLst/>
              <a:rect l="l" t="t" r="r" b="b"/>
              <a:pathLst>
                <a:path w="6610" h="11551" extrusionOk="0">
                  <a:moveTo>
                    <a:pt x="4514" y="1"/>
                  </a:moveTo>
                  <a:cubicBezTo>
                    <a:pt x="4406" y="1"/>
                    <a:pt x="4293" y="8"/>
                    <a:pt x="4175" y="22"/>
                  </a:cubicBezTo>
                  <a:lnTo>
                    <a:pt x="2108" y="447"/>
                  </a:lnTo>
                  <a:cubicBezTo>
                    <a:pt x="1625" y="647"/>
                    <a:pt x="653" y="977"/>
                    <a:pt x="435" y="1977"/>
                  </a:cubicBezTo>
                  <a:cubicBezTo>
                    <a:pt x="173" y="3176"/>
                    <a:pt x="89" y="5699"/>
                    <a:pt x="89" y="5699"/>
                  </a:cubicBezTo>
                  <a:lnTo>
                    <a:pt x="0" y="11299"/>
                  </a:lnTo>
                  <a:cubicBezTo>
                    <a:pt x="291" y="11460"/>
                    <a:pt x="811" y="11551"/>
                    <a:pt x="1453" y="11551"/>
                  </a:cubicBezTo>
                  <a:cubicBezTo>
                    <a:pt x="2970" y="11551"/>
                    <a:pt x="5167" y="11041"/>
                    <a:pt x="6610" y="9735"/>
                  </a:cubicBezTo>
                  <a:cubicBezTo>
                    <a:pt x="6610" y="9735"/>
                    <a:pt x="6357" y="3071"/>
                    <a:pt x="6357" y="2027"/>
                  </a:cubicBezTo>
                  <a:cubicBezTo>
                    <a:pt x="6357" y="1061"/>
                    <a:pt x="5859" y="1"/>
                    <a:pt x="45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433625" y="2196471"/>
              <a:ext cx="132213" cy="590858"/>
            </a:xfrm>
            <a:custGeom>
              <a:avLst/>
              <a:gdLst/>
              <a:ahLst/>
              <a:cxnLst/>
              <a:rect l="l" t="t" r="r" b="b"/>
              <a:pathLst>
                <a:path w="2612" h="11673" extrusionOk="0">
                  <a:moveTo>
                    <a:pt x="823" y="1"/>
                  </a:moveTo>
                  <a:cubicBezTo>
                    <a:pt x="587" y="1"/>
                    <a:pt x="315" y="16"/>
                    <a:pt x="0" y="45"/>
                  </a:cubicBezTo>
                  <a:lnTo>
                    <a:pt x="0" y="181"/>
                  </a:lnTo>
                  <a:cubicBezTo>
                    <a:pt x="0" y="181"/>
                    <a:pt x="718" y="626"/>
                    <a:pt x="915" y="1436"/>
                  </a:cubicBezTo>
                  <a:cubicBezTo>
                    <a:pt x="1109" y="2248"/>
                    <a:pt x="1139" y="11673"/>
                    <a:pt x="1139" y="11673"/>
                  </a:cubicBezTo>
                  <a:cubicBezTo>
                    <a:pt x="1139" y="11673"/>
                    <a:pt x="2142" y="11312"/>
                    <a:pt x="2611" y="10860"/>
                  </a:cubicBezTo>
                  <a:cubicBezTo>
                    <a:pt x="2611" y="10860"/>
                    <a:pt x="2550" y="3425"/>
                    <a:pt x="2456" y="2211"/>
                  </a:cubicBezTo>
                  <a:cubicBezTo>
                    <a:pt x="2329" y="621"/>
                    <a:pt x="2324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191166" y="2220767"/>
              <a:ext cx="191233" cy="603917"/>
            </a:xfrm>
            <a:custGeom>
              <a:avLst/>
              <a:gdLst/>
              <a:ahLst/>
              <a:cxnLst/>
              <a:rect l="l" t="t" r="r" b="b"/>
              <a:pathLst>
                <a:path w="3778" h="11931" extrusionOk="0">
                  <a:moveTo>
                    <a:pt x="2322" y="0"/>
                  </a:moveTo>
                  <a:cubicBezTo>
                    <a:pt x="2322" y="0"/>
                    <a:pt x="2322" y="0"/>
                    <a:pt x="2322" y="0"/>
                  </a:cubicBezTo>
                  <a:cubicBezTo>
                    <a:pt x="2322" y="0"/>
                    <a:pt x="1442" y="340"/>
                    <a:pt x="731" y="748"/>
                  </a:cubicBezTo>
                  <a:cubicBezTo>
                    <a:pt x="343" y="976"/>
                    <a:pt x="58" y="2594"/>
                    <a:pt x="28" y="3815"/>
                  </a:cubicBezTo>
                  <a:cubicBezTo>
                    <a:pt x="1" y="4879"/>
                    <a:pt x="167" y="11696"/>
                    <a:pt x="167" y="11696"/>
                  </a:cubicBezTo>
                  <a:cubicBezTo>
                    <a:pt x="577" y="11869"/>
                    <a:pt x="1057" y="11931"/>
                    <a:pt x="1530" y="11931"/>
                  </a:cubicBezTo>
                  <a:cubicBezTo>
                    <a:pt x="2673" y="11931"/>
                    <a:pt x="3778" y="11574"/>
                    <a:pt x="3778" y="11574"/>
                  </a:cubicBezTo>
                  <a:cubicBezTo>
                    <a:pt x="3778" y="11574"/>
                    <a:pt x="3682" y="6671"/>
                    <a:pt x="3668" y="3849"/>
                  </a:cubicBezTo>
                  <a:cubicBezTo>
                    <a:pt x="3655" y="594"/>
                    <a:pt x="2329" y="0"/>
                    <a:pt x="2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301108" y="2312487"/>
              <a:ext cx="56135" cy="176098"/>
            </a:xfrm>
            <a:custGeom>
              <a:avLst/>
              <a:gdLst/>
              <a:ahLst/>
              <a:cxnLst/>
              <a:rect l="l" t="t" r="r" b="b"/>
              <a:pathLst>
                <a:path w="1109" h="3479" extrusionOk="0">
                  <a:moveTo>
                    <a:pt x="1" y="0"/>
                  </a:moveTo>
                  <a:lnTo>
                    <a:pt x="481" y="721"/>
                  </a:lnTo>
                  <a:lnTo>
                    <a:pt x="140" y="1591"/>
                  </a:lnTo>
                  <a:lnTo>
                    <a:pt x="1109" y="3479"/>
                  </a:lnTo>
                  <a:lnTo>
                    <a:pt x="1109" y="3479"/>
                  </a:lnTo>
                  <a:lnTo>
                    <a:pt x="304" y="1565"/>
                  </a:lnTo>
                  <a:lnTo>
                    <a:pt x="610" y="6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501959" y="2261717"/>
              <a:ext cx="37406" cy="194877"/>
            </a:xfrm>
            <a:custGeom>
              <a:avLst/>
              <a:gdLst/>
              <a:ahLst/>
              <a:cxnLst/>
              <a:rect l="l" t="t" r="r" b="b"/>
              <a:pathLst>
                <a:path w="739" h="3850" extrusionOk="0">
                  <a:moveTo>
                    <a:pt x="340" y="1"/>
                  </a:moveTo>
                  <a:lnTo>
                    <a:pt x="82" y="898"/>
                  </a:lnTo>
                  <a:lnTo>
                    <a:pt x="572" y="1455"/>
                  </a:lnTo>
                  <a:lnTo>
                    <a:pt x="1" y="3849"/>
                  </a:lnTo>
                  <a:lnTo>
                    <a:pt x="738" y="1402"/>
                  </a:lnTo>
                  <a:lnTo>
                    <a:pt x="208" y="80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347423" y="1876466"/>
              <a:ext cx="197105" cy="200142"/>
            </a:xfrm>
            <a:custGeom>
              <a:avLst/>
              <a:gdLst/>
              <a:ahLst/>
              <a:cxnLst/>
              <a:rect l="l" t="t" r="r" b="b"/>
              <a:pathLst>
                <a:path w="3894" h="3954" extrusionOk="0">
                  <a:moveTo>
                    <a:pt x="2285" y="0"/>
                  </a:moveTo>
                  <a:cubicBezTo>
                    <a:pt x="2175" y="0"/>
                    <a:pt x="2063" y="10"/>
                    <a:pt x="1948" y="30"/>
                  </a:cubicBezTo>
                  <a:cubicBezTo>
                    <a:pt x="871" y="221"/>
                    <a:pt x="1" y="1247"/>
                    <a:pt x="1" y="2322"/>
                  </a:cubicBezTo>
                  <a:cubicBezTo>
                    <a:pt x="1" y="3279"/>
                    <a:pt x="693" y="3953"/>
                    <a:pt x="1606" y="3953"/>
                  </a:cubicBezTo>
                  <a:cubicBezTo>
                    <a:pt x="1717" y="3953"/>
                    <a:pt x="1832" y="3943"/>
                    <a:pt x="1948" y="3923"/>
                  </a:cubicBezTo>
                  <a:cubicBezTo>
                    <a:pt x="3023" y="3733"/>
                    <a:pt x="3893" y="2709"/>
                    <a:pt x="3893" y="1635"/>
                  </a:cubicBezTo>
                  <a:cubicBezTo>
                    <a:pt x="3893" y="675"/>
                    <a:pt x="3199" y="0"/>
                    <a:pt x="2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275647" y="2076558"/>
              <a:ext cx="42063" cy="95718"/>
            </a:xfrm>
            <a:custGeom>
              <a:avLst/>
              <a:gdLst/>
              <a:ahLst/>
              <a:cxnLst/>
              <a:rect l="l" t="t" r="r" b="b"/>
              <a:pathLst>
                <a:path w="831" h="1891" extrusionOk="0">
                  <a:moveTo>
                    <a:pt x="0" y="1"/>
                  </a:moveTo>
                  <a:cubicBezTo>
                    <a:pt x="0" y="1"/>
                    <a:pt x="317" y="1424"/>
                    <a:pt x="443" y="1646"/>
                  </a:cubicBezTo>
                  <a:cubicBezTo>
                    <a:pt x="568" y="1867"/>
                    <a:pt x="830" y="1890"/>
                    <a:pt x="830" y="1890"/>
                  </a:cubicBezTo>
                  <a:lnTo>
                    <a:pt x="810" y="8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252110" y="1965553"/>
              <a:ext cx="53756" cy="111055"/>
            </a:xfrm>
            <a:custGeom>
              <a:avLst/>
              <a:gdLst/>
              <a:ahLst/>
              <a:cxnLst/>
              <a:rect l="l" t="t" r="r" b="b"/>
              <a:pathLst>
                <a:path w="1062" h="2194" extrusionOk="0">
                  <a:moveTo>
                    <a:pt x="864" y="0"/>
                  </a:moveTo>
                  <a:cubicBezTo>
                    <a:pt x="864" y="0"/>
                    <a:pt x="523" y="4"/>
                    <a:pt x="258" y="320"/>
                  </a:cubicBezTo>
                  <a:cubicBezTo>
                    <a:pt x="0" y="633"/>
                    <a:pt x="143" y="1439"/>
                    <a:pt x="465" y="2194"/>
                  </a:cubicBezTo>
                  <a:lnTo>
                    <a:pt x="1061" y="2156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236621" y="1893828"/>
              <a:ext cx="297023" cy="390767"/>
            </a:xfrm>
            <a:custGeom>
              <a:avLst/>
              <a:gdLst/>
              <a:ahLst/>
              <a:cxnLst/>
              <a:rect l="l" t="t" r="r" b="b"/>
              <a:pathLst>
                <a:path w="5868" h="7720" extrusionOk="0">
                  <a:moveTo>
                    <a:pt x="4237" y="1"/>
                  </a:moveTo>
                  <a:cubicBezTo>
                    <a:pt x="3561" y="1"/>
                    <a:pt x="2787" y="310"/>
                    <a:pt x="2240" y="751"/>
                  </a:cubicBezTo>
                  <a:cubicBezTo>
                    <a:pt x="1115" y="1659"/>
                    <a:pt x="1543" y="3542"/>
                    <a:pt x="1543" y="3542"/>
                  </a:cubicBezTo>
                  <a:cubicBezTo>
                    <a:pt x="1522" y="3559"/>
                    <a:pt x="1499" y="3566"/>
                    <a:pt x="1475" y="3566"/>
                  </a:cubicBezTo>
                  <a:cubicBezTo>
                    <a:pt x="1364" y="3566"/>
                    <a:pt x="1228" y="3414"/>
                    <a:pt x="1108" y="3308"/>
                  </a:cubicBezTo>
                  <a:cubicBezTo>
                    <a:pt x="1045" y="3253"/>
                    <a:pt x="919" y="3199"/>
                    <a:pt x="777" y="3199"/>
                  </a:cubicBezTo>
                  <a:cubicBezTo>
                    <a:pt x="592" y="3199"/>
                    <a:pt x="380" y="3292"/>
                    <a:pt x="245" y="3600"/>
                  </a:cubicBezTo>
                  <a:cubicBezTo>
                    <a:pt x="0" y="4157"/>
                    <a:pt x="456" y="4756"/>
                    <a:pt x="833" y="4807"/>
                  </a:cubicBezTo>
                  <a:cubicBezTo>
                    <a:pt x="895" y="4816"/>
                    <a:pt x="952" y="4820"/>
                    <a:pt x="1004" y="4820"/>
                  </a:cubicBezTo>
                  <a:cubicBezTo>
                    <a:pt x="1500" y="4820"/>
                    <a:pt x="1581" y="4463"/>
                    <a:pt x="1581" y="4463"/>
                  </a:cubicBezTo>
                  <a:lnTo>
                    <a:pt x="1628" y="6874"/>
                  </a:lnTo>
                  <a:cubicBezTo>
                    <a:pt x="2009" y="7296"/>
                    <a:pt x="2795" y="7719"/>
                    <a:pt x="3356" y="7719"/>
                  </a:cubicBezTo>
                  <a:cubicBezTo>
                    <a:pt x="3456" y="7719"/>
                    <a:pt x="3549" y="7706"/>
                    <a:pt x="3631" y="7677"/>
                  </a:cubicBezTo>
                  <a:cubicBezTo>
                    <a:pt x="4066" y="7523"/>
                    <a:pt x="4162" y="6772"/>
                    <a:pt x="3746" y="6364"/>
                  </a:cubicBezTo>
                  <a:lnTo>
                    <a:pt x="3743" y="5654"/>
                  </a:lnTo>
                  <a:cubicBezTo>
                    <a:pt x="3743" y="5654"/>
                    <a:pt x="4335" y="5637"/>
                    <a:pt x="4620" y="5541"/>
                  </a:cubicBezTo>
                  <a:cubicBezTo>
                    <a:pt x="5100" y="5385"/>
                    <a:pt x="5399" y="4953"/>
                    <a:pt x="5545" y="4409"/>
                  </a:cubicBezTo>
                  <a:cubicBezTo>
                    <a:pt x="5780" y="3539"/>
                    <a:pt x="5868" y="2849"/>
                    <a:pt x="5671" y="1251"/>
                  </a:cubicBezTo>
                  <a:cubicBezTo>
                    <a:pt x="5559" y="347"/>
                    <a:pt x="4953" y="1"/>
                    <a:pt x="4237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282380" y="1849385"/>
              <a:ext cx="262148" cy="233954"/>
            </a:xfrm>
            <a:custGeom>
              <a:avLst/>
              <a:gdLst/>
              <a:ahLst/>
              <a:cxnLst/>
              <a:rect l="l" t="t" r="r" b="b"/>
              <a:pathLst>
                <a:path w="5179" h="4622" extrusionOk="0">
                  <a:moveTo>
                    <a:pt x="5059" y="1"/>
                  </a:moveTo>
                  <a:lnTo>
                    <a:pt x="5059" y="1"/>
                  </a:lnTo>
                  <a:cubicBezTo>
                    <a:pt x="4257" y="535"/>
                    <a:pt x="3267" y="425"/>
                    <a:pt x="2356" y="477"/>
                  </a:cubicBezTo>
                  <a:cubicBezTo>
                    <a:pt x="1078" y="552"/>
                    <a:pt x="687" y="1000"/>
                    <a:pt x="405" y="1357"/>
                  </a:cubicBezTo>
                  <a:cubicBezTo>
                    <a:pt x="10" y="1864"/>
                    <a:pt x="266" y="2295"/>
                    <a:pt x="266" y="2295"/>
                  </a:cubicBezTo>
                  <a:cubicBezTo>
                    <a:pt x="266" y="2295"/>
                    <a:pt x="0" y="4036"/>
                    <a:pt x="204" y="4186"/>
                  </a:cubicBezTo>
                  <a:cubicBezTo>
                    <a:pt x="351" y="4292"/>
                    <a:pt x="572" y="4621"/>
                    <a:pt x="636" y="4621"/>
                  </a:cubicBezTo>
                  <a:cubicBezTo>
                    <a:pt x="637" y="4621"/>
                    <a:pt x="638" y="4621"/>
                    <a:pt x="639" y="4621"/>
                  </a:cubicBezTo>
                  <a:cubicBezTo>
                    <a:pt x="843" y="4583"/>
                    <a:pt x="928" y="3696"/>
                    <a:pt x="1034" y="3166"/>
                  </a:cubicBezTo>
                  <a:cubicBezTo>
                    <a:pt x="1153" y="2557"/>
                    <a:pt x="1201" y="2336"/>
                    <a:pt x="1422" y="2326"/>
                  </a:cubicBezTo>
                  <a:cubicBezTo>
                    <a:pt x="1581" y="2319"/>
                    <a:pt x="2771" y="2220"/>
                    <a:pt x="3533" y="1996"/>
                  </a:cubicBezTo>
                  <a:cubicBezTo>
                    <a:pt x="4294" y="1768"/>
                    <a:pt x="4584" y="1531"/>
                    <a:pt x="4584" y="1531"/>
                  </a:cubicBezTo>
                  <a:cubicBezTo>
                    <a:pt x="5080" y="1048"/>
                    <a:pt x="5178" y="477"/>
                    <a:pt x="5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259348" y="1944041"/>
              <a:ext cx="41658" cy="28295"/>
            </a:xfrm>
            <a:custGeom>
              <a:avLst/>
              <a:gdLst/>
              <a:ahLst/>
              <a:cxnLst/>
              <a:rect l="l" t="t" r="r" b="b"/>
              <a:pathLst>
                <a:path w="823" h="559" extrusionOk="0">
                  <a:moveTo>
                    <a:pt x="428" y="1"/>
                  </a:moveTo>
                  <a:cubicBezTo>
                    <a:pt x="259" y="1"/>
                    <a:pt x="83" y="118"/>
                    <a:pt x="0" y="300"/>
                  </a:cubicBezTo>
                  <a:lnTo>
                    <a:pt x="721" y="558"/>
                  </a:lnTo>
                  <a:cubicBezTo>
                    <a:pt x="823" y="334"/>
                    <a:pt x="744" y="92"/>
                    <a:pt x="544" y="21"/>
                  </a:cubicBezTo>
                  <a:cubicBezTo>
                    <a:pt x="506" y="7"/>
                    <a:pt x="467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327126" y="2150561"/>
              <a:ext cx="99008" cy="43784"/>
            </a:xfrm>
            <a:custGeom>
              <a:avLst/>
              <a:gdLst/>
              <a:ahLst/>
              <a:cxnLst/>
              <a:rect l="l" t="t" r="r" b="b"/>
              <a:pathLst>
                <a:path w="1956" h="86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9" y="306"/>
                    <a:pt x="293" y="551"/>
                  </a:cubicBezTo>
                  <a:cubicBezTo>
                    <a:pt x="565" y="853"/>
                    <a:pt x="1955" y="864"/>
                    <a:pt x="1955" y="864"/>
                  </a:cubicBezTo>
                  <a:lnTo>
                    <a:pt x="1955" y="582"/>
                  </a:lnTo>
                  <a:cubicBezTo>
                    <a:pt x="1955" y="582"/>
                    <a:pt x="888" y="554"/>
                    <a:pt x="513" y="422"/>
                  </a:cubicBezTo>
                  <a:cubicBezTo>
                    <a:pt x="265" y="334"/>
                    <a:pt x="58" y="136"/>
                    <a:pt x="0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391511" y="2032672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8" y="1"/>
                    <a:pt x="226" y="1"/>
                    <a:pt x="214" y="4"/>
                  </a:cubicBezTo>
                  <a:cubicBezTo>
                    <a:pt x="95" y="24"/>
                    <a:pt x="0" y="143"/>
                    <a:pt x="0" y="265"/>
                  </a:cubicBezTo>
                  <a:cubicBezTo>
                    <a:pt x="0" y="375"/>
                    <a:pt x="76" y="452"/>
                    <a:pt x="178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9" y="313"/>
                    <a:pt x="429" y="190"/>
                  </a:cubicBezTo>
                  <a:cubicBezTo>
                    <a:pt x="429" y="80"/>
                    <a:pt x="351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375162" y="1997999"/>
              <a:ext cx="26524" cy="22322"/>
            </a:xfrm>
            <a:custGeom>
              <a:avLst/>
              <a:gdLst/>
              <a:ahLst/>
              <a:cxnLst/>
              <a:rect l="l" t="t" r="r" b="b"/>
              <a:pathLst>
                <a:path w="524" h="441" extrusionOk="0">
                  <a:moveTo>
                    <a:pt x="336" y="0"/>
                  </a:moveTo>
                  <a:cubicBezTo>
                    <a:pt x="282" y="0"/>
                    <a:pt x="225" y="19"/>
                    <a:pt x="173" y="56"/>
                  </a:cubicBezTo>
                  <a:cubicBezTo>
                    <a:pt x="47" y="148"/>
                    <a:pt x="0" y="321"/>
                    <a:pt x="64" y="440"/>
                  </a:cubicBezTo>
                  <a:lnTo>
                    <a:pt x="523" y="108"/>
                  </a:lnTo>
                  <a:cubicBezTo>
                    <a:pt x="483" y="37"/>
                    <a:pt x="413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418845" y="2115584"/>
              <a:ext cx="27232" cy="16501"/>
            </a:xfrm>
            <a:custGeom>
              <a:avLst/>
              <a:gdLst/>
              <a:ahLst/>
              <a:cxnLst/>
              <a:rect l="l" t="t" r="r" b="b"/>
              <a:pathLst>
                <a:path w="538" h="326" extrusionOk="0">
                  <a:moveTo>
                    <a:pt x="48" y="1"/>
                  </a:moveTo>
                  <a:lnTo>
                    <a:pt x="48" y="1"/>
                  </a:lnTo>
                  <a:cubicBezTo>
                    <a:pt x="0" y="151"/>
                    <a:pt x="68" y="294"/>
                    <a:pt x="204" y="321"/>
                  </a:cubicBezTo>
                  <a:cubicBezTo>
                    <a:pt x="219" y="324"/>
                    <a:pt x="235" y="325"/>
                    <a:pt x="250" y="325"/>
                  </a:cubicBezTo>
                  <a:cubicBezTo>
                    <a:pt x="372" y="325"/>
                    <a:pt x="492" y="233"/>
                    <a:pt x="537" y="99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488545" y="1973247"/>
              <a:ext cx="25511" cy="20247"/>
            </a:xfrm>
            <a:custGeom>
              <a:avLst/>
              <a:gdLst/>
              <a:ahLst/>
              <a:cxnLst/>
              <a:rect l="l" t="t" r="r" b="b"/>
              <a:pathLst>
                <a:path w="504" h="400" extrusionOk="0">
                  <a:moveTo>
                    <a:pt x="251" y="1"/>
                  </a:moveTo>
                  <a:cubicBezTo>
                    <a:pt x="158" y="1"/>
                    <a:pt x="60" y="56"/>
                    <a:pt x="1" y="151"/>
                  </a:cubicBezTo>
                  <a:lnTo>
                    <a:pt x="418" y="399"/>
                  </a:lnTo>
                  <a:cubicBezTo>
                    <a:pt x="503" y="263"/>
                    <a:pt x="480" y="100"/>
                    <a:pt x="364" y="32"/>
                  </a:cubicBezTo>
                  <a:cubicBezTo>
                    <a:pt x="329" y="11"/>
                    <a:pt x="290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481510" y="2013741"/>
              <a:ext cx="21715" cy="22930"/>
            </a:xfrm>
            <a:custGeom>
              <a:avLst/>
              <a:gdLst/>
              <a:ahLst/>
              <a:cxnLst/>
              <a:rect l="l" t="t" r="r" b="b"/>
              <a:pathLst>
                <a:path w="429" h="453" extrusionOk="0">
                  <a:moveTo>
                    <a:pt x="249" y="1"/>
                  </a:moveTo>
                  <a:cubicBezTo>
                    <a:pt x="237" y="1"/>
                    <a:pt x="226" y="2"/>
                    <a:pt x="214" y="4"/>
                  </a:cubicBezTo>
                  <a:cubicBezTo>
                    <a:pt x="99" y="24"/>
                    <a:pt x="0" y="140"/>
                    <a:pt x="0" y="266"/>
                  </a:cubicBezTo>
                  <a:cubicBezTo>
                    <a:pt x="0" y="376"/>
                    <a:pt x="80" y="452"/>
                    <a:pt x="179" y="452"/>
                  </a:cubicBezTo>
                  <a:cubicBezTo>
                    <a:pt x="190" y="452"/>
                    <a:pt x="202" y="451"/>
                    <a:pt x="214" y="449"/>
                  </a:cubicBezTo>
                  <a:cubicBezTo>
                    <a:pt x="333" y="429"/>
                    <a:pt x="428" y="313"/>
                    <a:pt x="428" y="191"/>
                  </a:cubicBezTo>
                  <a:cubicBezTo>
                    <a:pt x="428" y="81"/>
                    <a:pt x="351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448051" y="2022852"/>
              <a:ext cx="37609" cy="64436"/>
            </a:xfrm>
            <a:custGeom>
              <a:avLst/>
              <a:gdLst/>
              <a:ahLst/>
              <a:cxnLst/>
              <a:rect l="l" t="t" r="r" b="b"/>
              <a:pathLst>
                <a:path w="743" h="1273" extrusionOk="0">
                  <a:moveTo>
                    <a:pt x="1" y="1"/>
                  </a:moveTo>
                  <a:lnTo>
                    <a:pt x="70" y="1272"/>
                  </a:lnTo>
                  <a:lnTo>
                    <a:pt x="743" y="9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357192" y="2247240"/>
              <a:ext cx="102652" cy="55325"/>
            </a:xfrm>
            <a:custGeom>
              <a:avLst/>
              <a:gdLst/>
              <a:ahLst/>
              <a:cxnLst/>
              <a:rect l="l" t="t" r="r" b="b"/>
              <a:pathLst>
                <a:path w="2028" h="1093" extrusionOk="0">
                  <a:moveTo>
                    <a:pt x="1297" y="1"/>
                  </a:moveTo>
                  <a:lnTo>
                    <a:pt x="1239" y="593"/>
                  </a:lnTo>
                  <a:lnTo>
                    <a:pt x="545" y="194"/>
                  </a:lnTo>
                  <a:lnTo>
                    <a:pt x="1" y="834"/>
                  </a:lnTo>
                  <a:cubicBezTo>
                    <a:pt x="175" y="986"/>
                    <a:pt x="502" y="1092"/>
                    <a:pt x="835" y="1092"/>
                  </a:cubicBezTo>
                  <a:cubicBezTo>
                    <a:pt x="963" y="1092"/>
                    <a:pt x="1093" y="1076"/>
                    <a:pt x="1215" y="1041"/>
                  </a:cubicBezTo>
                  <a:cubicBezTo>
                    <a:pt x="1653" y="916"/>
                    <a:pt x="1895" y="745"/>
                    <a:pt x="2028" y="409"/>
                  </a:cubicBezTo>
                  <a:lnTo>
                    <a:pt x="1297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357192" y="2247240"/>
              <a:ext cx="102652" cy="55122"/>
            </a:xfrm>
            <a:custGeom>
              <a:avLst/>
              <a:gdLst/>
              <a:ahLst/>
              <a:cxnLst/>
              <a:rect l="l" t="t" r="r" b="b"/>
              <a:pathLst>
                <a:path w="2028" h="1089" extrusionOk="0">
                  <a:moveTo>
                    <a:pt x="1297" y="1"/>
                  </a:moveTo>
                  <a:lnTo>
                    <a:pt x="1239" y="593"/>
                  </a:lnTo>
                  <a:lnTo>
                    <a:pt x="1684" y="300"/>
                  </a:lnTo>
                  <a:cubicBezTo>
                    <a:pt x="1684" y="300"/>
                    <a:pt x="1769" y="528"/>
                    <a:pt x="1763" y="783"/>
                  </a:cubicBezTo>
                  <a:cubicBezTo>
                    <a:pt x="1882" y="688"/>
                    <a:pt x="1967" y="566"/>
                    <a:pt x="2028" y="409"/>
                  </a:cubicBezTo>
                  <a:lnTo>
                    <a:pt x="1297" y="1"/>
                  </a:lnTo>
                  <a:close/>
                  <a:moveTo>
                    <a:pt x="545" y="194"/>
                  </a:moveTo>
                  <a:lnTo>
                    <a:pt x="12" y="820"/>
                  </a:lnTo>
                  <a:lnTo>
                    <a:pt x="1" y="834"/>
                  </a:lnTo>
                  <a:cubicBezTo>
                    <a:pt x="158" y="970"/>
                    <a:pt x="433" y="1068"/>
                    <a:pt x="729" y="1089"/>
                  </a:cubicBezTo>
                  <a:cubicBezTo>
                    <a:pt x="668" y="956"/>
                    <a:pt x="633" y="803"/>
                    <a:pt x="641" y="630"/>
                  </a:cubicBezTo>
                  <a:lnTo>
                    <a:pt x="1239" y="593"/>
                  </a:lnTo>
                  <a:lnTo>
                    <a:pt x="545" y="1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388575" y="2262426"/>
              <a:ext cx="59374" cy="62411"/>
            </a:xfrm>
            <a:custGeom>
              <a:avLst/>
              <a:gdLst/>
              <a:ahLst/>
              <a:cxnLst/>
              <a:rect l="l" t="t" r="r" b="b"/>
              <a:pathLst>
                <a:path w="1173" h="1233" extrusionOk="0">
                  <a:moveTo>
                    <a:pt x="1064" y="0"/>
                  </a:moveTo>
                  <a:lnTo>
                    <a:pt x="619" y="293"/>
                  </a:lnTo>
                  <a:lnTo>
                    <a:pt x="21" y="330"/>
                  </a:lnTo>
                  <a:cubicBezTo>
                    <a:pt x="0" y="751"/>
                    <a:pt x="234" y="1054"/>
                    <a:pt x="469" y="1228"/>
                  </a:cubicBezTo>
                  <a:cubicBezTo>
                    <a:pt x="496" y="1231"/>
                    <a:pt x="522" y="1232"/>
                    <a:pt x="547" y="1232"/>
                  </a:cubicBezTo>
                  <a:cubicBezTo>
                    <a:pt x="796" y="1232"/>
                    <a:pt x="942" y="1095"/>
                    <a:pt x="942" y="1095"/>
                  </a:cubicBezTo>
                  <a:cubicBezTo>
                    <a:pt x="942" y="1095"/>
                    <a:pt x="1098" y="884"/>
                    <a:pt x="1135" y="572"/>
                  </a:cubicBezTo>
                  <a:cubicBezTo>
                    <a:pt x="1173" y="282"/>
                    <a:pt x="1064" y="0"/>
                    <a:pt x="10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397838" y="2317802"/>
              <a:ext cx="77344" cy="287609"/>
            </a:xfrm>
            <a:custGeom>
              <a:avLst/>
              <a:gdLst/>
              <a:ahLst/>
              <a:cxnLst/>
              <a:rect l="l" t="t" r="r" b="b"/>
              <a:pathLst>
                <a:path w="1528" h="5682" extrusionOk="0">
                  <a:moveTo>
                    <a:pt x="759" y="1"/>
                  </a:moveTo>
                  <a:lnTo>
                    <a:pt x="286" y="134"/>
                  </a:lnTo>
                  <a:cubicBezTo>
                    <a:pt x="286" y="134"/>
                    <a:pt x="1" y="4237"/>
                    <a:pt x="7" y="4526"/>
                  </a:cubicBezTo>
                  <a:cubicBezTo>
                    <a:pt x="14" y="4803"/>
                    <a:pt x="517" y="5681"/>
                    <a:pt x="792" y="5681"/>
                  </a:cubicBezTo>
                  <a:cubicBezTo>
                    <a:pt x="800" y="5681"/>
                    <a:pt x="809" y="5681"/>
                    <a:pt x="817" y="5679"/>
                  </a:cubicBezTo>
                  <a:cubicBezTo>
                    <a:pt x="1088" y="5621"/>
                    <a:pt x="1527" y="4421"/>
                    <a:pt x="1496" y="4108"/>
                  </a:cubicBezTo>
                  <a:cubicBezTo>
                    <a:pt x="1470" y="3795"/>
                    <a:pt x="759" y="1"/>
                    <a:pt x="7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411961" y="2324534"/>
              <a:ext cx="405" cy="5568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0" y="95"/>
                  </a:moveTo>
                  <a:lnTo>
                    <a:pt x="0" y="109"/>
                  </a:lnTo>
                  <a:lnTo>
                    <a:pt x="0" y="109"/>
                  </a:lnTo>
                  <a:lnTo>
                    <a:pt x="0" y="95"/>
                  </a:lnTo>
                  <a:close/>
                  <a:moveTo>
                    <a:pt x="7" y="4"/>
                  </a:moveTo>
                  <a:lnTo>
                    <a:pt x="7" y="4"/>
                  </a:lnTo>
                  <a:lnTo>
                    <a:pt x="7" y="4"/>
                  </a:lnTo>
                  <a:close/>
                  <a:moveTo>
                    <a:pt x="7" y="1"/>
                  </a:moveTo>
                  <a:lnTo>
                    <a:pt x="7" y="1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411961" y="2317802"/>
              <a:ext cx="24803" cy="12452"/>
            </a:xfrm>
            <a:custGeom>
              <a:avLst/>
              <a:gdLst/>
              <a:ahLst/>
              <a:cxnLst/>
              <a:rect l="l" t="t" r="r" b="b"/>
              <a:pathLst>
                <a:path w="490" h="246" extrusionOk="0">
                  <a:moveTo>
                    <a:pt x="480" y="1"/>
                  </a:moveTo>
                  <a:cubicBezTo>
                    <a:pt x="347" y="123"/>
                    <a:pt x="208" y="147"/>
                    <a:pt x="116" y="147"/>
                  </a:cubicBezTo>
                  <a:cubicBezTo>
                    <a:pt x="48" y="147"/>
                    <a:pt x="7" y="134"/>
                    <a:pt x="7" y="134"/>
                  </a:cubicBezTo>
                  <a:lnTo>
                    <a:pt x="7" y="137"/>
                  </a:lnTo>
                  <a:lnTo>
                    <a:pt x="0" y="228"/>
                  </a:lnTo>
                  <a:lnTo>
                    <a:pt x="0" y="242"/>
                  </a:lnTo>
                  <a:cubicBezTo>
                    <a:pt x="17" y="245"/>
                    <a:pt x="38" y="245"/>
                    <a:pt x="58" y="245"/>
                  </a:cubicBezTo>
                  <a:cubicBezTo>
                    <a:pt x="317" y="245"/>
                    <a:pt x="490" y="59"/>
                    <a:pt x="490" y="59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289264" y="2195104"/>
              <a:ext cx="130644" cy="125683"/>
            </a:xfrm>
            <a:custGeom>
              <a:avLst/>
              <a:gdLst/>
              <a:ahLst/>
              <a:cxnLst/>
              <a:rect l="l" t="t" r="r" b="b"/>
              <a:pathLst>
                <a:path w="2581" h="2483" extrusionOk="0">
                  <a:moveTo>
                    <a:pt x="568" y="0"/>
                  </a:moveTo>
                  <a:cubicBezTo>
                    <a:pt x="568" y="0"/>
                    <a:pt x="106" y="259"/>
                    <a:pt x="1" y="1099"/>
                  </a:cubicBezTo>
                  <a:cubicBezTo>
                    <a:pt x="286" y="1711"/>
                    <a:pt x="803" y="2187"/>
                    <a:pt x="1561" y="2483"/>
                  </a:cubicBezTo>
                  <a:lnTo>
                    <a:pt x="1983" y="1660"/>
                  </a:lnTo>
                  <a:lnTo>
                    <a:pt x="2581" y="1623"/>
                  </a:lnTo>
                  <a:lnTo>
                    <a:pt x="578" y="449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419857" y="2186499"/>
              <a:ext cx="49150" cy="93693"/>
            </a:xfrm>
            <a:custGeom>
              <a:avLst/>
              <a:gdLst/>
              <a:ahLst/>
              <a:cxnLst/>
              <a:rect l="l" t="t" r="r" b="b"/>
              <a:pathLst>
                <a:path w="971" h="1851" extrusionOk="0">
                  <a:moveTo>
                    <a:pt x="128" y="1"/>
                  </a:moveTo>
                  <a:cubicBezTo>
                    <a:pt x="125" y="1"/>
                    <a:pt x="123" y="1"/>
                    <a:pt x="123" y="1"/>
                  </a:cubicBezTo>
                  <a:lnTo>
                    <a:pt x="126" y="582"/>
                  </a:lnTo>
                  <a:cubicBezTo>
                    <a:pt x="126" y="582"/>
                    <a:pt x="45" y="1364"/>
                    <a:pt x="1" y="1793"/>
                  </a:cubicBezTo>
                  <a:lnTo>
                    <a:pt x="446" y="1500"/>
                  </a:lnTo>
                  <a:lnTo>
                    <a:pt x="925" y="1850"/>
                  </a:lnTo>
                  <a:cubicBezTo>
                    <a:pt x="925" y="1850"/>
                    <a:pt x="970" y="578"/>
                    <a:pt x="769" y="286"/>
                  </a:cubicBezTo>
                  <a:cubicBezTo>
                    <a:pt x="581" y="9"/>
                    <a:pt x="178" y="1"/>
                    <a:pt x="1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975181" y="2263641"/>
              <a:ext cx="364345" cy="572838"/>
            </a:xfrm>
            <a:custGeom>
              <a:avLst/>
              <a:gdLst/>
              <a:ahLst/>
              <a:cxnLst/>
              <a:rect l="l" t="t" r="r" b="b"/>
              <a:pathLst>
                <a:path w="7198" h="11317" extrusionOk="0">
                  <a:moveTo>
                    <a:pt x="4978" y="0"/>
                  </a:moveTo>
                  <a:cubicBezTo>
                    <a:pt x="4978" y="0"/>
                    <a:pt x="4610" y="99"/>
                    <a:pt x="3897" y="857"/>
                  </a:cubicBezTo>
                  <a:cubicBezTo>
                    <a:pt x="3179" y="1618"/>
                    <a:pt x="375" y="6422"/>
                    <a:pt x="188" y="6691"/>
                  </a:cubicBezTo>
                  <a:cubicBezTo>
                    <a:pt x="0" y="6963"/>
                    <a:pt x="55" y="7336"/>
                    <a:pt x="392" y="7680"/>
                  </a:cubicBezTo>
                  <a:cubicBezTo>
                    <a:pt x="725" y="8027"/>
                    <a:pt x="3493" y="10090"/>
                    <a:pt x="3493" y="10090"/>
                  </a:cubicBezTo>
                  <a:cubicBezTo>
                    <a:pt x="3659" y="10233"/>
                    <a:pt x="3781" y="10407"/>
                    <a:pt x="4094" y="10713"/>
                  </a:cubicBezTo>
                  <a:cubicBezTo>
                    <a:pt x="4240" y="10856"/>
                    <a:pt x="4393" y="11015"/>
                    <a:pt x="4584" y="11100"/>
                  </a:cubicBezTo>
                  <a:cubicBezTo>
                    <a:pt x="4822" y="11206"/>
                    <a:pt x="5080" y="11281"/>
                    <a:pt x="5352" y="11308"/>
                  </a:cubicBezTo>
                  <a:cubicBezTo>
                    <a:pt x="5417" y="11313"/>
                    <a:pt x="5483" y="11316"/>
                    <a:pt x="5550" y="11316"/>
                  </a:cubicBezTo>
                  <a:cubicBezTo>
                    <a:pt x="5835" y="11316"/>
                    <a:pt x="6130" y="11261"/>
                    <a:pt x="6406" y="11135"/>
                  </a:cubicBezTo>
                  <a:cubicBezTo>
                    <a:pt x="6597" y="11049"/>
                    <a:pt x="6777" y="10927"/>
                    <a:pt x="6920" y="10771"/>
                  </a:cubicBezTo>
                  <a:cubicBezTo>
                    <a:pt x="7062" y="10614"/>
                    <a:pt x="7168" y="10413"/>
                    <a:pt x="7191" y="10217"/>
                  </a:cubicBezTo>
                  <a:cubicBezTo>
                    <a:pt x="7195" y="10176"/>
                    <a:pt x="7198" y="10135"/>
                    <a:pt x="7181" y="10101"/>
                  </a:cubicBezTo>
                  <a:cubicBezTo>
                    <a:pt x="7154" y="10040"/>
                    <a:pt x="7079" y="10019"/>
                    <a:pt x="7014" y="10005"/>
                  </a:cubicBezTo>
                  <a:cubicBezTo>
                    <a:pt x="6644" y="9920"/>
                    <a:pt x="6219" y="9890"/>
                    <a:pt x="5869" y="9764"/>
                  </a:cubicBezTo>
                  <a:cubicBezTo>
                    <a:pt x="5569" y="9659"/>
                    <a:pt x="5382" y="9539"/>
                    <a:pt x="5444" y="9506"/>
                  </a:cubicBezTo>
                  <a:cubicBezTo>
                    <a:pt x="5456" y="9499"/>
                    <a:pt x="5473" y="9496"/>
                    <a:pt x="5493" y="9496"/>
                  </a:cubicBezTo>
                  <a:cubicBezTo>
                    <a:pt x="5523" y="9496"/>
                    <a:pt x="5561" y="9502"/>
                    <a:pt x="5607" y="9506"/>
                  </a:cubicBezTo>
                  <a:cubicBezTo>
                    <a:pt x="5651" y="9511"/>
                    <a:pt x="5703" y="9515"/>
                    <a:pt x="5763" y="9515"/>
                  </a:cubicBezTo>
                  <a:cubicBezTo>
                    <a:pt x="5824" y="9515"/>
                    <a:pt x="5892" y="9511"/>
                    <a:pt x="5971" y="9499"/>
                  </a:cubicBezTo>
                  <a:cubicBezTo>
                    <a:pt x="6250" y="9451"/>
                    <a:pt x="6528" y="9238"/>
                    <a:pt x="6518" y="9081"/>
                  </a:cubicBezTo>
                  <a:cubicBezTo>
                    <a:pt x="6511" y="8972"/>
                    <a:pt x="6507" y="8956"/>
                    <a:pt x="6402" y="8956"/>
                  </a:cubicBezTo>
                  <a:cubicBezTo>
                    <a:pt x="6360" y="8956"/>
                    <a:pt x="6301" y="8958"/>
                    <a:pt x="6219" y="8958"/>
                  </a:cubicBezTo>
                  <a:cubicBezTo>
                    <a:pt x="6208" y="8959"/>
                    <a:pt x="6198" y="8959"/>
                    <a:pt x="6188" y="8959"/>
                  </a:cubicBezTo>
                  <a:cubicBezTo>
                    <a:pt x="6077" y="8959"/>
                    <a:pt x="5974" y="8943"/>
                    <a:pt x="5862" y="8932"/>
                  </a:cubicBezTo>
                  <a:cubicBezTo>
                    <a:pt x="5744" y="8917"/>
                    <a:pt x="5620" y="8903"/>
                    <a:pt x="5473" y="8903"/>
                  </a:cubicBezTo>
                  <a:cubicBezTo>
                    <a:pt x="5412" y="8903"/>
                    <a:pt x="5347" y="8905"/>
                    <a:pt x="5277" y="8911"/>
                  </a:cubicBezTo>
                  <a:cubicBezTo>
                    <a:pt x="5172" y="8921"/>
                    <a:pt x="5086" y="8925"/>
                    <a:pt x="5010" y="8925"/>
                  </a:cubicBezTo>
                  <a:cubicBezTo>
                    <a:pt x="4823" y="8925"/>
                    <a:pt x="4690" y="8898"/>
                    <a:pt x="4468" y="8850"/>
                  </a:cubicBezTo>
                  <a:cubicBezTo>
                    <a:pt x="3876" y="8717"/>
                    <a:pt x="2224" y="6507"/>
                    <a:pt x="2224" y="6507"/>
                  </a:cubicBezTo>
                  <a:lnTo>
                    <a:pt x="5087" y="2778"/>
                  </a:lnTo>
                  <a:cubicBezTo>
                    <a:pt x="5087" y="2778"/>
                    <a:pt x="5804" y="1257"/>
                    <a:pt x="4978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966272" y="2254985"/>
              <a:ext cx="316309" cy="503745"/>
            </a:xfrm>
            <a:custGeom>
              <a:avLst/>
              <a:gdLst/>
              <a:ahLst/>
              <a:cxnLst/>
              <a:rect l="l" t="t" r="r" b="b"/>
              <a:pathLst>
                <a:path w="6249" h="9952" extrusionOk="0">
                  <a:moveTo>
                    <a:pt x="5304" y="1"/>
                  </a:moveTo>
                  <a:cubicBezTo>
                    <a:pt x="3669" y="361"/>
                    <a:pt x="517" y="6134"/>
                    <a:pt x="258" y="6760"/>
                  </a:cubicBezTo>
                  <a:cubicBezTo>
                    <a:pt x="0" y="7385"/>
                    <a:pt x="30" y="7521"/>
                    <a:pt x="258" y="7763"/>
                  </a:cubicBezTo>
                  <a:cubicBezTo>
                    <a:pt x="482" y="8001"/>
                    <a:pt x="3257" y="9952"/>
                    <a:pt x="3257" y="9952"/>
                  </a:cubicBezTo>
                  <a:lnTo>
                    <a:pt x="4138" y="8684"/>
                  </a:lnTo>
                  <a:lnTo>
                    <a:pt x="2570" y="6661"/>
                  </a:lnTo>
                  <a:cubicBezTo>
                    <a:pt x="2570" y="6661"/>
                    <a:pt x="4378" y="4516"/>
                    <a:pt x="5314" y="3033"/>
                  </a:cubicBezTo>
                  <a:cubicBezTo>
                    <a:pt x="6249" y="1551"/>
                    <a:pt x="5304" y="1"/>
                    <a:pt x="5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2"/>
          <p:cNvSpPr/>
          <p:nvPr/>
        </p:nvSpPr>
        <p:spPr>
          <a:xfrm>
            <a:off x="1838632" y="2531988"/>
            <a:ext cx="109444" cy="1491451"/>
          </a:xfrm>
          <a:custGeom>
            <a:avLst/>
            <a:gdLst/>
            <a:ahLst/>
            <a:cxnLst/>
            <a:rect l="l" t="t" r="r" b="b"/>
            <a:pathLst>
              <a:path w="2561" h="34900" extrusionOk="0">
                <a:moveTo>
                  <a:pt x="140" y="1"/>
                </a:moveTo>
                <a:cubicBezTo>
                  <a:pt x="137" y="6"/>
                  <a:pt x="133" y="12"/>
                  <a:pt x="130" y="17"/>
                </a:cubicBezTo>
                <a:lnTo>
                  <a:pt x="130" y="17"/>
                </a:lnTo>
                <a:cubicBezTo>
                  <a:pt x="132" y="13"/>
                  <a:pt x="134" y="8"/>
                  <a:pt x="137" y="4"/>
                </a:cubicBezTo>
                <a:lnTo>
                  <a:pt x="137" y="4"/>
                </a:lnTo>
                <a:cubicBezTo>
                  <a:pt x="89" y="86"/>
                  <a:pt x="52" y="174"/>
                  <a:pt x="27" y="266"/>
                </a:cubicBezTo>
                <a:cubicBezTo>
                  <a:pt x="31" y="252"/>
                  <a:pt x="35" y="239"/>
                  <a:pt x="41" y="225"/>
                </a:cubicBezTo>
                <a:lnTo>
                  <a:pt x="41" y="225"/>
                </a:lnTo>
                <a:cubicBezTo>
                  <a:pt x="35" y="246"/>
                  <a:pt x="27" y="269"/>
                  <a:pt x="21" y="290"/>
                </a:cubicBezTo>
                <a:cubicBezTo>
                  <a:pt x="7" y="348"/>
                  <a:pt x="0" y="405"/>
                  <a:pt x="0" y="463"/>
                </a:cubicBezTo>
                <a:lnTo>
                  <a:pt x="0" y="15990"/>
                </a:lnTo>
                <a:lnTo>
                  <a:pt x="0" y="33248"/>
                </a:lnTo>
                <a:cubicBezTo>
                  <a:pt x="0" y="33546"/>
                  <a:pt x="211" y="33910"/>
                  <a:pt x="470" y="34060"/>
                </a:cubicBezTo>
                <a:lnTo>
                  <a:pt x="643" y="34158"/>
                </a:lnTo>
                <a:lnTo>
                  <a:pt x="1731" y="34787"/>
                </a:lnTo>
                <a:cubicBezTo>
                  <a:pt x="1748" y="34798"/>
                  <a:pt x="1769" y="34808"/>
                  <a:pt x="1786" y="34815"/>
                </a:cubicBezTo>
                <a:cubicBezTo>
                  <a:pt x="1802" y="34822"/>
                  <a:pt x="1819" y="34831"/>
                  <a:pt x="1836" y="34839"/>
                </a:cubicBezTo>
                <a:lnTo>
                  <a:pt x="1840" y="34839"/>
                </a:lnTo>
                <a:cubicBezTo>
                  <a:pt x="1847" y="34842"/>
                  <a:pt x="1857" y="34845"/>
                  <a:pt x="1863" y="34845"/>
                </a:cubicBezTo>
                <a:lnTo>
                  <a:pt x="1863" y="34849"/>
                </a:lnTo>
                <a:cubicBezTo>
                  <a:pt x="1888" y="34856"/>
                  <a:pt x="1908" y="34862"/>
                  <a:pt x="1932" y="34869"/>
                </a:cubicBezTo>
                <a:cubicBezTo>
                  <a:pt x="1959" y="34872"/>
                  <a:pt x="1986" y="34880"/>
                  <a:pt x="2010" y="34883"/>
                </a:cubicBezTo>
                <a:cubicBezTo>
                  <a:pt x="2047" y="34889"/>
                  <a:pt x="2084" y="34897"/>
                  <a:pt x="2122" y="34897"/>
                </a:cubicBezTo>
                <a:cubicBezTo>
                  <a:pt x="2149" y="34900"/>
                  <a:pt x="2173" y="34900"/>
                  <a:pt x="2200" y="34900"/>
                </a:cubicBezTo>
                <a:cubicBezTo>
                  <a:pt x="2238" y="34900"/>
                  <a:pt x="2279" y="34900"/>
                  <a:pt x="2316" y="34893"/>
                </a:cubicBezTo>
                <a:cubicBezTo>
                  <a:pt x="2340" y="34893"/>
                  <a:pt x="2367" y="34889"/>
                  <a:pt x="2390" y="34883"/>
                </a:cubicBezTo>
                <a:cubicBezTo>
                  <a:pt x="2421" y="34880"/>
                  <a:pt x="2452" y="34872"/>
                  <a:pt x="2479" y="34866"/>
                </a:cubicBezTo>
                <a:cubicBezTo>
                  <a:pt x="2506" y="34856"/>
                  <a:pt x="2533" y="34849"/>
                  <a:pt x="2561" y="34839"/>
                </a:cubicBezTo>
                <a:lnTo>
                  <a:pt x="2561" y="34839"/>
                </a:lnTo>
                <a:cubicBezTo>
                  <a:pt x="2523" y="34849"/>
                  <a:pt x="2489" y="34852"/>
                  <a:pt x="2459" y="34852"/>
                </a:cubicBezTo>
                <a:cubicBezTo>
                  <a:pt x="2306" y="34852"/>
                  <a:pt x="2200" y="34729"/>
                  <a:pt x="2200" y="34519"/>
                </a:cubicBezTo>
                <a:lnTo>
                  <a:pt x="2200" y="1731"/>
                </a:lnTo>
                <a:cubicBezTo>
                  <a:pt x="2200" y="1581"/>
                  <a:pt x="2255" y="1415"/>
                  <a:pt x="2337" y="1269"/>
                </a:cubicBezTo>
                <a:lnTo>
                  <a:pt x="14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2"/>
          <p:cNvGrpSpPr/>
          <p:nvPr/>
        </p:nvGrpSpPr>
        <p:grpSpPr>
          <a:xfrm>
            <a:off x="720006" y="1196359"/>
            <a:ext cx="1356670" cy="2211443"/>
            <a:chOff x="-1269564" y="1381779"/>
            <a:chExt cx="1606857" cy="2619262"/>
          </a:xfrm>
        </p:grpSpPr>
        <p:sp>
          <p:nvSpPr>
            <p:cNvPr id="387" name="Google Shape;387;p2"/>
            <p:cNvSpPr/>
            <p:nvPr/>
          </p:nvSpPr>
          <p:spPr>
            <a:xfrm>
              <a:off x="-1269564" y="3149551"/>
              <a:ext cx="1287456" cy="739674"/>
            </a:xfrm>
            <a:custGeom>
              <a:avLst/>
              <a:gdLst/>
              <a:ahLst/>
              <a:cxnLst/>
              <a:rect l="l" t="t" r="r" b="b"/>
              <a:pathLst>
                <a:path w="25435" h="14613" extrusionOk="0">
                  <a:moveTo>
                    <a:pt x="22131" y="0"/>
                  </a:moveTo>
                  <a:cubicBezTo>
                    <a:pt x="21962" y="0"/>
                    <a:pt x="21792" y="37"/>
                    <a:pt x="21661" y="112"/>
                  </a:cubicBezTo>
                  <a:lnTo>
                    <a:pt x="259" y="12471"/>
                  </a:lnTo>
                  <a:cubicBezTo>
                    <a:pt x="1" y="12620"/>
                    <a:pt x="1" y="12861"/>
                    <a:pt x="259" y="13011"/>
                  </a:cubicBezTo>
                  <a:lnTo>
                    <a:pt x="2839" y="14501"/>
                  </a:lnTo>
                  <a:cubicBezTo>
                    <a:pt x="2969" y="14575"/>
                    <a:pt x="3138" y="14613"/>
                    <a:pt x="3307" y="14613"/>
                  </a:cubicBezTo>
                  <a:cubicBezTo>
                    <a:pt x="3476" y="14613"/>
                    <a:pt x="3645" y="14575"/>
                    <a:pt x="3774" y="14501"/>
                  </a:cubicBezTo>
                  <a:lnTo>
                    <a:pt x="25176" y="2142"/>
                  </a:lnTo>
                  <a:cubicBezTo>
                    <a:pt x="25435" y="1992"/>
                    <a:pt x="25435" y="1751"/>
                    <a:pt x="25176" y="1601"/>
                  </a:cubicBezTo>
                  <a:lnTo>
                    <a:pt x="22599" y="112"/>
                  </a:lnTo>
                  <a:cubicBezTo>
                    <a:pt x="22470" y="37"/>
                    <a:pt x="22301" y="0"/>
                    <a:pt x="22131" y="0"/>
                  </a:cubicBezTo>
                  <a:close/>
                </a:path>
              </a:pathLst>
            </a:custGeom>
            <a:solidFill>
              <a:srgbClr val="000000">
                <a:alpha val="3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4043" y="1381779"/>
              <a:ext cx="303249" cy="394715"/>
            </a:xfrm>
            <a:custGeom>
              <a:avLst/>
              <a:gdLst/>
              <a:ahLst/>
              <a:cxnLst/>
              <a:rect l="l" t="t" r="r" b="b"/>
              <a:pathLst>
                <a:path w="5991" h="7798" extrusionOk="0">
                  <a:moveTo>
                    <a:pt x="5784" y="1"/>
                  </a:moveTo>
                  <a:cubicBezTo>
                    <a:pt x="5734" y="1"/>
                    <a:pt x="5677" y="17"/>
                    <a:pt x="5617" y="52"/>
                  </a:cubicBezTo>
                  <a:lnTo>
                    <a:pt x="1672" y="2330"/>
                  </a:lnTo>
                  <a:cubicBezTo>
                    <a:pt x="1465" y="2449"/>
                    <a:pt x="1299" y="2741"/>
                    <a:pt x="1299" y="2980"/>
                  </a:cubicBezTo>
                  <a:lnTo>
                    <a:pt x="1299" y="4601"/>
                  </a:lnTo>
                  <a:lnTo>
                    <a:pt x="146" y="5791"/>
                  </a:lnTo>
                  <a:cubicBezTo>
                    <a:pt x="1" y="5946"/>
                    <a:pt x="31" y="6058"/>
                    <a:pt x="209" y="6058"/>
                  </a:cubicBezTo>
                  <a:cubicBezTo>
                    <a:pt x="230" y="6058"/>
                    <a:pt x="253" y="6056"/>
                    <a:pt x="279" y="6053"/>
                  </a:cubicBezTo>
                  <a:lnTo>
                    <a:pt x="1299" y="5934"/>
                  </a:lnTo>
                  <a:lnTo>
                    <a:pt x="1299" y="7529"/>
                  </a:lnTo>
                  <a:cubicBezTo>
                    <a:pt x="1299" y="7700"/>
                    <a:pt x="1382" y="7797"/>
                    <a:pt x="1504" y="7797"/>
                  </a:cubicBezTo>
                  <a:cubicBezTo>
                    <a:pt x="1555" y="7797"/>
                    <a:pt x="1612" y="7780"/>
                    <a:pt x="1672" y="7746"/>
                  </a:cubicBezTo>
                  <a:lnTo>
                    <a:pt x="5617" y="5468"/>
                  </a:lnTo>
                  <a:cubicBezTo>
                    <a:pt x="5824" y="5349"/>
                    <a:pt x="5990" y="5060"/>
                    <a:pt x="5990" y="4819"/>
                  </a:cubicBezTo>
                  <a:lnTo>
                    <a:pt x="5990" y="270"/>
                  </a:lnTo>
                  <a:cubicBezTo>
                    <a:pt x="5990" y="99"/>
                    <a:pt x="5907" y="1"/>
                    <a:pt x="5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76684" y="1522496"/>
              <a:ext cx="41000" cy="67321"/>
            </a:xfrm>
            <a:custGeom>
              <a:avLst/>
              <a:gdLst/>
              <a:ahLst/>
              <a:cxnLst/>
              <a:rect l="l" t="t" r="r" b="b"/>
              <a:pathLst>
                <a:path w="810" h="1330" extrusionOk="0">
                  <a:moveTo>
                    <a:pt x="548" y="0"/>
                  </a:moveTo>
                  <a:cubicBezTo>
                    <a:pt x="503" y="0"/>
                    <a:pt x="455" y="14"/>
                    <a:pt x="405" y="43"/>
                  </a:cubicBezTo>
                  <a:cubicBezTo>
                    <a:pt x="180" y="172"/>
                    <a:pt x="1" y="553"/>
                    <a:pt x="1" y="897"/>
                  </a:cubicBezTo>
                  <a:cubicBezTo>
                    <a:pt x="1" y="1164"/>
                    <a:pt x="109" y="1330"/>
                    <a:pt x="263" y="1330"/>
                  </a:cubicBezTo>
                  <a:cubicBezTo>
                    <a:pt x="307" y="1330"/>
                    <a:pt x="355" y="1316"/>
                    <a:pt x="405" y="1287"/>
                  </a:cubicBezTo>
                  <a:cubicBezTo>
                    <a:pt x="629" y="1158"/>
                    <a:pt x="809" y="774"/>
                    <a:pt x="809" y="431"/>
                  </a:cubicBezTo>
                  <a:cubicBezTo>
                    <a:pt x="809" y="164"/>
                    <a:pt x="701" y="0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58259" y="1589717"/>
              <a:ext cx="75268" cy="112067"/>
            </a:xfrm>
            <a:custGeom>
              <a:avLst/>
              <a:gdLst/>
              <a:ahLst/>
              <a:cxnLst/>
              <a:rect l="l" t="t" r="r" b="b"/>
              <a:pathLst>
                <a:path w="1487" h="2214" extrusionOk="0">
                  <a:moveTo>
                    <a:pt x="1071" y="1"/>
                  </a:moveTo>
                  <a:cubicBezTo>
                    <a:pt x="1013" y="1"/>
                    <a:pt x="952" y="18"/>
                    <a:pt x="888" y="55"/>
                  </a:cubicBezTo>
                  <a:lnTo>
                    <a:pt x="599" y="221"/>
                  </a:lnTo>
                  <a:cubicBezTo>
                    <a:pt x="337" y="374"/>
                    <a:pt x="113" y="802"/>
                    <a:pt x="82" y="1224"/>
                  </a:cubicBezTo>
                  <a:lnTo>
                    <a:pt x="1" y="2214"/>
                  </a:lnTo>
                  <a:lnTo>
                    <a:pt x="1" y="2214"/>
                  </a:lnTo>
                  <a:lnTo>
                    <a:pt x="1487" y="1357"/>
                  </a:lnTo>
                  <a:lnTo>
                    <a:pt x="1408" y="460"/>
                  </a:lnTo>
                  <a:cubicBezTo>
                    <a:pt x="1382" y="169"/>
                    <a:pt x="1248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29681" y="1468791"/>
              <a:ext cx="40798" cy="67321"/>
            </a:xfrm>
            <a:custGeom>
              <a:avLst/>
              <a:gdLst/>
              <a:ahLst/>
              <a:cxnLst/>
              <a:rect l="l" t="t" r="r" b="b"/>
              <a:pathLst>
                <a:path w="806" h="1330" extrusionOk="0">
                  <a:moveTo>
                    <a:pt x="545" y="1"/>
                  </a:moveTo>
                  <a:cubicBezTo>
                    <a:pt x="501" y="1"/>
                    <a:pt x="452" y="14"/>
                    <a:pt x="402" y="43"/>
                  </a:cubicBezTo>
                  <a:cubicBezTo>
                    <a:pt x="181" y="169"/>
                    <a:pt x="1" y="553"/>
                    <a:pt x="1" y="897"/>
                  </a:cubicBezTo>
                  <a:cubicBezTo>
                    <a:pt x="1" y="1164"/>
                    <a:pt x="110" y="1330"/>
                    <a:pt x="262" y="1330"/>
                  </a:cubicBezTo>
                  <a:cubicBezTo>
                    <a:pt x="306" y="1330"/>
                    <a:pt x="353" y="1316"/>
                    <a:pt x="402" y="1288"/>
                  </a:cubicBezTo>
                  <a:cubicBezTo>
                    <a:pt x="626" y="1159"/>
                    <a:pt x="806" y="774"/>
                    <a:pt x="806" y="431"/>
                  </a:cubicBezTo>
                  <a:cubicBezTo>
                    <a:pt x="806" y="164"/>
                    <a:pt x="698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19051" y="1536011"/>
              <a:ext cx="67473" cy="95212"/>
            </a:xfrm>
            <a:custGeom>
              <a:avLst/>
              <a:gdLst/>
              <a:ahLst/>
              <a:cxnLst/>
              <a:rect l="l" t="t" r="r" b="b"/>
              <a:pathLst>
                <a:path w="1333" h="1881" extrusionOk="0">
                  <a:moveTo>
                    <a:pt x="915" y="1"/>
                  </a:moveTo>
                  <a:cubicBezTo>
                    <a:pt x="857" y="1"/>
                    <a:pt x="795" y="18"/>
                    <a:pt x="730" y="55"/>
                  </a:cubicBezTo>
                  <a:lnTo>
                    <a:pt x="445" y="222"/>
                  </a:lnTo>
                  <a:cubicBezTo>
                    <a:pt x="258" y="330"/>
                    <a:pt x="91" y="575"/>
                    <a:pt x="0" y="860"/>
                  </a:cubicBezTo>
                  <a:cubicBezTo>
                    <a:pt x="200" y="878"/>
                    <a:pt x="350" y="1078"/>
                    <a:pt x="377" y="1408"/>
                  </a:cubicBezTo>
                  <a:lnTo>
                    <a:pt x="421" y="1880"/>
                  </a:lnTo>
                  <a:lnTo>
                    <a:pt x="1333" y="1357"/>
                  </a:lnTo>
                  <a:lnTo>
                    <a:pt x="1251" y="460"/>
                  </a:lnTo>
                  <a:cubicBezTo>
                    <a:pt x="1225" y="169"/>
                    <a:pt x="1092" y="1"/>
                    <a:pt x="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3993" y="2201330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0"/>
                  </a:moveTo>
                  <a:cubicBezTo>
                    <a:pt x="5735" y="0"/>
                    <a:pt x="5678" y="17"/>
                    <a:pt x="5618" y="51"/>
                  </a:cubicBezTo>
                  <a:lnTo>
                    <a:pt x="1673" y="2329"/>
                  </a:lnTo>
                  <a:cubicBezTo>
                    <a:pt x="1466" y="2448"/>
                    <a:pt x="1300" y="2741"/>
                    <a:pt x="1300" y="2978"/>
                  </a:cubicBezTo>
                  <a:lnTo>
                    <a:pt x="1300" y="4597"/>
                  </a:lnTo>
                  <a:lnTo>
                    <a:pt x="147" y="5790"/>
                  </a:lnTo>
                  <a:cubicBezTo>
                    <a:pt x="0" y="5947"/>
                    <a:pt x="32" y="6056"/>
                    <a:pt x="215" y="6056"/>
                  </a:cubicBezTo>
                  <a:cubicBezTo>
                    <a:pt x="235" y="6056"/>
                    <a:pt x="256" y="6054"/>
                    <a:pt x="280" y="6052"/>
                  </a:cubicBezTo>
                  <a:lnTo>
                    <a:pt x="1300" y="5933"/>
                  </a:lnTo>
                  <a:lnTo>
                    <a:pt x="1300" y="7527"/>
                  </a:lnTo>
                  <a:cubicBezTo>
                    <a:pt x="1300" y="7698"/>
                    <a:pt x="1383" y="7796"/>
                    <a:pt x="1506" y="7796"/>
                  </a:cubicBezTo>
                  <a:cubicBezTo>
                    <a:pt x="1556" y="7796"/>
                    <a:pt x="1613" y="7780"/>
                    <a:pt x="1673" y="7745"/>
                  </a:cubicBezTo>
                  <a:lnTo>
                    <a:pt x="5618" y="5467"/>
                  </a:lnTo>
                  <a:cubicBezTo>
                    <a:pt x="5825" y="5348"/>
                    <a:pt x="5991" y="5055"/>
                    <a:pt x="5991" y="4818"/>
                  </a:cubicBezTo>
                  <a:lnTo>
                    <a:pt x="5991" y="269"/>
                  </a:lnTo>
                  <a:cubicBezTo>
                    <a:pt x="5991" y="98"/>
                    <a:pt x="5908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59474" y="2290519"/>
              <a:ext cx="129277" cy="192498"/>
            </a:xfrm>
            <a:custGeom>
              <a:avLst/>
              <a:gdLst/>
              <a:ahLst/>
              <a:cxnLst/>
              <a:rect l="l" t="t" r="r" b="b"/>
              <a:pathLst>
                <a:path w="2554" h="3803" extrusionOk="0">
                  <a:moveTo>
                    <a:pt x="2281" y="353"/>
                  </a:moveTo>
                  <a:cubicBezTo>
                    <a:pt x="2316" y="353"/>
                    <a:pt x="2340" y="391"/>
                    <a:pt x="2340" y="451"/>
                  </a:cubicBezTo>
                  <a:lnTo>
                    <a:pt x="2340" y="2124"/>
                  </a:lnTo>
                  <a:cubicBezTo>
                    <a:pt x="2340" y="2203"/>
                    <a:pt x="2299" y="2291"/>
                    <a:pt x="2248" y="2318"/>
                  </a:cubicBezTo>
                  <a:cubicBezTo>
                    <a:pt x="2190" y="2352"/>
                    <a:pt x="2142" y="2454"/>
                    <a:pt x="2142" y="2546"/>
                  </a:cubicBezTo>
                  <a:lnTo>
                    <a:pt x="2142" y="2791"/>
                  </a:lnTo>
                  <a:lnTo>
                    <a:pt x="1907" y="2566"/>
                  </a:lnTo>
                  <a:cubicBezTo>
                    <a:pt x="1896" y="2555"/>
                    <a:pt x="1882" y="2548"/>
                    <a:pt x="1866" y="2548"/>
                  </a:cubicBezTo>
                  <a:cubicBezTo>
                    <a:pt x="1855" y="2548"/>
                    <a:pt x="1843" y="2552"/>
                    <a:pt x="1830" y="2559"/>
                  </a:cubicBezTo>
                  <a:lnTo>
                    <a:pt x="303" y="3444"/>
                  </a:lnTo>
                  <a:cubicBezTo>
                    <a:pt x="293" y="3449"/>
                    <a:pt x="282" y="3452"/>
                    <a:pt x="273" y="3452"/>
                  </a:cubicBezTo>
                  <a:cubicBezTo>
                    <a:pt x="238" y="3452"/>
                    <a:pt x="211" y="3416"/>
                    <a:pt x="211" y="3355"/>
                  </a:cubicBezTo>
                  <a:lnTo>
                    <a:pt x="211" y="1679"/>
                  </a:lnTo>
                  <a:cubicBezTo>
                    <a:pt x="211" y="1600"/>
                    <a:pt x="255" y="1516"/>
                    <a:pt x="303" y="1485"/>
                  </a:cubicBezTo>
                  <a:lnTo>
                    <a:pt x="2248" y="363"/>
                  </a:lnTo>
                  <a:cubicBezTo>
                    <a:pt x="2259" y="356"/>
                    <a:pt x="2271" y="353"/>
                    <a:pt x="2281" y="353"/>
                  </a:cubicBezTo>
                  <a:close/>
                  <a:moveTo>
                    <a:pt x="2356" y="1"/>
                  </a:moveTo>
                  <a:cubicBezTo>
                    <a:pt x="2322" y="1"/>
                    <a:pt x="2286" y="11"/>
                    <a:pt x="2248" y="33"/>
                  </a:cubicBezTo>
                  <a:lnTo>
                    <a:pt x="303" y="1155"/>
                  </a:lnTo>
                  <a:cubicBezTo>
                    <a:pt x="137" y="1254"/>
                    <a:pt x="0" y="1542"/>
                    <a:pt x="0" y="1801"/>
                  </a:cubicBezTo>
                  <a:lnTo>
                    <a:pt x="0" y="3477"/>
                  </a:lnTo>
                  <a:cubicBezTo>
                    <a:pt x="0" y="3678"/>
                    <a:pt x="83" y="3802"/>
                    <a:pt x="197" y="3802"/>
                  </a:cubicBezTo>
                  <a:cubicBezTo>
                    <a:pt x="230" y="3802"/>
                    <a:pt x="266" y="3792"/>
                    <a:pt x="303" y="3770"/>
                  </a:cubicBezTo>
                  <a:lnTo>
                    <a:pt x="1785" y="2916"/>
                  </a:lnTo>
                  <a:lnTo>
                    <a:pt x="2173" y="3287"/>
                  </a:lnTo>
                  <a:cubicBezTo>
                    <a:pt x="2184" y="3298"/>
                    <a:pt x="2197" y="3303"/>
                    <a:pt x="2211" y="3303"/>
                  </a:cubicBezTo>
                  <a:cubicBezTo>
                    <a:pt x="2223" y="3303"/>
                    <a:pt x="2235" y="3300"/>
                    <a:pt x="2248" y="3293"/>
                  </a:cubicBezTo>
                  <a:cubicBezTo>
                    <a:pt x="2265" y="3284"/>
                    <a:pt x="2279" y="3273"/>
                    <a:pt x="2288" y="3256"/>
                  </a:cubicBezTo>
                  <a:cubicBezTo>
                    <a:pt x="2329" y="3209"/>
                    <a:pt x="2356" y="3134"/>
                    <a:pt x="2356" y="3066"/>
                  </a:cubicBezTo>
                  <a:lnTo>
                    <a:pt x="2356" y="2556"/>
                  </a:lnTo>
                  <a:cubicBezTo>
                    <a:pt x="2472" y="2420"/>
                    <a:pt x="2554" y="2199"/>
                    <a:pt x="2554" y="2002"/>
                  </a:cubicBezTo>
                  <a:lnTo>
                    <a:pt x="2554" y="326"/>
                  </a:lnTo>
                  <a:cubicBezTo>
                    <a:pt x="2554" y="125"/>
                    <a:pt x="2472" y="1"/>
                    <a:pt x="2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85998" y="2392665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1"/>
                  </a:moveTo>
                  <a:cubicBezTo>
                    <a:pt x="191" y="1"/>
                    <a:pt x="172" y="6"/>
                    <a:pt x="153" y="18"/>
                  </a:cubicBezTo>
                  <a:cubicBezTo>
                    <a:pt x="68" y="65"/>
                    <a:pt x="0" y="211"/>
                    <a:pt x="0" y="344"/>
                  </a:cubicBezTo>
                  <a:cubicBezTo>
                    <a:pt x="0" y="444"/>
                    <a:pt x="41" y="507"/>
                    <a:pt x="99" y="507"/>
                  </a:cubicBezTo>
                  <a:cubicBezTo>
                    <a:pt x="115" y="507"/>
                    <a:pt x="134" y="502"/>
                    <a:pt x="153" y="491"/>
                  </a:cubicBezTo>
                  <a:cubicBezTo>
                    <a:pt x="238" y="442"/>
                    <a:pt x="310" y="296"/>
                    <a:pt x="310" y="164"/>
                  </a:cubicBezTo>
                  <a:cubicBezTo>
                    <a:pt x="310" y="64"/>
                    <a:pt x="267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16267" y="2375202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08" y="0"/>
                  </a:moveTo>
                  <a:cubicBezTo>
                    <a:pt x="191" y="0"/>
                    <a:pt x="172" y="6"/>
                    <a:pt x="153" y="16"/>
                  </a:cubicBezTo>
                  <a:cubicBezTo>
                    <a:pt x="68" y="64"/>
                    <a:pt x="0" y="210"/>
                    <a:pt x="0" y="343"/>
                  </a:cubicBezTo>
                  <a:cubicBezTo>
                    <a:pt x="0" y="446"/>
                    <a:pt x="41" y="507"/>
                    <a:pt x="100" y="507"/>
                  </a:cubicBezTo>
                  <a:cubicBezTo>
                    <a:pt x="116" y="507"/>
                    <a:pt x="134" y="502"/>
                    <a:pt x="153" y="492"/>
                  </a:cubicBezTo>
                  <a:cubicBezTo>
                    <a:pt x="239" y="441"/>
                    <a:pt x="310" y="295"/>
                    <a:pt x="310" y="166"/>
                  </a:cubicBezTo>
                  <a:cubicBezTo>
                    <a:pt x="310" y="62"/>
                    <a:pt x="267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246536" y="2357638"/>
              <a:ext cx="15691" cy="25714"/>
            </a:xfrm>
            <a:custGeom>
              <a:avLst/>
              <a:gdLst/>
              <a:ahLst/>
              <a:cxnLst/>
              <a:rect l="l" t="t" r="r" b="b"/>
              <a:pathLst>
                <a:path w="310" h="508" extrusionOk="0">
                  <a:moveTo>
                    <a:pt x="211" y="1"/>
                  </a:moveTo>
                  <a:cubicBezTo>
                    <a:pt x="194" y="1"/>
                    <a:pt x="176" y="6"/>
                    <a:pt x="157" y="17"/>
                  </a:cubicBezTo>
                  <a:cubicBezTo>
                    <a:pt x="72" y="67"/>
                    <a:pt x="1" y="213"/>
                    <a:pt x="1" y="343"/>
                  </a:cubicBezTo>
                  <a:cubicBezTo>
                    <a:pt x="1" y="446"/>
                    <a:pt x="44" y="508"/>
                    <a:pt x="103" y="508"/>
                  </a:cubicBezTo>
                  <a:cubicBezTo>
                    <a:pt x="120" y="508"/>
                    <a:pt x="138" y="503"/>
                    <a:pt x="157" y="492"/>
                  </a:cubicBezTo>
                  <a:cubicBezTo>
                    <a:pt x="242" y="441"/>
                    <a:pt x="310" y="295"/>
                    <a:pt x="310" y="166"/>
                  </a:cubicBezTo>
                  <a:cubicBezTo>
                    <a:pt x="310" y="63"/>
                    <a:pt x="26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3993" y="1791529"/>
              <a:ext cx="303300" cy="394665"/>
            </a:xfrm>
            <a:custGeom>
              <a:avLst/>
              <a:gdLst/>
              <a:ahLst/>
              <a:cxnLst/>
              <a:rect l="l" t="t" r="r" b="b"/>
              <a:pathLst>
                <a:path w="5992" h="7797" extrusionOk="0">
                  <a:moveTo>
                    <a:pt x="5785" y="1"/>
                  </a:moveTo>
                  <a:cubicBezTo>
                    <a:pt x="5735" y="1"/>
                    <a:pt x="5678" y="17"/>
                    <a:pt x="5618" y="52"/>
                  </a:cubicBezTo>
                  <a:lnTo>
                    <a:pt x="1673" y="2330"/>
                  </a:lnTo>
                  <a:cubicBezTo>
                    <a:pt x="1466" y="2449"/>
                    <a:pt x="1300" y="2742"/>
                    <a:pt x="1300" y="2980"/>
                  </a:cubicBezTo>
                  <a:lnTo>
                    <a:pt x="1300" y="4601"/>
                  </a:lnTo>
                  <a:lnTo>
                    <a:pt x="147" y="5791"/>
                  </a:lnTo>
                  <a:cubicBezTo>
                    <a:pt x="1" y="5947"/>
                    <a:pt x="32" y="6057"/>
                    <a:pt x="214" y="6057"/>
                  </a:cubicBezTo>
                  <a:cubicBezTo>
                    <a:pt x="234" y="6057"/>
                    <a:pt x="256" y="6055"/>
                    <a:pt x="280" y="6053"/>
                  </a:cubicBezTo>
                  <a:lnTo>
                    <a:pt x="1300" y="5934"/>
                  </a:lnTo>
                  <a:lnTo>
                    <a:pt x="1300" y="7529"/>
                  </a:lnTo>
                  <a:cubicBezTo>
                    <a:pt x="1300" y="7699"/>
                    <a:pt x="1383" y="7797"/>
                    <a:pt x="1506" y="7797"/>
                  </a:cubicBezTo>
                  <a:cubicBezTo>
                    <a:pt x="1556" y="7797"/>
                    <a:pt x="1613" y="7780"/>
                    <a:pt x="1673" y="7746"/>
                  </a:cubicBezTo>
                  <a:lnTo>
                    <a:pt x="5618" y="5468"/>
                  </a:lnTo>
                  <a:cubicBezTo>
                    <a:pt x="5825" y="5349"/>
                    <a:pt x="5991" y="5056"/>
                    <a:pt x="5991" y="4819"/>
                  </a:cubicBezTo>
                  <a:lnTo>
                    <a:pt x="5991" y="270"/>
                  </a:lnTo>
                  <a:cubicBezTo>
                    <a:pt x="5991" y="99"/>
                    <a:pt x="5908" y="1"/>
                    <a:pt x="57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57247" y="1893170"/>
              <a:ext cx="116370" cy="191435"/>
            </a:xfrm>
            <a:custGeom>
              <a:avLst/>
              <a:gdLst/>
              <a:ahLst/>
              <a:cxnLst/>
              <a:rect l="l" t="t" r="r" b="b"/>
              <a:pathLst>
                <a:path w="2299" h="3782" extrusionOk="0">
                  <a:moveTo>
                    <a:pt x="1475" y="373"/>
                  </a:moveTo>
                  <a:cubicBezTo>
                    <a:pt x="1597" y="373"/>
                    <a:pt x="1706" y="419"/>
                    <a:pt x="1799" y="509"/>
                  </a:cubicBezTo>
                  <a:lnTo>
                    <a:pt x="1816" y="523"/>
                  </a:lnTo>
                  <a:cubicBezTo>
                    <a:pt x="1979" y="689"/>
                    <a:pt x="2070" y="982"/>
                    <a:pt x="2074" y="1349"/>
                  </a:cubicBezTo>
                  <a:lnTo>
                    <a:pt x="2128" y="1319"/>
                  </a:lnTo>
                  <a:lnTo>
                    <a:pt x="2074" y="1372"/>
                  </a:lnTo>
                  <a:cubicBezTo>
                    <a:pt x="2067" y="2069"/>
                    <a:pt x="1741" y="2841"/>
                    <a:pt x="1295" y="3208"/>
                  </a:cubicBezTo>
                  <a:cubicBezTo>
                    <a:pt x="1262" y="3239"/>
                    <a:pt x="1228" y="3263"/>
                    <a:pt x="1193" y="3287"/>
                  </a:cubicBezTo>
                  <a:cubicBezTo>
                    <a:pt x="1166" y="3304"/>
                    <a:pt x="1135" y="3321"/>
                    <a:pt x="1105" y="3338"/>
                  </a:cubicBezTo>
                  <a:cubicBezTo>
                    <a:pt x="1071" y="3354"/>
                    <a:pt x="1037" y="3368"/>
                    <a:pt x="1003" y="3379"/>
                  </a:cubicBezTo>
                  <a:cubicBezTo>
                    <a:pt x="940" y="3400"/>
                    <a:pt x="880" y="3410"/>
                    <a:pt x="822" y="3410"/>
                  </a:cubicBezTo>
                  <a:cubicBezTo>
                    <a:pt x="472" y="3410"/>
                    <a:pt x="230" y="3033"/>
                    <a:pt x="225" y="2441"/>
                  </a:cubicBezTo>
                  <a:lnTo>
                    <a:pt x="225" y="2409"/>
                  </a:lnTo>
                  <a:cubicBezTo>
                    <a:pt x="228" y="2028"/>
                    <a:pt x="327" y="1617"/>
                    <a:pt x="503" y="1247"/>
                  </a:cubicBezTo>
                  <a:lnTo>
                    <a:pt x="520" y="1217"/>
                  </a:lnTo>
                  <a:cubicBezTo>
                    <a:pt x="653" y="944"/>
                    <a:pt x="820" y="723"/>
                    <a:pt x="1003" y="574"/>
                  </a:cubicBezTo>
                  <a:cubicBezTo>
                    <a:pt x="1037" y="543"/>
                    <a:pt x="1071" y="519"/>
                    <a:pt x="1105" y="495"/>
                  </a:cubicBezTo>
                  <a:cubicBezTo>
                    <a:pt x="1119" y="485"/>
                    <a:pt x="1135" y="478"/>
                    <a:pt x="1149" y="468"/>
                  </a:cubicBezTo>
                  <a:cubicBezTo>
                    <a:pt x="1163" y="462"/>
                    <a:pt x="1180" y="454"/>
                    <a:pt x="1193" y="445"/>
                  </a:cubicBezTo>
                  <a:cubicBezTo>
                    <a:pt x="1228" y="428"/>
                    <a:pt x="1262" y="414"/>
                    <a:pt x="1295" y="404"/>
                  </a:cubicBezTo>
                  <a:cubicBezTo>
                    <a:pt x="1358" y="383"/>
                    <a:pt x="1418" y="373"/>
                    <a:pt x="1475" y="373"/>
                  </a:cubicBezTo>
                  <a:close/>
                  <a:moveTo>
                    <a:pt x="1554" y="0"/>
                  </a:moveTo>
                  <a:cubicBezTo>
                    <a:pt x="1426" y="0"/>
                    <a:pt x="1289" y="40"/>
                    <a:pt x="1149" y="122"/>
                  </a:cubicBezTo>
                  <a:cubicBezTo>
                    <a:pt x="857" y="291"/>
                    <a:pt x="578" y="621"/>
                    <a:pt x="364" y="1053"/>
                  </a:cubicBezTo>
                  <a:lnTo>
                    <a:pt x="344" y="1090"/>
                  </a:lnTo>
                  <a:lnTo>
                    <a:pt x="385" y="1128"/>
                  </a:lnTo>
                  <a:lnTo>
                    <a:pt x="337" y="1107"/>
                  </a:lnTo>
                  <a:cubicBezTo>
                    <a:pt x="120" y="1570"/>
                    <a:pt x="0" y="2083"/>
                    <a:pt x="0" y="2556"/>
                  </a:cubicBezTo>
                  <a:cubicBezTo>
                    <a:pt x="0" y="3028"/>
                    <a:pt x="120" y="3403"/>
                    <a:pt x="337" y="3613"/>
                  </a:cubicBezTo>
                  <a:cubicBezTo>
                    <a:pt x="455" y="3725"/>
                    <a:pt x="594" y="3782"/>
                    <a:pt x="745" y="3782"/>
                  </a:cubicBezTo>
                  <a:cubicBezTo>
                    <a:pt x="873" y="3782"/>
                    <a:pt x="1009" y="3741"/>
                    <a:pt x="1149" y="3660"/>
                  </a:cubicBezTo>
                  <a:cubicBezTo>
                    <a:pt x="1455" y="3484"/>
                    <a:pt x="1744" y="3134"/>
                    <a:pt x="1962" y="2675"/>
                  </a:cubicBezTo>
                  <a:cubicBezTo>
                    <a:pt x="2180" y="2212"/>
                    <a:pt x="2298" y="1699"/>
                    <a:pt x="2298" y="1226"/>
                  </a:cubicBezTo>
                  <a:cubicBezTo>
                    <a:pt x="2298" y="768"/>
                    <a:pt x="2186" y="397"/>
                    <a:pt x="1976" y="183"/>
                  </a:cubicBezTo>
                  <a:lnTo>
                    <a:pt x="1959" y="169"/>
                  </a:lnTo>
                  <a:cubicBezTo>
                    <a:pt x="1842" y="57"/>
                    <a:pt x="1704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76684" y="1906685"/>
              <a:ext cx="78710" cy="55882"/>
            </a:xfrm>
            <a:custGeom>
              <a:avLst/>
              <a:gdLst/>
              <a:ahLst/>
              <a:cxnLst/>
              <a:rect l="l" t="t" r="r" b="b"/>
              <a:pathLst>
                <a:path w="1555" h="1104" extrusionOk="0">
                  <a:moveTo>
                    <a:pt x="1503" y="1"/>
                  </a:moveTo>
                  <a:lnTo>
                    <a:pt x="1486" y="38"/>
                  </a:lnTo>
                  <a:cubicBezTo>
                    <a:pt x="1483" y="48"/>
                    <a:pt x="1476" y="59"/>
                    <a:pt x="1473" y="68"/>
                  </a:cubicBezTo>
                  <a:cubicBezTo>
                    <a:pt x="1415" y="187"/>
                    <a:pt x="1350" y="297"/>
                    <a:pt x="1279" y="399"/>
                  </a:cubicBezTo>
                  <a:cubicBezTo>
                    <a:pt x="1272" y="409"/>
                    <a:pt x="1269" y="415"/>
                    <a:pt x="1261" y="426"/>
                  </a:cubicBezTo>
                  <a:cubicBezTo>
                    <a:pt x="1167" y="558"/>
                    <a:pt x="1065" y="671"/>
                    <a:pt x="959" y="759"/>
                  </a:cubicBezTo>
                  <a:cubicBezTo>
                    <a:pt x="952" y="766"/>
                    <a:pt x="946" y="773"/>
                    <a:pt x="935" y="779"/>
                  </a:cubicBezTo>
                  <a:cubicBezTo>
                    <a:pt x="888" y="817"/>
                    <a:pt x="837" y="851"/>
                    <a:pt x="789" y="881"/>
                  </a:cubicBezTo>
                  <a:cubicBezTo>
                    <a:pt x="724" y="919"/>
                    <a:pt x="660" y="945"/>
                    <a:pt x="596" y="963"/>
                  </a:cubicBezTo>
                  <a:cubicBezTo>
                    <a:pt x="588" y="966"/>
                    <a:pt x="582" y="966"/>
                    <a:pt x="575" y="970"/>
                  </a:cubicBezTo>
                  <a:cubicBezTo>
                    <a:pt x="529" y="980"/>
                    <a:pt x="485" y="985"/>
                    <a:pt x="441" y="985"/>
                  </a:cubicBezTo>
                  <a:cubicBezTo>
                    <a:pt x="385" y="985"/>
                    <a:pt x="331" y="977"/>
                    <a:pt x="279" y="959"/>
                  </a:cubicBezTo>
                  <a:cubicBezTo>
                    <a:pt x="272" y="959"/>
                    <a:pt x="266" y="956"/>
                    <a:pt x="262" y="953"/>
                  </a:cubicBezTo>
                  <a:cubicBezTo>
                    <a:pt x="197" y="929"/>
                    <a:pt x="136" y="892"/>
                    <a:pt x="82" y="840"/>
                  </a:cubicBezTo>
                  <a:cubicBezTo>
                    <a:pt x="75" y="834"/>
                    <a:pt x="72" y="830"/>
                    <a:pt x="68" y="823"/>
                  </a:cubicBezTo>
                  <a:lnTo>
                    <a:pt x="51" y="807"/>
                  </a:lnTo>
                  <a:lnTo>
                    <a:pt x="34" y="843"/>
                  </a:lnTo>
                  <a:cubicBezTo>
                    <a:pt x="28" y="854"/>
                    <a:pt x="21" y="864"/>
                    <a:pt x="17" y="878"/>
                  </a:cubicBezTo>
                  <a:lnTo>
                    <a:pt x="1" y="912"/>
                  </a:lnTo>
                  <a:lnTo>
                    <a:pt x="14" y="929"/>
                  </a:lnTo>
                  <a:cubicBezTo>
                    <a:pt x="21" y="936"/>
                    <a:pt x="24" y="939"/>
                    <a:pt x="31" y="942"/>
                  </a:cubicBezTo>
                  <a:lnTo>
                    <a:pt x="31" y="945"/>
                  </a:lnTo>
                  <a:cubicBezTo>
                    <a:pt x="92" y="1003"/>
                    <a:pt x="157" y="1044"/>
                    <a:pt x="225" y="1072"/>
                  </a:cubicBezTo>
                  <a:cubicBezTo>
                    <a:pt x="232" y="1072"/>
                    <a:pt x="238" y="1075"/>
                    <a:pt x="246" y="1078"/>
                  </a:cubicBezTo>
                  <a:cubicBezTo>
                    <a:pt x="297" y="1094"/>
                    <a:pt x="352" y="1103"/>
                    <a:pt x="409" y="1103"/>
                  </a:cubicBezTo>
                  <a:cubicBezTo>
                    <a:pt x="459" y="1103"/>
                    <a:pt x="510" y="1096"/>
                    <a:pt x="561" y="1082"/>
                  </a:cubicBezTo>
                  <a:cubicBezTo>
                    <a:pt x="572" y="1082"/>
                    <a:pt x="578" y="1078"/>
                    <a:pt x="585" y="1078"/>
                  </a:cubicBezTo>
                  <a:cubicBezTo>
                    <a:pt x="649" y="1058"/>
                    <a:pt x="718" y="1031"/>
                    <a:pt x="789" y="990"/>
                  </a:cubicBezTo>
                  <a:cubicBezTo>
                    <a:pt x="840" y="959"/>
                    <a:pt x="894" y="922"/>
                    <a:pt x="946" y="881"/>
                  </a:cubicBezTo>
                  <a:cubicBezTo>
                    <a:pt x="955" y="875"/>
                    <a:pt x="963" y="868"/>
                    <a:pt x="969" y="861"/>
                  </a:cubicBezTo>
                  <a:cubicBezTo>
                    <a:pt x="1082" y="766"/>
                    <a:pt x="1190" y="647"/>
                    <a:pt x="1292" y="504"/>
                  </a:cubicBezTo>
                  <a:cubicBezTo>
                    <a:pt x="1299" y="493"/>
                    <a:pt x="1306" y="487"/>
                    <a:pt x="1313" y="476"/>
                  </a:cubicBezTo>
                  <a:cubicBezTo>
                    <a:pt x="1388" y="368"/>
                    <a:pt x="1456" y="249"/>
                    <a:pt x="1520" y="120"/>
                  </a:cubicBezTo>
                  <a:cubicBezTo>
                    <a:pt x="1527" y="109"/>
                    <a:pt x="1531" y="99"/>
                    <a:pt x="1537" y="85"/>
                  </a:cubicBezTo>
                  <a:lnTo>
                    <a:pt x="1554" y="52"/>
                  </a:lnTo>
                  <a:lnTo>
                    <a:pt x="1537" y="35"/>
                  </a:lnTo>
                  <a:cubicBezTo>
                    <a:pt x="1534" y="28"/>
                    <a:pt x="1527" y="24"/>
                    <a:pt x="1523" y="21"/>
                  </a:cubicBezTo>
                  <a:lnTo>
                    <a:pt x="1520" y="18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76684" y="2013994"/>
              <a:ext cx="78710" cy="58109"/>
            </a:xfrm>
            <a:custGeom>
              <a:avLst/>
              <a:gdLst/>
              <a:ahLst/>
              <a:cxnLst/>
              <a:rect l="l" t="t" r="r" b="b"/>
              <a:pathLst>
                <a:path w="1555" h="1148" extrusionOk="0">
                  <a:moveTo>
                    <a:pt x="1162" y="1"/>
                  </a:moveTo>
                  <a:cubicBezTo>
                    <a:pt x="1099" y="1"/>
                    <a:pt x="1035" y="11"/>
                    <a:pt x="969" y="33"/>
                  </a:cubicBezTo>
                  <a:cubicBezTo>
                    <a:pt x="963" y="33"/>
                    <a:pt x="955" y="36"/>
                    <a:pt x="946" y="40"/>
                  </a:cubicBezTo>
                  <a:cubicBezTo>
                    <a:pt x="894" y="57"/>
                    <a:pt x="840" y="84"/>
                    <a:pt x="789" y="115"/>
                  </a:cubicBezTo>
                  <a:cubicBezTo>
                    <a:pt x="718" y="151"/>
                    <a:pt x="649" y="203"/>
                    <a:pt x="585" y="261"/>
                  </a:cubicBezTo>
                  <a:cubicBezTo>
                    <a:pt x="578" y="264"/>
                    <a:pt x="572" y="271"/>
                    <a:pt x="561" y="281"/>
                  </a:cubicBezTo>
                  <a:cubicBezTo>
                    <a:pt x="453" y="380"/>
                    <a:pt x="343" y="506"/>
                    <a:pt x="246" y="652"/>
                  </a:cubicBezTo>
                  <a:cubicBezTo>
                    <a:pt x="238" y="661"/>
                    <a:pt x="232" y="672"/>
                    <a:pt x="225" y="682"/>
                  </a:cubicBezTo>
                  <a:cubicBezTo>
                    <a:pt x="157" y="788"/>
                    <a:pt x="92" y="906"/>
                    <a:pt x="31" y="1029"/>
                  </a:cubicBezTo>
                  <a:lnTo>
                    <a:pt x="31" y="1036"/>
                  </a:lnTo>
                  <a:cubicBezTo>
                    <a:pt x="24" y="1046"/>
                    <a:pt x="21" y="1053"/>
                    <a:pt x="14" y="1063"/>
                  </a:cubicBezTo>
                  <a:lnTo>
                    <a:pt x="1" y="1100"/>
                  </a:lnTo>
                  <a:lnTo>
                    <a:pt x="17" y="1118"/>
                  </a:lnTo>
                  <a:cubicBezTo>
                    <a:pt x="21" y="1121"/>
                    <a:pt x="28" y="1127"/>
                    <a:pt x="34" y="1131"/>
                  </a:cubicBezTo>
                  <a:lnTo>
                    <a:pt x="51" y="1148"/>
                  </a:lnTo>
                  <a:lnTo>
                    <a:pt x="68" y="1110"/>
                  </a:lnTo>
                  <a:cubicBezTo>
                    <a:pt x="72" y="1100"/>
                    <a:pt x="75" y="1090"/>
                    <a:pt x="82" y="1077"/>
                  </a:cubicBezTo>
                  <a:cubicBezTo>
                    <a:pt x="136" y="964"/>
                    <a:pt x="197" y="856"/>
                    <a:pt x="262" y="757"/>
                  </a:cubicBezTo>
                  <a:cubicBezTo>
                    <a:pt x="266" y="747"/>
                    <a:pt x="272" y="740"/>
                    <a:pt x="279" y="730"/>
                  </a:cubicBezTo>
                  <a:cubicBezTo>
                    <a:pt x="371" y="590"/>
                    <a:pt x="470" y="475"/>
                    <a:pt x="575" y="380"/>
                  </a:cubicBezTo>
                  <a:cubicBezTo>
                    <a:pt x="582" y="373"/>
                    <a:pt x="588" y="366"/>
                    <a:pt x="596" y="359"/>
                  </a:cubicBezTo>
                  <a:cubicBezTo>
                    <a:pt x="660" y="305"/>
                    <a:pt x="724" y="261"/>
                    <a:pt x="789" y="223"/>
                  </a:cubicBezTo>
                  <a:cubicBezTo>
                    <a:pt x="837" y="192"/>
                    <a:pt x="888" y="169"/>
                    <a:pt x="935" y="151"/>
                  </a:cubicBezTo>
                  <a:cubicBezTo>
                    <a:pt x="946" y="151"/>
                    <a:pt x="952" y="148"/>
                    <a:pt x="959" y="145"/>
                  </a:cubicBezTo>
                  <a:cubicBezTo>
                    <a:pt x="1022" y="127"/>
                    <a:pt x="1084" y="117"/>
                    <a:pt x="1144" y="117"/>
                  </a:cubicBezTo>
                  <a:cubicBezTo>
                    <a:pt x="1184" y="117"/>
                    <a:pt x="1223" y="121"/>
                    <a:pt x="1261" y="131"/>
                  </a:cubicBezTo>
                  <a:cubicBezTo>
                    <a:pt x="1269" y="135"/>
                    <a:pt x="1272" y="135"/>
                    <a:pt x="1279" y="138"/>
                  </a:cubicBezTo>
                  <a:cubicBezTo>
                    <a:pt x="1350" y="159"/>
                    <a:pt x="1415" y="192"/>
                    <a:pt x="1473" y="244"/>
                  </a:cubicBezTo>
                  <a:cubicBezTo>
                    <a:pt x="1476" y="247"/>
                    <a:pt x="1483" y="253"/>
                    <a:pt x="1486" y="257"/>
                  </a:cubicBezTo>
                  <a:lnTo>
                    <a:pt x="1503" y="274"/>
                  </a:lnTo>
                  <a:lnTo>
                    <a:pt x="1520" y="240"/>
                  </a:lnTo>
                  <a:cubicBezTo>
                    <a:pt x="1523" y="237"/>
                    <a:pt x="1523" y="237"/>
                    <a:pt x="1523" y="233"/>
                  </a:cubicBezTo>
                  <a:cubicBezTo>
                    <a:pt x="1527" y="223"/>
                    <a:pt x="1534" y="213"/>
                    <a:pt x="1537" y="203"/>
                  </a:cubicBezTo>
                  <a:lnTo>
                    <a:pt x="1554" y="169"/>
                  </a:lnTo>
                  <a:lnTo>
                    <a:pt x="1537" y="151"/>
                  </a:lnTo>
                  <a:lnTo>
                    <a:pt x="1520" y="135"/>
                  </a:lnTo>
                  <a:cubicBezTo>
                    <a:pt x="1456" y="80"/>
                    <a:pt x="1388" y="43"/>
                    <a:pt x="1313" y="19"/>
                  </a:cubicBezTo>
                  <a:cubicBezTo>
                    <a:pt x="1306" y="19"/>
                    <a:pt x="1299" y="16"/>
                    <a:pt x="1292" y="16"/>
                  </a:cubicBezTo>
                  <a:cubicBezTo>
                    <a:pt x="1250" y="6"/>
                    <a:pt x="1206" y="1"/>
                    <a:pt x="1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87364" y="1903698"/>
              <a:ext cx="56135" cy="170429"/>
            </a:xfrm>
            <a:custGeom>
              <a:avLst/>
              <a:gdLst/>
              <a:ahLst/>
              <a:cxnLst/>
              <a:rect l="l" t="t" r="r" b="b"/>
              <a:pathLst>
                <a:path w="1109" h="3367" extrusionOk="0">
                  <a:moveTo>
                    <a:pt x="643" y="115"/>
                  </a:moveTo>
                  <a:cubicBezTo>
                    <a:pt x="740" y="115"/>
                    <a:pt x="831" y="209"/>
                    <a:pt x="901" y="386"/>
                  </a:cubicBezTo>
                  <a:cubicBezTo>
                    <a:pt x="997" y="624"/>
                    <a:pt x="1050" y="984"/>
                    <a:pt x="1050" y="1396"/>
                  </a:cubicBezTo>
                  <a:cubicBezTo>
                    <a:pt x="1050" y="1811"/>
                    <a:pt x="997" y="2233"/>
                    <a:pt x="901" y="2579"/>
                  </a:cubicBezTo>
                  <a:cubicBezTo>
                    <a:pt x="810" y="2919"/>
                    <a:pt x="683" y="3150"/>
                    <a:pt x="554" y="3225"/>
                  </a:cubicBezTo>
                  <a:cubicBezTo>
                    <a:pt x="524" y="3242"/>
                    <a:pt x="494" y="3251"/>
                    <a:pt x="464" y="3251"/>
                  </a:cubicBezTo>
                  <a:cubicBezTo>
                    <a:pt x="369" y="3251"/>
                    <a:pt x="280" y="3159"/>
                    <a:pt x="207" y="2980"/>
                  </a:cubicBezTo>
                  <a:cubicBezTo>
                    <a:pt x="112" y="2742"/>
                    <a:pt x="58" y="2385"/>
                    <a:pt x="58" y="1971"/>
                  </a:cubicBezTo>
                  <a:cubicBezTo>
                    <a:pt x="58" y="1555"/>
                    <a:pt x="112" y="1134"/>
                    <a:pt x="207" y="787"/>
                  </a:cubicBezTo>
                  <a:cubicBezTo>
                    <a:pt x="303" y="447"/>
                    <a:pt x="425" y="216"/>
                    <a:pt x="554" y="141"/>
                  </a:cubicBezTo>
                  <a:cubicBezTo>
                    <a:pt x="584" y="124"/>
                    <a:pt x="614" y="115"/>
                    <a:pt x="643" y="115"/>
                  </a:cubicBezTo>
                  <a:close/>
                  <a:moveTo>
                    <a:pt x="664" y="0"/>
                  </a:moveTo>
                  <a:cubicBezTo>
                    <a:pt x="628" y="0"/>
                    <a:pt x="592" y="11"/>
                    <a:pt x="554" y="33"/>
                  </a:cubicBezTo>
                  <a:cubicBezTo>
                    <a:pt x="405" y="121"/>
                    <a:pt x="262" y="376"/>
                    <a:pt x="157" y="756"/>
                  </a:cubicBezTo>
                  <a:cubicBezTo>
                    <a:pt x="55" y="1124"/>
                    <a:pt x="0" y="1569"/>
                    <a:pt x="0" y="2004"/>
                  </a:cubicBezTo>
                  <a:cubicBezTo>
                    <a:pt x="0" y="2440"/>
                    <a:pt x="55" y="2817"/>
                    <a:pt x="157" y="3069"/>
                  </a:cubicBezTo>
                  <a:cubicBezTo>
                    <a:pt x="237" y="3264"/>
                    <a:pt x="338" y="3366"/>
                    <a:pt x="447" y="3366"/>
                  </a:cubicBezTo>
                  <a:cubicBezTo>
                    <a:pt x="482" y="3366"/>
                    <a:pt x="518" y="3355"/>
                    <a:pt x="554" y="3334"/>
                  </a:cubicBezTo>
                  <a:cubicBezTo>
                    <a:pt x="708" y="3245"/>
                    <a:pt x="846" y="2991"/>
                    <a:pt x="952" y="2609"/>
                  </a:cubicBezTo>
                  <a:cubicBezTo>
                    <a:pt x="1054" y="2242"/>
                    <a:pt x="1108" y="1800"/>
                    <a:pt x="1108" y="1362"/>
                  </a:cubicBezTo>
                  <a:cubicBezTo>
                    <a:pt x="1108" y="927"/>
                    <a:pt x="1054" y="549"/>
                    <a:pt x="952" y="298"/>
                  </a:cubicBezTo>
                  <a:cubicBezTo>
                    <a:pt x="872" y="102"/>
                    <a:pt x="774" y="0"/>
                    <a:pt x="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61195" y="1955632"/>
              <a:ext cx="108473" cy="66916"/>
            </a:xfrm>
            <a:custGeom>
              <a:avLst/>
              <a:gdLst/>
              <a:ahLst/>
              <a:cxnLst/>
              <a:rect l="l" t="t" r="r" b="b"/>
              <a:pathLst>
                <a:path w="2143" h="1322" extrusionOk="0">
                  <a:moveTo>
                    <a:pt x="2119" y="0"/>
                  </a:moveTo>
                  <a:cubicBezTo>
                    <a:pt x="2116" y="0"/>
                    <a:pt x="2112" y="1"/>
                    <a:pt x="2108" y="3"/>
                  </a:cubicBezTo>
                  <a:lnTo>
                    <a:pt x="34" y="1199"/>
                  </a:lnTo>
                  <a:cubicBezTo>
                    <a:pt x="14" y="1213"/>
                    <a:pt x="1" y="1251"/>
                    <a:pt x="1" y="1277"/>
                  </a:cubicBezTo>
                  <a:cubicBezTo>
                    <a:pt x="1" y="1303"/>
                    <a:pt x="9" y="1321"/>
                    <a:pt x="24" y="1321"/>
                  </a:cubicBezTo>
                  <a:cubicBezTo>
                    <a:pt x="27" y="1321"/>
                    <a:pt x="30" y="1320"/>
                    <a:pt x="34" y="1318"/>
                  </a:cubicBezTo>
                  <a:lnTo>
                    <a:pt x="2108" y="121"/>
                  </a:lnTo>
                  <a:cubicBezTo>
                    <a:pt x="2129" y="108"/>
                    <a:pt x="2143" y="71"/>
                    <a:pt x="2143" y="40"/>
                  </a:cubicBezTo>
                  <a:cubicBezTo>
                    <a:pt x="2143" y="18"/>
                    <a:pt x="2133" y="0"/>
                    <a:pt x="2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13483" y="1905318"/>
              <a:ext cx="3847" cy="167493"/>
            </a:xfrm>
            <a:custGeom>
              <a:avLst/>
              <a:gdLst/>
              <a:ahLst/>
              <a:cxnLst/>
              <a:rect l="l" t="t" r="r" b="b"/>
              <a:pathLst>
                <a:path w="76" h="3309" extrusionOk="0">
                  <a:moveTo>
                    <a:pt x="51" y="0"/>
                  </a:moveTo>
                  <a:cubicBezTo>
                    <a:pt x="47" y="0"/>
                    <a:pt x="43" y="2"/>
                    <a:pt x="38" y="4"/>
                  </a:cubicBezTo>
                  <a:cubicBezTo>
                    <a:pt x="18" y="14"/>
                    <a:pt x="1" y="51"/>
                    <a:pt x="1" y="79"/>
                  </a:cubicBezTo>
                  <a:lnTo>
                    <a:pt x="1" y="3271"/>
                  </a:lnTo>
                  <a:cubicBezTo>
                    <a:pt x="1" y="3295"/>
                    <a:pt x="11" y="3309"/>
                    <a:pt x="25" y="3309"/>
                  </a:cubicBezTo>
                  <a:cubicBezTo>
                    <a:pt x="29" y="3309"/>
                    <a:pt x="34" y="3307"/>
                    <a:pt x="38" y="3305"/>
                  </a:cubicBezTo>
                  <a:cubicBezTo>
                    <a:pt x="59" y="3295"/>
                    <a:pt x="76" y="3257"/>
                    <a:pt x="76" y="3227"/>
                  </a:cubicBezTo>
                  <a:lnTo>
                    <a:pt x="76" y="38"/>
                  </a:lnTo>
                  <a:cubicBezTo>
                    <a:pt x="76" y="14"/>
                    <a:pt x="66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13"/>
                  </a:moveTo>
                  <a:cubicBezTo>
                    <a:pt x="0" y="7"/>
                    <a:pt x="4" y="3"/>
                    <a:pt x="4" y="0"/>
                  </a:cubicBezTo>
                  <a:cubicBezTo>
                    <a:pt x="4" y="3"/>
                    <a:pt x="0" y="7"/>
                    <a:pt x="0" y="13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6366" y="2971428"/>
              <a:ext cx="2480" cy="7086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48" y="0"/>
                  </a:moveTo>
                  <a:cubicBezTo>
                    <a:pt x="42" y="14"/>
                    <a:pt x="36" y="29"/>
                    <a:pt x="30" y="44"/>
                  </a:cubicBezTo>
                  <a:lnTo>
                    <a:pt x="30" y="44"/>
                  </a:lnTo>
                  <a:cubicBezTo>
                    <a:pt x="36" y="30"/>
                    <a:pt x="42" y="15"/>
                    <a:pt x="48" y="0"/>
                  </a:cubicBezTo>
                  <a:close/>
                  <a:moveTo>
                    <a:pt x="30" y="44"/>
                  </a:moveTo>
                  <a:cubicBezTo>
                    <a:pt x="18" y="76"/>
                    <a:pt x="8" y="107"/>
                    <a:pt x="1" y="140"/>
                  </a:cubicBezTo>
                  <a:cubicBezTo>
                    <a:pt x="10" y="108"/>
                    <a:pt x="19" y="75"/>
                    <a:pt x="30" y="44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8795" y="2970770"/>
              <a:ext cx="253" cy="709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0" y="7"/>
                  </a:moveTo>
                  <a:lnTo>
                    <a:pt x="0" y="13"/>
                  </a:lnTo>
                  <a:lnTo>
                    <a:pt x="0" y="7"/>
                  </a:lnTo>
                  <a:close/>
                  <a:moveTo>
                    <a:pt x="4" y="0"/>
                  </a:moveTo>
                  <a:cubicBezTo>
                    <a:pt x="4" y="0"/>
                    <a:pt x="4" y="3"/>
                    <a:pt x="0" y="7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56366" y="2975224"/>
              <a:ext cx="1114" cy="3290"/>
            </a:xfrm>
            <a:custGeom>
              <a:avLst/>
              <a:gdLst/>
              <a:ahLst/>
              <a:cxnLst/>
              <a:rect l="l" t="t" r="r" b="b"/>
              <a:pathLst>
                <a:path w="22" h="65" extrusionOk="0">
                  <a:moveTo>
                    <a:pt x="21" y="0"/>
                  </a:moveTo>
                  <a:cubicBezTo>
                    <a:pt x="15" y="14"/>
                    <a:pt x="11" y="27"/>
                    <a:pt x="7" y="41"/>
                  </a:cubicBezTo>
                  <a:cubicBezTo>
                    <a:pt x="5" y="45"/>
                    <a:pt x="4" y="51"/>
                    <a:pt x="3" y="57"/>
                  </a:cubicBezTo>
                  <a:lnTo>
                    <a:pt x="3" y="57"/>
                  </a:lnTo>
                  <a:cubicBezTo>
                    <a:pt x="9" y="39"/>
                    <a:pt x="16" y="18"/>
                    <a:pt x="21" y="0"/>
                  </a:cubicBezTo>
                  <a:close/>
                  <a:moveTo>
                    <a:pt x="3" y="57"/>
                  </a:moveTo>
                  <a:cubicBezTo>
                    <a:pt x="2" y="60"/>
                    <a:pt x="2" y="62"/>
                    <a:pt x="1" y="65"/>
                  </a:cubicBezTo>
                  <a:cubicBezTo>
                    <a:pt x="2" y="62"/>
                    <a:pt x="3" y="60"/>
                    <a:pt x="3" y="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0162" y="2963835"/>
              <a:ext cx="2278" cy="4353"/>
            </a:xfrm>
            <a:custGeom>
              <a:avLst/>
              <a:gdLst/>
              <a:ahLst/>
              <a:cxnLst/>
              <a:rect l="l" t="t" r="r" b="b"/>
              <a:pathLst>
                <a:path w="45" h="86" extrusionOk="0">
                  <a:moveTo>
                    <a:pt x="45" y="1"/>
                  </a:moveTo>
                  <a:lnTo>
                    <a:pt x="42" y="4"/>
                  </a:lnTo>
                  <a:cubicBezTo>
                    <a:pt x="39" y="8"/>
                    <a:pt x="37" y="13"/>
                    <a:pt x="35" y="17"/>
                  </a:cubicBezTo>
                  <a:lnTo>
                    <a:pt x="35" y="17"/>
                  </a:lnTo>
                  <a:cubicBezTo>
                    <a:pt x="38" y="12"/>
                    <a:pt x="42" y="6"/>
                    <a:pt x="45" y="1"/>
                  </a:cubicBezTo>
                  <a:close/>
                  <a:moveTo>
                    <a:pt x="35" y="17"/>
                  </a:moveTo>
                  <a:cubicBezTo>
                    <a:pt x="22" y="39"/>
                    <a:pt x="11" y="62"/>
                    <a:pt x="1" y="86"/>
                  </a:cubicBezTo>
                  <a:cubicBezTo>
                    <a:pt x="12" y="63"/>
                    <a:pt x="23" y="40"/>
                    <a:pt x="35" y="17"/>
                  </a:cubicBezTo>
                  <a:close/>
                </a:path>
              </a:pathLst>
            </a:custGeom>
            <a:solidFill>
              <a:srgbClr val="70D3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-1223452" y="1444292"/>
              <a:ext cx="1187841" cy="2384034"/>
            </a:xfrm>
            <a:custGeom>
              <a:avLst/>
              <a:gdLst/>
              <a:ahLst/>
              <a:cxnLst/>
              <a:rect l="l" t="t" r="r" b="b"/>
              <a:pathLst>
                <a:path w="23467" h="47099" extrusionOk="0">
                  <a:moveTo>
                    <a:pt x="21266" y="0"/>
                  </a:moveTo>
                  <a:cubicBezTo>
                    <a:pt x="21096" y="0"/>
                    <a:pt x="20926" y="38"/>
                    <a:pt x="20797" y="113"/>
                  </a:cubicBezTo>
                  <a:lnTo>
                    <a:pt x="470" y="11849"/>
                  </a:lnTo>
                  <a:cubicBezTo>
                    <a:pt x="211" y="11998"/>
                    <a:pt x="1" y="12362"/>
                    <a:pt x="1" y="12661"/>
                  </a:cubicBezTo>
                  <a:lnTo>
                    <a:pt x="1" y="45446"/>
                  </a:lnTo>
                  <a:cubicBezTo>
                    <a:pt x="1" y="45745"/>
                    <a:pt x="211" y="46109"/>
                    <a:pt x="470" y="46258"/>
                  </a:cubicBezTo>
                  <a:lnTo>
                    <a:pt x="1731" y="46986"/>
                  </a:lnTo>
                  <a:cubicBezTo>
                    <a:pt x="1860" y="47061"/>
                    <a:pt x="2030" y="47098"/>
                    <a:pt x="2200" y="47098"/>
                  </a:cubicBezTo>
                  <a:cubicBezTo>
                    <a:pt x="2370" y="47098"/>
                    <a:pt x="2540" y="47061"/>
                    <a:pt x="2669" y="46986"/>
                  </a:cubicBezTo>
                  <a:lnTo>
                    <a:pt x="22997" y="35249"/>
                  </a:lnTo>
                  <a:cubicBezTo>
                    <a:pt x="23256" y="35100"/>
                    <a:pt x="23466" y="34736"/>
                    <a:pt x="23466" y="34437"/>
                  </a:cubicBezTo>
                  <a:lnTo>
                    <a:pt x="23466" y="1653"/>
                  </a:lnTo>
                  <a:cubicBezTo>
                    <a:pt x="23466" y="1354"/>
                    <a:pt x="23256" y="990"/>
                    <a:pt x="22997" y="840"/>
                  </a:cubicBezTo>
                  <a:lnTo>
                    <a:pt x="21735" y="113"/>
                  </a:lnTo>
                  <a:cubicBezTo>
                    <a:pt x="21606" y="38"/>
                    <a:pt x="21436" y="0"/>
                    <a:pt x="212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-1219858" y="1444292"/>
              <a:ext cx="1184247" cy="681666"/>
            </a:xfrm>
            <a:custGeom>
              <a:avLst/>
              <a:gdLst/>
              <a:ahLst/>
              <a:cxnLst/>
              <a:rect l="l" t="t" r="r" b="b"/>
              <a:pathLst>
                <a:path w="23396" h="13467" extrusionOk="0">
                  <a:moveTo>
                    <a:pt x="21195" y="0"/>
                  </a:moveTo>
                  <a:cubicBezTo>
                    <a:pt x="21025" y="0"/>
                    <a:pt x="20855" y="38"/>
                    <a:pt x="20726" y="113"/>
                  </a:cubicBezTo>
                  <a:lnTo>
                    <a:pt x="399" y="11849"/>
                  </a:lnTo>
                  <a:cubicBezTo>
                    <a:pt x="232" y="11944"/>
                    <a:pt x="86" y="12131"/>
                    <a:pt x="1" y="12335"/>
                  </a:cubicBezTo>
                  <a:cubicBezTo>
                    <a:pt x="21" y="12288"/>
                    <a:pt x="45" y="12243"/>
                    <a:pt x="69" y="12199"/>
                  </a:cubicBezTo>
                  <a:lnTo>
                    <a:pt x="2268" y="13467"/>
                  </a:lnTo>
                  <a:cubicBezTo>
                    <a:pt x="2353" y="13321"/>
                    <a:pt x="2469" y="13195"/>
                    <a:pt x="2598" y="13117"/>
                  </a:cubicBezTo>
                  <a:lnTo>
                    <a:pt x="22926" y="1384"/>
                  </a:lnTo>
                  <a:cubicBezTo>
                    <a:pt x="23002" y="1340"/>
                    <a:pt x="23073" y="1320"/>
                    <a:pt x="23136" y="1320"/>
                  </a:cubicBezTo>
                  <a:cubicBezTo>
                    <a:pt x="23290" y="1320"/>
                    <a:pt x="23395" y="1441"/>
                    <a:pt x="23395" y="1652"/>
                  </a:cubicBezTo>
                  <a:lnTo>
                    <a:pt x="23395" y="1652"/>
                  </a:lnTo>
                  <a:cubicBezTo>
                    <a:pt x="23395" y="1353"/>
                    <a:pt x="23184" y="990"/>
                    <a:pt x="22926" y="840"/>
                  </a:cubicBezTo>
                  <a:lnTo>
                    <a:pt x="21664" y="113"/>
                  </a:lnTo>
                  <a:cubicBezTo>
                    <a:pt x="21535" y="38"/>
                    <a:pt x="21365" y="0"/>
                    <a:pt x="21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-1037786" y="1691661"/>
              <a:ext cx="909040" cy="1664556"/>
            </a:xfrm>
            <a:custGeom>
              <a:avLst/>
              <a:gdLst/>
              <a:ahLst/>
              <a:cxnLst/>
              <a:rect l="l" t="t" r="r" b="b"/>
              <a:pathLst>
                <a:path w="17959" h="32885" extrusionOk="0">
                  <a:moveTo>
                    <a:pt x="17741" y="1"/>
                  </a:moveTo>
                  <a:cubicBezTo>
                    <a:pt x="17689" y="1"/>
                    <a:pt x="17630" y="18"/>
                    <a:pt x="17568" y="53"/>
                  </a:cubicBezTo>
                  <a:lnTo>
                    <a:pt x="392" y="9971"/>
                  </a:lnTo>
                  <a:cubicBezTo>
                    <a:pt x="174" y="10097"/>
                    <a:pt x="1" y="10399"/>
                    <a:pt x="1" y="10651"/>
                  </a:cubicBezTo>
                  <a:lnTo>
                    <a:pt x="1" y="32606"/>
                  </a:lnTo>
                  <a:cubicBezTo>
                    <a:pt x="1" y="32782"/>
                    <a:pt x="88" y="32885"/>
                    <a:pt x="216" y="32885"/>
                  </a:cubicBezTo>
                  <a:cubicBezTo>
                    <a:pt x="269" y="32885"/>
                    <a:pt x="329" y="32867"/>
                    <a:pt x="392" y="32831"/>
                  </a:cubicBezTo>
                  <a:lnTo>
                    <a:pt x="17568" y="22914"/>
                  </a:lnTo>
                  <a:cubicBezTo>
                    <a:pt x="17782" y="22788"/>
                    <a:pt x="17959" y="22485"/>
                    <a:pt x="17959" y="22237"/>
                  </a:cubicBezTo>
                  <a:lnTo>
                    <a:pt x="17959" y="281"/>
                  </a:lnTo>
                  <a:cubicBezTo>
                    <a:pt x="17959" y="102"/>
                    <a:pt x="17870" y="1"/>
                    <a:pt x="177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-1222085" y="2066071"/>
              <a:ext cx="129631" cy="1766601"/>
            </a:xfrm>
            <a:custGeom>
              <a:avLst/>
              <a:gdLst/>
              <a:ahLst/>
              <a:cxnLst/>
              <a:rect l="l" t="t" r="r" b="b"/>
              <a:pathLst>
                <a:path w="2561" h="34901" extrusionOk="0">
                  <a:moveTo>
                    <a:pt x="140" y="0"/>
                  </a:moveTo>
                  <a:cubicBezTo>
                    <a:pt x="86" y="92"/>
                    <a:pt x="45" y="190"/>
                    <a:pt x="21" y="289"/>
                  </a:cubicBezTo>
                  <a:cubicBezTo>
                    <a:pt x="7" y="347"/>
                    <a:pt x="1" y="405"/>
                    <a:pt x="1" y="459"/>
                  </a:cubicBezTo>
                  <a:lnTo>
                    <a:pt x="4" y="33247"/>
                  </a:lnTo>
                  <a:cubicBezTo>
                    <a:pt x="4" y="33546"/>
                    <a:pt x="211" y="33910"/>
                    <a:pt x="470" y="34060"/>
                  </a:cubicBezTo>
                  <a:lnTo>
                    <a:pt x="1732" y="34787"/>
                  </a:lnTo>
                  <a:cubicBezTo>
                    <a:pt x="1765" y="34804"/>
                    <a:pt x="1799" y="34821"/>
                    <a:pt x="1837" y="34835"/>
                  </a:cubicBezTo>
                  <a:cubicBezTo>
                    <a:pt x="1854" y="34845"/>
                    <a:pt x="1874" y="34848"/>
                    <a:pt x="1891" y="34855"/>
                  </a:cubicBezTo>
                  <a:cubicBezTo>
                    <a:pt x="1932" y="34865"/>
                    <a:pt x="1973" y="34876"/>
                    <a:pt x="2010" y="34882"/>
                  </a:cubicBezTo>
                  <a:cubicBezTo>
                    <a:pt x="2073" y="34894"/>
                    <a:pt x="2138" y="34900"/>
                    <a:pt x="2202" y="34900"/>
                  </a:cubicBezTo>
                  <a:cubicBezTo>
                    <a:pt x="2266" y="34900"/>
                    <a:pt x="2330" y="34894"/>
                    <a:pt x="2391" y="34882"/>
                  </a:cubicBezTo>
                  <a:cubicBezTo>
                    <a:pt x="2422" y="34879"/>
                    <a:pt x="2452" y="34872"/>
                    <a:pt x="2483" y="34862"/>
                  </a:cubicBezTo>
                  <a:cubicBezTo>
                    <a:pt x="2507" y="34855"/>
                    <a:pt x="2534" y="34848"/>
                    <a:pt x="2561" y="34835"/>
                  </a:cubicBezTo>
                  <a:lnTo>
                    <a:pt x="2561" y="34835"/>
                  </a:lnTo>
                  <a:cubicBezTo>
                    <a:pt x="2524" y="34846"/>
                    <a:pt x="2490" y="34852"/>
                    <a:pt x="2458" y="34852"/>
                  </a:cubicBezTo>
                  <a:cubicBezTo>
                    <a:pt x="2305" y="34852"/>
                    <a:pt x="2201" y="34729"/>
                    <a:pt x="2201" y="34515"/>
                  </a:cubicBezTo>
                  <a:lnTo>
                    <a:pt x="2201" y="1731"/>
                  </a:lnTo>
                  <a:cubicBezTo>
                    <a:pt x="2201" y="1581"/>
                    <a:pt x="2255" y="1414"/>
                    <a:pt x="2340" y="126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-898537" y="3403500"/>
              <a:ext cx="106600" cy="150283"/>
            </a:xfrm>
            <a:custGeom>
              <a:avLst/>
              <a:gdLst/>
              <a:ahLst/>
              <a:cxnLst/>
              <a:rect l="l" t="t" r="r" b="b"/>
              <a:pathLst>
                <a:path w="2106" h="2969" extrusionOk="0">
                  <a:moveTo>
                    <a:pt x="1097" y="0"/>
                  </a:moveTo>
                  <a:cubicBezTo>
                    <a:pt x="1049" y="0"/>
                    <a:pt x="988" y="56"/>
                    <a:pt x="962" y="141"/>
                  </a:cubicBezTo>
                  <a:lnTo>
                    <a:pt x="725" y="919"/>
                  </a:lnTo>
                  <a:cubicBezTo>
                    <a:pt x="711" y="970"/>
                    <a:pt x="684" y="1014"/>
                    <a:pt x="650" y="1038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1" y="1715"/>
                  </a:cubicBezTo>
                  <a:lnTo>
                    <a:pt x="446" y="1993"/>
                  </a:lnTo>
                  <a:cubicBezTo>
                    <a:pt x="469" y="2010"/>
                    <a:pt x="480" y="2048"/>
                    <a:pt x="477" y="2099"/>
                  </a:cubicBezTo>
                  <a:lnTo>
                    <a:pt x="385" y="2854"/>
                  </a:lnTo>
                  <a:cubicBezTo>
                    <a:pt x="376" y="2927"/>
                    <a:pt x="405" y="2969"/>
                    <a:pt x="445" y="2969"/>
                  </a:cubicBezTo>
                  <a:cubicBezTo>
                    <a:pt x="472" y="2969"/>
                    <a:pt x="504" y="2951"/>
                    <a:pt x="534" y="2911"/>
                  </a:cubicBezTo>
                  <a:lnTo>
                    <a:pt x="1007" y="2306"/>
                  </a:lnTo>
                  <a:cubicBezTo>
                    <a:pt x="1035" y="2272"/>
                    <a:pt x="1070" y="2251"/>
                    <a:pt x="1096" y="2251"/>
                  </a:cubicBezTo>
                  <a:cubicBezTo>
                    <a:pt x="1098" y="2251"/>
                    <a:pt x="1100" y="2252"/>
                    <a:pt x="1102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5" y="1426"/>
                  </a:lnTo>
                  <a:cubicBezTo>
                    <a:pt x="1632" y="1385"/>
                    <a:pt x="1643" y="1334"/>
                    <a:pt x="1666" y="1290"/>
                  </a:cubicBezTo>
                  <a:lnTo>
                    <a:pt x="2051" y="565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5"/>
                  </a:lnTo>
                  <a:cubicBezTo>
                    <a:pt x="1137" y="11"/>
                    <a:pt x="1119" y="0"/>
                    <a:pt x="10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-762932" y="3325195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8" y="1"/>
                  </a:moveTo>
                  <a:cubicBezTo>
                    <a:pt x="1050" y="1"/>
                    <a:pt x="989" y="56"/>
                    <a:pt x="963" y="141"/>
                  </a:cubicBezTo>
                  <a:lnTo>
                    <a:pt x="728" y="919"/>
                  </a:lnTo>
                  <a:cubicBezTo>
                    <a:pt x="711" y="970"/>
                    <a:pt x="684" y="1015"/>
                    <a:pt x="650" y="1038"/>
                  </a:cubicBezTo>
                  <a:lnTo>
                    <a:pt x="119" y="1450"/>
                  </a:lnTo>
                  <a:cubicBezTo>
                    <a:pt x="34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0"/>
                    <a:pt x="480" y="2051"/>
                    <a:pt x="477" y="2099"/>
                  </a:cubicBezTo>
                  <a:lnTo>
                    <a:pt x="384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4" y="2912"/>
                  </a:cubicBezTo>
                  <a:lnTo>
                    <a:pt x="1007" y="2306"/>
                  </a:lnTo>
                  <a:cubicBezTo>
                    <a:pt x="1035" y="2272"/>
                    <a:pt x="1069" y="2251"/>
                    <a:pt x="1099" y="2251"/>
                  </a:cubicBezTo>
                  <a:cubicBezTo>
                    <a:pt x="1101" y="2251"/>
                    <a:pt x="1103" y="2252"/>
                    <a:pt x="1106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6" y="2310"/>
                  </a:cubicBezTo>
                  <a:cubicBezTo>
                    <a:pt x="1660" y="2310"/>
                    <a:pt x="1741" y="2180"/>
                    <a:pt x="1727" y="2079"/>
                  </a:cubicBezTo>
                  <a:lnTo>
                    <a:pt x="1636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6" y="563"/>
                    <a:pt x="1384" y="538"/>
                  </a:cubicBezTo>
                  <a:lnTo>
                    <a:pt x="1150" y="36"/>
                  </a:lnTo>
                  <a:cubicBezTo>
                    <a:pt x="1138" y="12"/>
                    <a:pt x="1120" y="1"/>
                    <a:pt x="1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-627327" y="3246889"/>
              <a:ext cx="106550" cy="150334"/>
            </a:xfrm>
            <a:custGeom>
              <a:avLst/>
              <a:gdLst/>
              <a:ahLst/>
              <a:cxnLst/>
              <a:rect l="l" t="t" r="r" b="b"/>
              <a:pathLst>
                <a:path w="2105" h="2970" extrusionOk="0">
                  <a:moveTo>
                    <a:pt x="1099" y="1"/>
                  </a:moveTo>
                  <a:cubicBezTo>
                    <a:pt x="1052" y="1"/>
                    <a:pt x="991" y="56"/>
                    <a:pt x="963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20" y="1450"/>
                  </a:lnTo>
                  <a:cubicBezTo>
                    <a:pt x="35" y="1514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6" y="2099"/>
                  </a:cubicBezTo>
                  <a:lnTo>
                    <a:pt x="385" y="2854"/>
                  </a:lnTo>
                  <a:cubicBezTo>
                    <a:pt x="377" y="2928"/>
                    <a:pt x="405" y="2969"/>
                    <a:pt x="446" y="2969"/>
                  </a:cubicBezTo>
                  <a:cubicBezTo>
                    <a:pt x="472" y="2969"/>
                    <a:pt x="504" y="2951"/>
                    <a:pt x="534" y="2912"/>
                  </a:cubicBezTo>
                  <a:lnTo>
                    <a:pt x="1007" y="2306"/>
                  </a:lnTo>
                  <a:cubicBezTo>
                    <a:pt x="1036" y="2271"/>
                    <a:pt x="1070" y="2251"/>
                    <a:pt x="1099" y="2251"/>
                  </a:cubicBezTo>
                  <a:cubicBezTo>
                    <a:pt x="1101" y="2251"/>
                    <a:pt x="1103" y="2251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3" y="2310"/>
                    <a:pt x="1586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36" y="1426"/>
                  </a:lnTo>
                  <a:cubicBezTo>
                    <a:pt x="1633" y="1385"/>
                    <a:pt x="1642" y="1334"/>
                    <a:pt x="1667" y="1290"/>
                  </a:cubicBezTo>
                  <a:lnTo>
                    <a:pt x="2050" y="569"/>
                  </a:lnTo>
                  <a:cubicBezTo>
                    <a:pt x="2105" y="466"/>
                    <a:pt x="2084" y="360"/>
                    <a:pt x="2019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4" y="538"/>
                  </a:cubicBezTo>
                  <a:lnTo>
                    <a:pt x="1149" y="36"/>
                  </a:lnTo>
                  <a:cubicBezTo>
                    <a:pt x="1138" y="12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-491722" y="3168584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5" y="1514"/>
                    <a:pt x="0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5" y="2854"/>
                  </a:lnTo>
                  <a:cubicBezTo>
                    <a:pt x="376" y="2928"/>
                    <a:pt x="405" y="2969"/>
                    <a:pt x="446" y="2969"/>
                  </a:cubicBezTo>
                  <a:cubicBezTo>
                    <a:pt x="473" y="2969"/>
                    <a:pt x="504" y="2951"/>
                    <a:pt x="534" y="2912"/>
                  </a:cubicBezTo>
                  <a:lnTo>
                    <a:pt x="1011" y="2306"/>
                  </a:lnTo>
                  <a:cubicBezTo>
                    <a:pt x="1035" y="2272"/>
                    <a:pt x="1069" y="2252"/>
                    <a:pt x="1097" y="2252"/>
                  </a:cubicBezTo>
                  <a:cubicBezTo>
                    <a:pt x="1100" y="2252"/>
                    <a:pt x="1103" y="2252"/>
                    <a:pt x="1105" y="2252"/>
                  </a:cubicBezTo>
                  <a:lnTo>
                    <a:pt x="1578" y="2310"/>
                  </a:lnTo>
                  <a:cubicBezTo>
                    <a:pt x="1581" y="2310"/>
                    <a:pt x="1584" y="2310"/>
                    <a:pt x="1587" y="2310"/>
                  </a:cubicBezTo>
                  <a:cubicBezTo>
                    <a:pt x="1659" y="2310"/>
                    <a:pt x="1741" y="2180"/>
                    <a:pt x="1728" y="2079"/>
                  </a:cubicBezTo>
                  <a:lnTo>
                    <a:pt x="1640" y="1426"/>
                  </a:lnTo>
                  <a:cubicBezTo>
                    <a:pt x="1632" y="1385"/>
                    <a:pt x="1643" y="1335"/>
                    <a:pt x="1667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1" y="360"/>
                    <a:pt x="2002" y="362"/>
                    <a:pt x="1993" y="365"/>
                  </a:cubicBezTo>
                  <a:lnTo>
                    <a:pt x="1463" y="569"/>
                  </a:lnTo>
                  <a:cubicBezTo>
                    <a:pt x="1453" y="573"/>
                    <a:pt x="1444" y="575"/>
                    <a:pt x="1435" y="575"/>
                  </a:cubicBezTo>
                  <a:cubicBezTo>
                    <a:pt x="1414" y="575"/>
                    <a:pt x="1397" y="563"/>
                    <a:pt x="1387" y="539"/>
                  </a:cubicBezTo>
                  <a:lnTo>
                    <a:pt x="1150" y="36"/>
                  </a:lnTo>
                  <a:cubicBezTo>
                    <a:pt x="1139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-356118" y="3090278"/>
              <a:ext cx="106600" cy="150334"/>
            </a:xfrm>
            <a:custGeom>
              <a:avLst/>
              <a:gdLst/>
              <a:ahLst/>
              <a:cxnLst/>
              <a:rect l="l" t="t" r="r" b="b"/>
              <a:pathLst>
                <a:path w="2106" h="2970" extrusionOk="0">
                  <a:moveTo>
                    <a:pt x="1099" y="1"/>
                  </a:moveTo>
                  <a:cubicBezTo>
                    <a:pt x="1052" y="1"/>
                    <a:pt x="992" y="56"/>
                    <a:pt x="966" y="141"/>
                  </a:cubicBezTo>
                  <a:lnTo>
                    <a:pt x="728" y="919"/>
                  </a:lnTo>
                  <a:cubicBezTo>
                    <a:pt x="711" y="971"/>
                    <a:pt x="684" y="1015"/>
                    <a:pt x="650" y="1042"/>
                  </a:cubicBezTo>
                  <a:lnTo>
                    <a:pt x="119" y="1450"/>
                  </a:lnTo>
                  <a:cubicBezTo>
                    <a:pt x="34" y="1515"/>
                    <a:pt x="1" y="1671"/>
                    <a:pt x="62" y="1715"/>
                  </a:cubicBezTo>
                  <a:lnTo>
                    <a:pt x="446" y="1994"/>
                  </a:lnTo>
                  <a:cubicBezTo>
                    <a:pt x="470" y="2011"/>
                    <a:pt x="480" y="2052"/>
                    <a:pt x="477" y="2099"/>
                  </a:cubicBezTo>
                  <a:lnTo>
                    <a:pt x="384" y="2854"/>
                  </a:lnTo>
                  <a:cubicBezTo>
                    <a:pt x="377" y="2927"/>
                    <a:pt x="405" y="2969"/>
                    <a:pt x="446" y="2969"/>
                  </a:cubicBezTo>
                  <a:cubicBezTo>
                    <a:pt x="473" y="2969"/>
                    <a:pt x="505" y="2951"/>
                    <a:pt x="535" y="2912"/>
                  </a:cubicBezTo>
                  <a:lnTo>
                    <a:pt x="1010" y="2306"/>
                  </a:lnTo>
                  <a:cubicBezTo>
                    <a:pt x="1035" y="2272"/>
                    <a:pt x="1070" y="2252"/>
                    <a:pt x="1099" y="2252"/>
                  </a:cubicBezTo>
                  <a:cubicBezTo>
                    <a:pt x="1101" y="2252"/>
                    <a:pt x="1104" y="2252"/>
                    <a:pt x="1106" y="2252"/>
                  </a:cubicBezTo>
                  <a:lnTo>
                    <a:pt x="1578" y="2310"/>
                  </a:lnTo>
                  <a:cubicBezTo>
                    <a:pt x="1581" y="2311"/>
                    <a:pt x="1584" y="2311"/>
                    <a:pt x="1586" y="2311"/>
                  </a:cubicBezTo>
                  <a:cubicBezTo>
                    <a:pt x="1662" y="2311"/>
                    <a:pt x="1741" y="2180"/>
                    <a:pt x="1728" y="2079"/>
                  </a:cubicBezTo>
                  <a:lnTo>
                    <a:pt x="1639" y="1426"/>
                  </a:lnTo>
                  <a:cubicBezTo>
                    <a:pt x="1633" y="1385"/>
                    <a:pt x="1643" y="1334"/>
                    <a:pt x="1666" y="1290"/>
                  </a:cubicBezTo>
                  <a:lnTo>
                    <a:pt x="2051" y="569"/>
                  </a:lnTo>
                  <a:cubicBezTo>
                    <a:pt x="2105" y="466"/>
                    <a:pt x="2084" y="360"/>
                    <a:pt x="2018" y="360"/>
                  </a:cubicBezTo>
                  <a:cubicBezTo>
                    <a:pt x="2010" y="360"/>
                    <a:pt x="2002" y="362"/>
                    <a:pt x="1993" y="365"/>
                  </a:cubicBezTo>
                  <a:lnTo>
                    <a:pt x="1462" y="569"/>
                  </a:lnTo>
                  <a:cubicBezTo>
                    <a:pt x="1454" y="573"/>
                    <a:pt x="1445" y="575"/>
                    <a:pt x="1437" y="575"/>
                  </a:cubicBezTo>
                  <a:cubicBezTo>
                    <a:pt x="1416" y="575"/>
                    <a:pt x="1397" y="563"/>
                    <a:pt x="1388" y="539"/>
                  </a:cubicBezTo>
                  <a:lnTo>
                    <a:pt x="1150" y="35"/>
                  </a:lnTo>
                  <a:cubicBezTo>
                    <a:pt x="1138" y="11"/>
                    <a:pt x="1120" y="1"/>
                    <a:pt x="10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-309853" y="2184525"/>
              <a:ext cx="249595" cy="502834"/>
            </a:xfrm>
            <a:custGeom>
              <a:avLst/>
              <a:gdLst/>
              <a:ahLst/>
              <a:cxnLst/>
              <a:rect l="l" t="t" r="r" b="b"/>
              <a:pathLst>
                <a:path w="4931" h="9934" extrusionOk="0">
                  <a:moveTo>
                    <a:pt x="706" y="0"/>
                  </a:moveTo>
                  <a:cubicBezTo>
                    <a:pt x="488" y="0"/>
                    <a:pt x="255" y="36"/>
                    <a:pt x="1" y="67"/>
                  </a:cubicBezTo>
                  <a:lnTo>
                    <a:pt x="531" y="2784"/>
                  </a:lnTo>
                  <a:lnTo>
                    <a:pt x="2915" y="4562"/>
                  </a:lnTo>
                  <a:lnTo>
                    <a:pt x="1443" y="8349"/>
                  </a:lnTo>
                  <a:lnTo>
                    <a:pt x="2045" y="9933"/>
                  </a:lnTo>
                  <a:cubicBezTo>
                    <a:pt x="2045" y="9933"/>
                    <a:pt x="4931" y="4354"/>
                    <a:pt x="4724" y="3963"/>
                  </a:cubicBezTo>
                  <a:cubicBezTo>
                    <a:pt x="4513" y="3572"/>
                    <a:pt x="2395" y="1417"/>
                    <a:pt x="1833" y="635"/>
                  </a:cubicBezTo>
                  <a:cubicBezTo>
                    <a:pt x="1471" y="124"/>
                    <a:pt x="1113" y="0"/>
                    <a:pt x="706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-309853" y="2180678"/>
              <a:ext cx="243723" cy="446953"/>
            </a:xfrm>
            <a:custGeom>
              <a:avLst/>
              <a:gdLst/>
              <a:ahLst/>
              <a:cxnLst/>
              <a:rect l="l" t="t" r="r" b="b"/>
              <a:pathLst>
                <a:path w="4815" h="8830" extrusionOk="0">
                  <a:moveTo>
                    <a:pt x="755" y="1"/>
                  </a:moveTo>
                  <a:cubicBezTo>
                    <a:pt x="340" y="1"/>
                    <a:pt x="1" y="143"/>
                    <a:pt x="1" y="143"/>
                  </a:cubicBezTo>
                  <a:lnTo>
                    <a:pt x="531" y="2860"/>
                  </a:lnTo>
                  <a:lnTo>
                    <a:pt x="2820" y="4699"/>
                  </a:lnTo>
                  <a:lnTo>
                    <a:pt x="1918" y="7272"/>
                  </a:lnTo>
                  <a:lnTo>
                    <a:pt x="2677" y="8829"/>
                  </a:lnTo>
                  <a:cubicBezTo>
                    <a:pt x="2677" y="8829"/>
                    <a:pt x="3473" y="7293"/>
                    <a:pt x="3901" y="6364"/>
                  </a:cubicBezTo>
                  <a:cubicBezTo>
                    <a:pt x="4455" y="5157"/>
                    <a:pt x="4768" y="4478"/>
                    <a:pt x="4791" y="4169"/>
                  </a:cubicBezTo>
                  <a:cubicBezTo>
                    <a:pt x="4815" y="3863"/>
                    <a:pt x="4564" y="3668"/>
                    <a:pt x="4214" y="3169"/>
                  </a:cubicBezTo>
                  <a:cubicBezTo>
                    <a:pt x="3864" y="2672"/>
                    <a:pt x="1820" y="269"/>
                    <a:pt x="1229" y="72"/>
                  </a:cubicBezTo>
                  <a:cubicBezTo>
                    <a:pt x="1069" y="20"/>
                    <a:pt x="907" y="1"/>
                    <a:pt x="7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-270220" y="3584256"/>
              <a:ext cx="78356" cy="146285"/>
            </a:xfrm>
            <a:custGeom>
              <a:avLst/>
              <a:gdLst/>
              <a:ahLst/>
              <a:cxnLst/>
              <a:rect l="l" t="t" r="r" b="b"/>
              <a:pathLst>
                <a:path w="1548" h="2890" extrusionOk="0">
                  <a:moveTo>
                    <a:pt x="1547" y="0"/>
                  </a:moveTo>
                  <a:lnTo>
                    <a:pt x="75" y="211"/>
                  </a:lnTo>
                  <a:lnTo>
                    <a:pt x="0" y="2890"/>
                  </a:lnTo>
                  <a:lnTo>
                    <a:pt x="1472" y="2682"/>
                  </a:lnTo>
                  <a:lnTo>
                    <a:pt x="1547" y="0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-548870" y="3731705"/>
              <a:ext cx="74560" cy="140666"/>
            </a:xfrm>
            <a:custGeom>
              <a:avLst/>
              <a:gdLst/>
              <a:ahLst/>
              <a:cxnLst/>
              <a:rect l="l" t="t" r="r" b="b"/>
              <a:pathLst>
                <a:path w="1473" h="2779" extrusionOk="0">
                  <a:moveTo>
                    <a:pt x="1473" y="1"/>
                  </a:moveTo>
                  <a:lnTo>
                    <a:pt x="1" y="259"/>
                  </a:lnTo>
                  <a:lnTo>
                    <a:pt x="1" y="2778"/>
                  </a:lnTo>
                  <a:lnTo>
                    <a:pt x="1473" y="2520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-567598" y="3811732"/>
              <a:ext cx="218769" cy="189309"/>
            </a:xfrm>
            <a:custGeom>
              <a:avLst/>
              <a:gdLst/>
              <a:ahLst/>
              <a:cxnLst/>
              <a:rect l="l" t="t" r="r" b="b"/>
              <a:pathLst>
                <a:path w="4322" h="3740" extrusionOk="0">
                  <a:moveTo>
                    <a:pt x="1843" y="0"/>
                  </a:moveTo>
                  <a:lnTo>
                    <a:pt x="1843" y="211"/>
                  </a:lnTo>
                  <a:cubicBezTo>
                    <a:pt x="1843" y="374"/>
                    <a:pt x="1319" y="510"/>
                    <a:pt x="1105" y="541"/>
                  </a:cubicBezTo>
                  <a:cubicBezTo>
                    <a:pt x="1032" y="551"/>
                    <a:pt x="961" y="556"/>
                    <a:pt x="893" y="556"/>
                  </a:cubicBezTo>
                  <a:cubicBezTo>
                    <a:pt x="652" y="556"/>
                    <a:pt x="453" y="499"/>
                    <a:pt x="371" y="422"/>
                  </a:cubicBezTo>
                  <a:lnTo>
                    <a:pt x="371" y="262"/>
                  </a:lnTo>
                  <a:cubicBezTo>
                    <a:pt x="369" y="262"/>
                    <a:pt x="368" y="262"/>
                    <a:pt x="366" y="262"/>
                  </a:cubicBezTo>
                  <a:cubicBezTo>
                    <a:pt x="276" y="262"/>
                    <a:pt x="207" y="556"/>
                    <a:pt x="140" y="823"/>
                  </a:cubicBezTo>
                  <a:cubicBezTo>
                    <a:pt x="65" y="1119"/>
                    <a:pt x="0" y="1469"/>
                    <a:pt x="54" y="1612"/>
                  </a:cubicBezTo>
                  <a:cubicBezTo>
                    <a:pt x="150" y="1874"/>
                    <a:pt x="561" y="2071"/>
                    <a:pt x="738" y="2282"/>
                  </a:cubicBezTo>
                  <a:cubicBezTo>
                    <a:pt x="918" y="2489"/>
                    <a:pt x="1020" y="2958"/>
                    <a:pt x="1242" y="3247"/>
                  </a:cubicBezTo>
                  <a:cubicBezTo>
                    <a:pt x="1459" y="3540"/>
                    <a:pt x="2332" y="3740"/>
                    <a:pt x="2836" y="3740"/>
                  </a:cubicBezTo>
                  <a:cubicBezTo>
                    <a:pt x="3271" y="3740"/>
                    <a:pt x="4322" y="3285"/>
                    <a:pt x="4154" y="2822"/>
                  </a:cubicBezTo>
                  <a:cubicBezTo>
                    <a:pt x="3991" y="2377"/>
                    <a:pt x="3359" y="2000"/>
                    <a:pt x="2894" y="1659"/>
                  </a:cubicBezTo>
                  <a:cubicBezTo>
                    <a:pt x="2309" y="1228"/>
                    <a:pt x="1982" y="38"/>
                    <a:pt x="1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-298110" y="3696729"/>
              <a:ext cx="284673" cy="125734"/>
            </a:xfrm>
            <a:custGeom>
              <a:avLst/>
              <a:gdLst/>
              <a:ahLst/>
              <a:cxnLst/>
              <a:rect l="l" t="t" r="r" b="b"/>
              <a:pathLst>
                <a:path w="5624" h="2484" extrusionOk="0">
                  <a:moveTo>
                    <a:pt x="2051" y="1"/>
                  </a:moveTo>
                  <a:cubicBezTo>
                    <a:pt x="2048" y="1"/>
                    <a:pt x="2044" y="1"/>
                    <a:pt x="2040" y="2"/>
                  </a:cubicBezTo>
                  <a:lnTo>
                    <a:pt x="2030" y="233"/>
                  </a:lnTo>
                  <a:cubicBezTo>
                    <a:pt x="1812" y="382"/>
                    <a:pt x="1432" y="462"/>
                    <a:pt x="1109" y="462"/>
                  </a:cubicBezTo>
                  <a:cubicBezTo>
                    <a:pt x="858" y="462"/>
                    <a:pt x="642" y="413"/>
                    <a:pt x="564" y="311"/>
                  </a:cubicBezTo>
                  <a:lnTo>
                    <a:pt x="568" y="178"/>
                  </a:lnTo>
                  <a:cubicBezTo>
                    <a:pt x="568" y="178"/>
                    <a:pt x="568" y="178"/>
                    <a:pt x="567" y="178"/>
                  </a:cubicBezTo>
                  <a:cubicBezTo>
                    <a:pt x="432" y="178"/>
                    <a:pt x="296" y="836"/>
                    <a:pt x="205" y="1266"/>
                  </a:cubicBezTo>
                  <a:cubicBezTo>
                    <a:pt x="120" y="1661"/>
                    <a:pt x="1" y="2126"/>
                    <a:pt x="299" y="2279"/>
                  </a:cubicBezTo>
                  <a:cubicBezTo>
                    <a:pt x="400" y="2330"/>
                    <a:pt x="553" y="2350"/>
                    <a:pt x="726" y="2350"/>
                  </a:cubicBezTo>
                  <a:cubicBezTo>
                    <a:pt x="1072" y="2350"/>
                    <a:pt x="1500" y="2272"/>
                    <a:pt x="1772" y="2208"/>
                  </a:cubicBezTo>
                  <a:cubicBezTo>
                    <a:pt x="1822" y="2196"/>
                    <a:pt x="1875" y="2191"/>
                    <a:pt x="1930" y="2191"/>
                  </a:cubicBezTo>
                  <a:cubicBezTo>
                    <a:pt x="2334" y="2191"/>
                    <a:pt x="2882" y="2459"/>
                    <a:pt x="3318" y="2480"/>
                  </a:cubicBezTo>
                  <a:cubicBezTo>
                    <a:pt x="3378" y="2482"/>
                    <a:pt x="3436" y="2484"/>
                    <a:pt x="3494" y="2484"/>
                  </a:cubicBezTo>
                  <a:cubicBezTo>
                    <a:pt x="4324" y="2484"/>
                    <a:pt x="5005" y="2221"/>
                    <a:pt x="5297" y="1973"/>
                  </a:cubicBezTo>
                  <a:cubicBezTo>
                    <a:pt x="5610" y="1712"/>
                    <a:pt x="5623" y="1341"/>
                    <a:pt x="5321" y="1259"/>
                  </a:cubicBezTo>
                  <a:cubicBezTo>
                    <a:pt x="4835" y="1127"/>
                    <a:pt x="3764" y="892"/>
                    <a:pt x="3213" y="712"/>
                  </a:cubicBezTo>
                  <a:cubicBezTo>
                    <a:pt x="2883" y="606"/>
                    <a:pt x="2550" y="427"/>
                    <a:pt x="2346" y="243"/>
                  </a:cubicBezTo>
                  <a:cubicBezTo>
                    <a:pt x="2184" y="97"/>
                    <a:pt x="2121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-575343" y="2632239"/>
              <a:ext cx="429540" cy="1140615"/>
            </a:xfrm>
            <a:custGeom>
              <a:avLst/>
              <a:gdLst/>
              <a:ahLst/>
              <a:cxnLst/>
              <a:rect l="l" t="t" r="r" b="b"/>
              <a:pathLst>
                <a:path w="8486" h="22534" extrusionOk="0">
                  <a:moveTo>
                    <a:pt x="7551" y="0"/>
                  </a:moveTo>
                  <a:lnTo>
                    <a:pt x="1153" y="986"/>
                  </a:lnTo>
                  <a:cubicBezTo>
                    <a:pt x="0" y="3560"/>
                    <a:pt x="1136" y="12290"/>
                    <a:pt x="1136" y="12290"/>
                  </a:cubicBezTo>
                  <a:cubicBezTo>
                    <a:pt x="1095" y="12689"/>
                    <a:pt x="632" y="13522"/>
                    <a:pt x="428" y="15265"/>
                  </a:cubicBezTo>
                  <a:cubicBezTo>
                    <a:pt x="184" y="17322"/>
                    <a:pt x="395" y="22466"/>
                    <a:pt x="395" y="22466"/>
                  </a:cubicBezTo>
                  <a:cubicBezTo>
                    <a:pt x="395" y="22466"/>
                    <a:pt x="647" y="22534"/>
                    <a:pt x="998" y="22534"/>
                  </a:cubicBezTo>
                  <a:cubicBezTo>
                    <a:pt x="1333" y="22534"/>
                    <a:pt x="1757" y="22472"/>
                    <a:pt x="2139" y="22232"/>
                  </a:cubicBezTo>
                  <a:cubicBezTo>
                    <a:pt x="2139" y="22232"/>
                    <a:pt x="3523" y="14300"/>
                    <a:pt x="3822" y="12243"/>
                  </a:cubicBezTo>
                  <a:cubicBezTo>
                    <a:pt x="4083" y="10451"/>
                    <a:pt x="4597" y="6514"/>
                    <a:pt x="4597" y="6514"/>
                  </a:cubicBezTo>
                  <a:lnTo>
                    <a:pt x="5674" y="11951"/>
                  </a:lnTo>
                  <a:cubicBezTo>
                    <a:pt x="5674" y="11951"/>
                    <a:pt x="5341" y="12984"/>
                    <a:pt x="5253" y="13746"/>
                  </a:cubicBezTo>
                  <a:cubicBezTo>
                    <a:pt x="5110" y="14950"/>
                    <a:pt x="5953" y="20301"/>
                    <a:pt x="5953" y="20301"/>
                  </a:cubicBezTo>
                  <a:cubicBezTo>
                    <a:pt x="5953" y="20301"/>
                    <a:pt x="6152" y="20363"/>
                    <a:pt x="6477" y="20363"/>
                  </a:cubicBezTo>
                  <a:cubicBezTo>
                    <a:pt x="6771" y="20363"/>
                    <a:pt x="7167" y="20312"/>
                    <a:pt x="7612" y="20117"/>
                  </a:cubicBezTo>
                  <a:cubicBezTo>
                    <a:pt x="7612" y="20117"/>
                    <a:pt x="8112" y="12733"/>
                    <a:pt x="8252" y="11288"/>
                  </a:cubicBezTo>
                  <a:cubicBezTo>
                    <a:pt x="8486" y="8860"/>
                    <a:pt x="7796" y="1520"/>
                    <a:pt x="7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-544871" y="2187815"/>
              <a:ext cx="370723" cy="523436"/>
            </a:xfrm>
            <a:custGeom>
              <a:avLst/>
              <a:gdLst/>
              <a:ahLst/>
              <a:cxnLst/>
              <a:rect l="l" t="t" r="r" b="b"/>
              <a:pathLst>
                <a:path w="7324" h="10341" extrusionOk="0">
                  <a:moveTo>
                    <a:pt x="4643" y="1"/>
                  </a:moveTo>
                  <a:cubicBezTo>
                    <a:pt x="4588" y="1"/>
                    <a:pt x="4536" y="7"/>
                    <a:pt x="4488" y="19"/>
                  </a:cubicBezTo>
                  <a:lnTo>
                    <a:pt x="2087" y="495"/>
                  </a:lnTo>
                  <a:cubicBezTo>
                    <a:pt x="1717" y="604"/>
                    <a:pt x="857" y="907"/>
                    <a:pt x="857" y="907"/>
                  </a:cubicBezTo>
                  <a:cubicBezTo>
                    <a:pt x="289" y="1216"/>
                    <a:pt x="350" y="1556"/>
                    <a:pt x="194" y="2130"/>
                  </a:cubicBezTo>
                  <a:cubicBezTo>
                    <a:pt x="0" y="2841"/>
                    <a:pt x="126" y="4028"/>
                    <a:pt x="357" y="4653"/>
                  </a:cubicBezTo>
                  <a:lnTo>
                    <a:pt x="1458" y="7648"/>
                  </a:lnTo>
                  <a:cubicBezTo>
                    <a:pt x="1047" y="8716"/>
                    <a:pt x="650" y="9076"/>
                    <a:pt x="452" y="9868"/>
                  </a:cubicBezTo>
                  <a:cubicBezTo>
                    <a:pt x="1034" y="10198"/>
                    <a:pt x="1833" y="10341"/>
                    <a:pt x="2675" y="10341"/>
                  </a:cubicBezTo>
                  <a:cubicBezTo>
                    <a:pt x="4439" y="10341"/>
                    <a:pt x="6396" y="9712"/>
                    <a:pt x="6959" y="8851"/>
                  </a:cubicBezTo>
                  <a:cubicBezTo>
                    <a:pt x="6997" y="8607"/>
                    <a:pt x="6677" y="5917"/>
                    <a:pt x="6545" y="4721"/>
                  </a:cubicBezTo>
                  <a:cubicBezTo>
                    <a:pt x="7109" y="3602"/>
                    <a:pt x="7323" y="2834"/>
                    <a:pt x="7027" y="2107"/>
                  </a:cubicBezTo>
                  <a:cubicBezTo>
                    <a:pt x="6561" y="950"/>
                    <a:pt x="5341" y="1"/>
                    <a:pt x="46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-555045" y="1851714"/>
              <a:ext cx="317726" cy="300263"/>
            </a:xfrm>
            <a:custGeom>
              <a:avLst/>
              <a:gdLst/>
              <a:ahLst/>
              <a:cxnLst/>
              <a:rect l="l" t="t" r="r" b="b"/>
              <a:pathLst>
                <a:path w="6277" h="5932" extrusionOk="0">
                  <a:moveTo>
                    <a:pt x="3899" y="1"/>
                  </a:moveTo>
                  <a:cubicBezTo>
                    <a:pt x="3735" y="1"/>
                    <a:pt x="3566" y="16"/>
                    <a:pt x="3393" y="46"/>
                  </a:cubicBezTo>
                  <a:lnTo>
                    <a:pt x="2880" y="134"/>
                  </a:lnTo>
                  <a:cubicBezTo>
                    <a:pt x="1289" y="417"/>
                    <a:pt x="1" y="1934"/>
                    <a:pt x="1" y="3525"/>
                  </a:cubicBezTo>
                  <a:cubicBezTo>
                    <a:pt x="1" y="4938"/>
                    <a:pt x="1021" y="5932"/>
                    <a:pt x="2365" y="5932"/>
                  </a:cubicBezTo>
                  <a:cubicBezTo>
                    <a:pt x="2528" y="5932"/>
                    <a:pt x="2695" y="5917"/>
                    <a:pt x="2866" y="5887"/>
                  </a:cubicBezTo>
                  <a:lnTo>
                    <a:pt x="3410" y="5789"/>
                  </a:lnTo>
                  <a:cubicBezTo>
                    <a:pt x="4992" y="5510"/>
                    <a:pt x="6277" y="4000"/>
                    <a:pt x="6277" y="2419"/>
                  </a:cubicBezTo>
                  <a:cubicBezTo>
                    <a:pt x="6277" y="1000"/>
                    <a:pt x="5249" y="1"/>
                    <a:pt x="3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-437005" y="1853637"/>
              <a:ext cx="221553" cy="225045"/>
            </a:xfrm>
            <a:custGeom>
              <a:avLst/>
              <a:gdLst/>
              <a:ahLst/>
              <a:cxnLst/>
              <a:rect l="l" t="t" r="r" b="b"/>
              <a:pathLst>
                <a:path w="4377" h="4446" extrusionOk="0">
                  <a:moveTo>
                    <a:pt x="2573" y="1"/>
                  </a:moveTo>
                  <a:cubicBezTo>
                    <a:pt x="2449" y="1"/>
                    <a:pt x="2321" y="12"/>
                    <a:pt x="2191" y="35"/>
                  </a:cubicBezTo>
                  <a:cubicBezTo>
                    <a:pt x="980" y="250"/>
                    <a:pt x="1" y="1402"/>
                    <a:pt x="1" y="2610"/>
                  </a:cubicBezTo>
                  <a:cubicBezTo>
                    <a:pt x="1" y="3686"/>
                    <a:pt x="779" y="4445"/>
                    <a:pt x="1807" y="4445"/>
                  </a:cubicBezTo>
                  <a:cubicBezTo>
                    <a:pt x="1931" y="4445"/>
                    <a:pt x="2060" y="4434"/>
                    <a:pt x="2191" y="4411"/>
                  </a:cubicBezTo>
                  <a:cubicBezTo>
                    <a:pt x="3397" y="4197"/>
                    <a:pt x="4376" y="3048"/>
                    <a:pt x="4376" y="1838"/>
                  </a:cubicBezTo>
                  <a:cubicBezTo>
                    <a:pt x="4376" y="761"/>
                    <a:pt x="3597" y="1"/>
                    <a:pt x="2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-629403" y="1958315"/>
              <a:ext cx="89542" cy="296720"/>
            </a:xfrm>
            <a:custGeom>
              <a:avLst/>
              <a:gdLst/>
              <a:ahLst/>
              <a:cxnLst/>
              <a:rect l="l" t="t" r="r" b="b"/>
              <a:pathLst>
                <a:path w="1769" h="5862" extrusionOk="0">
                  <a:moveTo>
                    <a:pt x="1769" y="1"/>
                  </a:moveTo>
                  <a:cubicBezTo>
                    <a:pt x="793" y="174"/>
                    <a:pt x="1" y="1102"/>
                    <a:pt x="1" y="2078"/>
                  </a:cubicBezTo>
                  <a:lnTo>
                    <a:pt x="1" y="5862"/>
                  </a:lnTo>
                  <a:cubicBezTo>
                    <a:pt x="977" y="5692"/>
                    <a:pt x="1769" y="4760"/>
                    <a:pt x="1769" y="3785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-517183" y="1889677"/>
              <a:ext cx="271411" cy="417341"/>
            </a:xfrm>
            <a:custGeom>
              <a:avLst/>
              <a:gdLst/>
              <a:ahLst/>
              <a:cxnLst/>
              <a:rect l="l" t="t" r="r" b="b"/>
              <a:pathLst>
                <a:path w="5362" h="8245" extrusionOk="0">
                  <a:moveTo>
                    <a:pt x="4590" y="0"/>
                  </a:moveTo>
                  <a:cubicBezTo>
                    <a:pt x="4536" y="727"/>
                    <a:pt x="4165" y="1217"/>
                    <a:pt x="2802" y="2285"/>
                  </a:cubicBezTo>
                  <a:cubicBezTo>
                    <a:pt x="1823" y="3050"/>
                    <a:pt x="1381" y="3179"/>
                    <a:pt x="1381" y="3179"/>
                  </a:cubicBezTo>
                  <a:cubicBezTo>
                    <a:pt x="1321" y="2977"/>
                    <a:pt x="1126" y="2882"/>
                    <a:pt x="909" y="2882"/>
                  </a:cubicBezTo>
                  <a:cubicBezTo>
                    <a:pt x="693" y="2882"/>
                    <a:pt x="455" y="2976"/>
                    <a:pt x="303" y="3155"/>
                  </a:cubicBezTo>
                  <a:cubicBezTo>
                    <a:pt x="1" y="3516"/>
                    <a:pt x="21" y="4369"/>
                    <a:pt x="541" y="4624"/>
                  </a:cubicBezTo>
                  <a:cubicBezTo>
                    <a:pt x="650" y="4676"/>
                    <a:pt x="750" y="4697"/>
                    <a:pt x="840" y="4697"/>
                  </a:cubicBezTo>
                  <a:cubicBezTo>
                    <a:pt x="1182" y="4697"/>
                    <a:pt x="1381" y="4396"/>
                    <a:pt x="1381" y="4396"/>
                  </a:cubicBezTo>
                  <a:lnTo>
                    <a:pt x="1381" y="6637"/>
                  </a:lnTo>
                  <a:lnTo>
                    <a:pt x="4097" y="8245"/>
                  </a:lnTo>
                  <a:lnTo>
                    <a:pt x="3322" y="6052"/>
                  </a:lnTo>
                  <a:lnTo>
                    <a:pt x="3322" y="5124"/>
                  </a:lnTo>
                  <a:cubicBezTo>
                    <a:pt x="3795" y="5116"/>
                    <a:pt x="4280" y="5100"/>
                    <a:pt x="4533" y="4943"/>
                  </a:cubicBezTo>
                  <a:cubicBezTo>
                    <a:pt x="4784" y="4790"/>
                    <a:pt x="5284" y="4321"/>
                    <a:pt x="5321" y="2767"/>
                  </a:cubicBezTo>
                  <a:cubicBezTo>
                    <a:pt x="5362" y="939"/>
                    <a:pt x="4933" y="143"/>
                    <a:pt x="4590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-364014" y="2018853"/>
              <a:ext cx="20348" cy="2080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0"/>
                  </a:moveTo>
                  <a:cubicBezTo>
                    <a:pt x="218" y="0"/>
                    <a:pt x="205" y="2"/>
                    <a:pt x="190" y="5"/>
                  </a:cubicBezTo>
                  <a:cubicBezTo>
                    <a:pt x="85" y="32"/>
                    <a:pt x="0" y="141"/>
                    <a:pt x="7" y="250"/>
                  </a:cubicBezTo>
                  <a:cubicBezTo>
                    <a:pt x="13" y="347"/>
                    <a:pt x="83" y="411"/>
                    <a:pt x="170" y="411"/>
                  </a:cubicBezTo>
                  <a:cubicBezTo>
                    <a:pt x="183" y="411"/>
                    <a:pt x="197" y="409"/>
                    <a:pt x="211" y="406"/>
                  </a:cubicBezTo>
                  <a:cubicBezTo>
                    <a:pt x="320" y="382"/>
                    <a:pt x="402" y="273"/>
                    <a:pt x="394" y="165"/>
                  </a:cubicBezTo>
                  <a:cubicBezTo>
                    <a:pt x="392" y="67"/>
                    <a:pt x="322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-334605" y="2091338"/>
              <a:ext cx="24803" cy="14274"/>
            </a:xfrm>
            <a:custGeom>
              <a:avLst/>
              <a:gdLst/>
              <a:ahLst/>
              <a:cxnLst/>
              <a:rect l="l" t="t" r="r" b="b"/>
              <a:pathLst>
                <a:path w="490" h="282" extrusionOk="0">
                  <a:moveTo>
                    <a:pt x="38" y="1"/>
                  </a:moveTo>
                  <a:cubicBezTo>
                    <a:pt x="0" y="137"/>
                    <a:pt x="72" y="263"/>
                    <a:pt x="198" y="280"/>
                  </a:cubicBezTo>
                  <a:cubicBezTo>
                    <a:pt x="207" y="281"/>
                    <a:pt x="216" y="282"/>
                    <a:pt x="225" y="282"/>
                  </a:cubicBezTo>
                  <a:cubicBezTo>
                    <a:pt x="340" y="282"/>
                    <a:pt x="456" y="191"/>
                    <a:pt x="490" y="6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-283329" y="1964946"/>
              <a:ext cx="23638" cy="17716"/>
            </a:xfrm>
            <a:custGeom>
              <a:avLst/>
              <a:gdLst/>
              <a:ahLst/>
              <a:cxnLst/>
              <a:rect l="l" t="t" r="r" b="b"/>
              <a:pathLst>
                <a:path w="467" h="350" extrusionOk="0">
                  <a:moveTo>
                    <a:pt x="235" y="0"/>
                  </a:moveTo>
                  <a:cubicBezTo>
                    <a:pt x="146" y="0"/>
                    <a:pt x="53" y="56"/>
                    <a:pt x="1" y="149"/>
                  </a:cubicBezTo>
                  <a:lnTo>
                    <a:pt x="395" y="349"/>
                  </a:lnTo>
                  <a:cubicBezTo>
                    <a:pt x="467" y="227"/>
                    <a:pt x="436" y="77"/>
                    <a:pt x="327" y="23"/>
                  </a:cubicBezTo>
                  <a:cubicBezTo>
                    <a:pt x="298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-287936" y="1998353"/>
              <a:ext cx="20298" cy="20854"/>
            </a:xfrm>
            <a:custGeom>
              <a:avLst/>
              <a:gdLst/>
              <a:ahLst/>
              <a:cxnLst/>
              <a:rect l="l" t="t" r="r" b="b"/>
              <a:pathLst>
                <a:path w="401" h="412" extrusionOk="0">
                  <a:moveTo>
                    <a:pt x="232" y="1"/>
                  </a:moveTo>
                  <a:cubicBezTo>
                    <a:pt x="218" y="1"/>
                    <a:pt x="205" y="2"/>
                    <a:pt x="190" y="5"/>
                  </a:cubicBezTo>
                  <a:cubicBezTo>
                    <a:pt x="85" y="29"/>
                    <a:pt x="0" y="138"/>
                    <a:pt x="7" y="250"/>
                  </a:cubicBezTo>
                  <a:cubicBezTo>
                    <a:pt x="12" y="344"/>
                    <a:pt x="83" y="411"/>
                    <a:pt x="171" y="411"/>
                  </a:cubicBezTo>
                  <a:cubicBezTo>
                    <a:pt x="184" y="411"/>
                    <a:pt x="197" y="410"/>
                    <a:pt x="211" y="407"/>
                  </a:cubicBezTo>
                  <a:cubicBezTo>
                    <a:pt x="319" y="383"/>
                    <a:pt x="401" y="274"/>
                    <a:pt x="394" y="162"/>
                  </a:cubicBezTo>
                  <a:cubicBezTo>
                    <a:pt x="392" y="67"/>
                    <a:pt x="321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-316029" y="2009439"/>
              <a:ext cx="32750" cy="58919"/>
            </a:xfrm>
            <a:custGeom>
              <a:avLst/>
              <a:gdLst/>
              <a:ahLst/>
              <a:cxnLst/>
              <a:rect l="l" t="t" r="r" b="b"/>
              <a:pathLst>
                <a:path w="647" h="1164" extrusionOk="0">
                  <a:moveTo>
                    <a:pt x="0" y="1"/>
                  </a:moveTo>
                  <a:lnTo>
                    <a:pt x="31" y="1163"/>
                  </a:lnTo>
                  <a:lnTo>
                    <a:pt x="647" y="8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-434069" y="2125252"/>
              <a:ext cx="85037" cy="39482"/>
            </a:xfrm>
            <a:custGeom>
              <a:avLst/>
              <a:gdLst/>
              <a:ahLst/>
              <a:cxnLst/>
              <a:rect l="l" t="t" r="r" b="b"/>
              <a:pathLst>
                <a:path w="1680" h="780" extrusionOk="0">
                  <a:moveTo>
                    <a:pt x="0" y="1"/>
                  </a:moveTo>
                  <a:cubicBezTo>
                    <a:pt x="0" y="1"/>
                    <a:pt x="55" y="245"/>
                    <a:pt x="361" y="453"/>
                  </a:cubicBezTo>
                  <a:cubicBezTo>
                    <a:pt x="667" y="663"/>
                    <a:pt x="1680" y="779"/>
                    <a:pt x="1680" y="779"/>
                  </a:cubicBezTo>
                  <a:lnTo>
                    <a:pt x="1680" y="470"/>
                  </a:lnTo>
                  <a:cubicBezTo>
                    <a:pt x="1643" y="471"/>
                    <a:pt x="1603" y="472"/>
                    <a:pt x="1561" y="472"/>
                  </a:cubicBezTo>
                  <a:cubicBezTo>
                    <a:pt x="1037" y="472"/>
                    <a:pt x="149" y="350"/>
                    <a:pt x="0" y="1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-342653" y="2770425"/>
              <a:ext cx="119255" cy="330634"/>
            </a:xfrm>
            <a:custGeom>
              <a:avLst/>
              <a:gdLst/>
              <a:ahLst/>
              <a:cxnLst/>
              <a:rect l="l" t="t" r="r" b="b"/>
              <a:pathLst>
                <a:path w="2356" h="6532" extrusionOk="0">
                  <a:moveTo>
                    <a:pt x="2356" y="1"/>
                  </a:moveTo>
                  <a:cubicBezTo>
                    <a:pt x="1734" y="555"/>
                    <a:pt x="561" y="959"/>
                    <a:pt x="561" y="959"/>
                  </a:cubicBezTo>
                  <a:lnTo>
                    <a:pt x="0" y="3784"/>
                  </a:lnTo>
                  <a:lnTo>
                    <a:pt x="544" y="6532"/>
                  </a:lnTo>
                  <a:lnTo>
                    <a:pt x="384" y="3883"/>
                  </a:lnTo>
                  <a:lnTo>
                    <a:pt x="1027" y="1194"/>
                  </a:lnTo>
                  <a:cubicBezTo>
                    <a:pt x="1869" y="731"/>
                    <a:pt x="2356" y="1"/>
                    <a:pt x="23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-447331" y="2023358"/>
              <a:ext cx="17463" cy="47580"/>
            </a:xfrm>
            <a:custGeom>
              <a:avLst/>
              <a:gdLst/>
              <a:ahLst/>
              <a:cxnLst/>
              <a:rect l="l" t="t" r="r" b="b"/>
              <a:pathLst>
                <a:path w="345" h="940" extrusionOk="0">
                  <a:moveTo>
                    <a:pt x="344" y="1"/>
                  </a:moveTo>
                  <a:lnTo>
                    <a:pt x="1" y="59"/>
                  </a:lnTo>
                  <a:lnTo>
                    <a:pt x="1" y="939"/>
                  </a:lnTo>
                  <a:cubicBezTo>
                    <a:pt x="191" y="905"/>
                    <a:pt x="344" y="725"/>
                    <a:pt x="344" y="538"/>
                  </a:cubicBezTo>
                  <a:lnTo>
                    <a:pt x="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-558842" y="1931943"/>
              <a:ext cx="28093" cy="33812"/>
            </a:xfrm>
            <a:custGeom>
              <a:avLst/>
              <a:gdLst/>
              <a:ahLst/>
              <a:cxnLst/>
              <a:rect l="l" t="t" r="r" b="b"/>
              <a:pathLst>
                <a:path w="555" h="668" extrusionOk="0">
                  <a:moveTo>
                    <a:pt x="204" y="0"/>
                  </a:moveTo>
                  <a:cubicBezTo>
                    <a:pt x="137" y="0"/>
                    <a:pt x="66" y="21"/>
                    <a:pt x="0" y="63"/>
                  </a:cubicBezTo>
                  <a:lnTo>
                    <a:pt x="310" y="668"/>
                  </a:lnTo>
                  <a:cubicBezTo>
                    <a:pt x="480" y="559"/>
                    <a:pt x="554" y="341"/>
                    <a:pt x="473" y="185"/>
                  </a:cubicBezTo>
                  <a:lnTo>
                    <a:pt x="452" y="148"/>
                  </a:lnTo>
                  <a:cubicBezTo>
                    <a:pt x="405" y="52"/>
                    <a:pt x="310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-471729" y="2183260"/>
              <a:ext cx="161925" cy="123760"/>
            </a:xfrm>
            <a:custGeom>
              <a:avLst/>
              <a:gdLst/>
              <a:ahLst/>
              <a:cxnLst/>
              <a:rect l="l" t="t" r="r" b="b"/>
              <a:pathLst>
                <a:path w="3199" h="2445" extrusionOk="0">
                  <a:moveTo>
                    <a:pt x="483" y="0"/>
                  </a:moveTo>
                  <a:cubicBezTo>
                    <a:pt x="483" y="0"/>
                    <a:pt x="95" y="132"/>
                    <a:pt x="0" y="891"/>
                  </a:cubicBezTo>
                  <a:cubicBezTo>
                    <a:pt x="258" y="1445"/>
                    <a:pt x="718" y="1863"/>
                    <a:pt x="1408" y="2132"/>
                  </a:cubicBezTo>
                  <a:lnTo>
                    <a:pt x="1724" y="1778"/>
                  </a:lnTo>
                  <a:lnTo>
                    <a:pt x="3199" y="2445"/>
                  </a:lnTo>
                  <a:lnTo>
                    <a:pt x="3199" y="2445"/>
                  </a:lnTo>
                  <a:lnTo>
                    <a:pt x="483" y="33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-349082" y="2169998"/>
              <a:ext cx="60792" cy="137022"/>
            </a:xfrm>
            <a:custGeom>
              <a:avLst/>
              <a:gdLst/>
              <a:ahLst/>
              <a:cxnLst/>
              <a:rect l="l" t="t" r="r" b="b"/>
              <a:pathLst>
                <a:path w="1201" h="2707" extrusionOk="0">
                  <a:moveTo>
                    <a:pt x="1" y="0"/>
                  </a:moveTo>
                  <a:lnTo>
                    <a:pt x="1" y="514"/>
                  </a:lnTo>
                  <a:lnTo>
                    <a:pt x="776" y="2707"/>
                  </a:lnTo>
                  <a:lnTo>
                    <a:pt x="906" y="1758"/>
                  </a:lnTo>
                  <a:lnTo>
                    <a:pt x="1201" y="1605"/>
                  </a:lnTo>
                  <a:cubicBezTo>
                    <a:pt x="1201" y="1605"/>
                    <a:pt x="776" y="558"/>
                    <a:pt x="548" y="330"/>
                  </a:cubicBezTo>
                  <a:cubicBezTo>
                    <a:pt x="283" y="62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-750531" y="2235598"/>
              <a:ext cx="356600" cy="560690"/>
            </a:xfrm>
            <a:custGeom>
              <a:avLst/>
              <a:gdLst/>
              <a:ahLst/>
              <a:cxnLst/>
              <a:rect l="l" t="t" r="r" b="b"/>
              <a:pathLst>
                <a:path w="7045" h="11077" extrusionOk="0">
                  <a:moveTo>
                    <a:pt x="4872" y="0"/>
                  </a:moveTo>
                  <a:cubicBezTo>
                    <a:pt x="4872" y="0"/>
                    <a:pt x="4512" y="95"/>
                    <a:pt x="3811" y="840"/>
                  </a:cubicBezTo>
                  <a:cubicBezTo>
                    <a:pt x="3111" y="1584"/>
                    <a:pt x="368" y="6283"/>
                    <a:pt x="184" y="6548"/>
                  </a:cubicBezTo>
                  <a:cubicBezTo>
                    <a:pt x="1" y="6817"/>
                    <a:pt x="54" y="7180"/>
                    <a:pt x="381" y="7517"/>
                  </a:cubicBezTo>
                  <a:cubicBezTo>
                    <a:pt x="707" y="7857"/>
                    <a:pt x="3417" y="9876"/>
                    <a:pt x="3417" y="9876"/>
                  </a:cubicBezTo>
                  <a:cubicBezTo>
                    <a:pt x="3580" y="10016"/>
                    <a:pt x="3703" y="10186"/>
                    <a:pt x="4009" y="10485"/>
                  </a:cubicBezTo>
                  <a:cubicBezTo>
                    <a:pt x="4151" y="10624"/>
                    <a:pt x="4301" y="10784"/>
                    <a:pt x="4484" y="10865"/>
                  </a:cubicBezTo>
                  <a:cubicBezTo>
                    <a:pt x="4719" y="10967"/>
                    <a:pt x="4974" y="11042"/>
                    <a:pt x="5239" y="11066"/>
                  </a:cubicBezTo>
                  <a:cubicBezTo>
                    <a:pt x="5307" y="11073"/>
                    <a:pt x="5376" y="11077"/>
                    <a:pt x="5446" y="11077"/>
                  </a:cubicBezTo>
                  <a:cubicBezTo>
                    <a:pt x="5721" y="11077"/>
                    <a:pt x="6004" y="11021"/>
                    <a:pt x="6270" y="10900"/>
                  </a:cubicBezTo>
                  <a:cubicBezTo>
                    <a:pt x="6453" y="10815"/>
                    <a:pt x="6633" y="10696"/>
                    <a:pt x="6773" y="10542"/>
                  </a:cubicBezTo>
                  <a:cubicBezTo>
                    <a:pt x="6912" y="10390"/>
                    <a:pt x="7018" y="10195"/>
                    <a:pt x="7038" y="9999"/>
                  </a:cubicBezTo>
                  <a:cubicBezTo>
                    <a:pt x="7041" y="9961"/>
                    <a:pt x="7045" y="9920"/>
                    <a:pt x="7028" y="9886"/>
                  </a:cubicBezTo>
                  <a:cubicBezTo>
                    <a:pt x="7001" y="9828"/>
                    <a:pt x="6929" y="9808"/>
                    <a:pt x="6864" y="9795"/>
                  </a:cubicBezTo>
                  <a:cubicBezTo>
                    <a:pt x="6500" y="9710"/>
                    <a:pt x="6089" y="9682"/>
                    <a:pt x="5742" y="9560"/>
                  </a:cubicBezTo>
                  <a:cubicBezTo>
                    <a:pt x="5454" y="9455"/>
                    <a:pt x="5267" y="9339"/>
                    <a:pt x="5331" y="9305"/>
                  </a:cubicBezTo>
                  <a:cubicBezTo>
                    <a:pt x="5344" y="9298"/>
                    <a:pt x="5361" y="9296"/>
                    <a:pt x="5383" y="9296"/>
                  </a:cubicBezTo>
                  <a:cubicBezTo>
                    <a:pt x="5437" y="9296"/>
                    <a:pt x="5522" y="9312"/>
                    <a:pt x="5638" y="9312"/>
                  </a:cubicBezTo>
                  <a:cubicBezTo>
                    <a:pt x="5698" y="9312"/>
                    <a:pt x="5767" y="9308"/>
                    <a:pt x="5844" y="9295"/>
                  </a:cubicBezTo>
                  <a:cubicBezTo>
                    <a:pt x="6116" y="9251"/>
                    <a:pt x="6389" y="9043"/>
                    <a:pt x="6378" y="8890"/>
                  </a:cubicBezTo>
                  <a:cubicBezTo>
                    <a:pt x="6371" y="8785"/>
                    <a:pt x="6369" y="8766"/>
                    <a:pt x="6277" y="8766"/>
                  </a:cubicBezTo>
                  <a:cubicBezTo>
                    <a:pt x="6235" y="8766"/>
                    <a:pt x="6174" y="8770"/>
                    <a:pt x="6086" y="8772"/>
                  </a:cubicBezTo>
                  <a:cubicBezTo>
                    <a:pt x="5851" y="8772"/>
                    <a:pt x="5649" y="8712"/>
                    <a:pt x="5354" y="8712"/>
                  </a:cubicBezTo>
                  <a:cubicBezTo>
                    <a:pt x="5295" y="8712"/>
                    <a:pt x="5232" y="8714"/>
                    <a:pt x="5165" y="8720"/>
                  </a:cubicBezTo>
                  <a:cubicBezTo>
                    <a:pt x="5062" y="8730"/>
                    <a:pt x="4977" y="8735"/>
                    <a:pt x="4902" y="8735"/>
                  </a:cubicBezTo>
                  <a:cubicBezTo>
                    <a:pt x="4719" y="8735"/>
                    <a:pt x="4589" y="8707"/>
                    <a:pt x="4372" y="8659"/>
                  </a:cubicBezTo>
                  <a:cubicBezTo>
                    <a:pt x="3791" y="8533"/>
                    <a:pt x="2179" y="6371"/>
                    <a:pt x="2179" y="6371"/>
                  </a:cubicBezTo>
                  <a:lnTo>
                    <a:pt x="4978" y="2720"/>
                  </a:lnTo>
                  <a:cubicBezTo>
                    <a:pt x="4978" y="2720"/>
                    <a:pt x="5681" y="1231"/>
                    <a:pt x="4872" y="0"/>
                  </a:cubicBezTo>
                  <a:close/>
                </a:path>
              </a:pathLst>
            </a:custGeom>
            <a:solidFill>
              <a:srgbClr val="9A4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-759338" y="2233675"/>
              <a:ext cx="309678" cy="486535"/>
            </a:xfrm>
            <a:custGeom>
              <a:avLst/>
              <a:gdLst/>
              <a:ahLst/>
              <a:cxnLst/>
              <a:rect l="l" t="t" r="r" b="b"/>
              <a:pathLst>
                <a:path w="6118" h="9612" extrusionOk="0">
                  <a:moveTo>
                    <a:pt x="5094" y="1"/>
                  </a:moveTo>
                  <a:cubicBezTo>
                    <a:pt x="3673" y="41"/>
                    <a:pt x="504" y="5872"/>
                    <a:pt x="252" y="6487"/>
                  </a:cubicBezTo>
                  <a:cubicBezTo>
                    <a:pt x="1" y="7099"/>
                    <a:pt x="32" y="7232"/>
                    <a:pt x="252" y="7467"/>
                  </a:cubicBezTo>
                  <a:cubicBezTo>
                    <a:pt x="473" y="7701"/>
                    <a:pt x="3190" y="9612"/>
                    <a:pt x="3190" y="9612"/>
                  </a:cubicBezTo>
                  <a:lnTo>
                    <a:pt x="4050" y="8371"/>
                  </a:lnTo>
                  <a:lnTo>
                    <a:pt x="2516" y="6392"/>
                  </a:lnTo>
                  <a:cubicBezTo>
                    <a:pt x="2516" y="6392"/>
                    <a:pt x="4285" y="4291"/>
                    <a:pt x="5203" y="2839"/>
                  </a:cubicBezTo>
                  <a:cubicBezTo>
                    <a:pt x="6117" y="1391"/>
                    <a:pt x="5094" y="1"/>
                    <a:pt x="5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2"/>
          <p:cNvSpPr/>
          <p:nvPr/>
        </p:nvSpPr>
        <p:spPr>
          <a:xfrm>
            <a:off x="2727442" y="2014085"/>
            <a:ext cx="2778" cy="1496"/>
          </a:xfrm>
          <a:custGeom>
            <a:avLst/>
            <a:gdLst/>
            <a:ahLst/>
            <a:cxnLst/>
            <a:rect l="l" t="t" r="r" b="b"/>
            <a:pathLst>
              <a:path w="65" h="35" extrusionOk="0">
                <a:moveTo>
                  <a:pt x="65" y="1"/>
                </a:moveTo>
                <a:lnTo>
                  <a:pt x="65" y="1"/>
                </a:lnTo>
                <a:cubicBezTo>
                  <a:pt x="57" y="4"/>
                  <a:pt x="50" y="7"/>
                  <a:pt x="43" y="11"/>
                </a:cubicBezTo>
                <a:lnTo>
                  <a:pt x="43" y="11"/>
                </a:lnTo>
                <a:cubicBezTo>
                  <a:pt x="50" y="7"/>
                  <a:pt x="58" y="4"/>
                  <a:pt x="65" y="1"/>
                </a:cubicBezTo>
                <a:close/>
                <a:moveTo>
                  <a:pt x="43" y="11"/>
                </a:moveTo>
                <a:lnTo>
                  <a:pt x="43" y="11"/>
                </a:lnTo>
                <a:cubicBezTo>
                  <a:pt x="28" y="18"/>
                  <a:pt x="14" y="26"/>
                  <a:pt x="0" y="34"/>
                </a:cubicBezTo>
                <a:cubicBezTo>
                  <a:pt x="14" y="27"/>
                  <a:pt x="28" y="19"/>
                  <a:pt x="43" y="1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"/>
          <p:cNvSpPr/>
          <p:nvPr/>
        </p:nvSpPr>
        <p:spPr>
          <a:xfrm>
            <a:off x="2283418" y="4018558"/>
            <a:ext cx="64105" cy="91713"/>
          </a:xfrm>
          <a:custGeom>
            <a:avLst/>
            <a:gdLst/>
            <a:ahLst/>
            <a:cxnLst/>
            <a:rect l="l" t="t" r="r" b="b"/>
            <a:pathLst>
              <a:path w="1500" h="2146" extrusionOk="0">
                <a:moveTo>
                  <a:pt x="1500" y="0"/>
                </a:moveTo>
                <a:lnTo>
                  <a:pt x="0" y="228"/>
                </a:lnTo>
                <a:lnTo>
                  <a:pt x="0" y="2145"/>
                </a:lnTo>
                <a:lnTo>
                  <a:pt x="1500" y="1918"/>
                </a:lnTo>
                <a:lnTo>
                  <a:pt x="1500" y="0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"/>
          <p:cNvSpPr/>
          <p:nvPr/>
        </p:nvSpPr>
        <p:spPr>
          <a:xfrm>
            <a:off x="2269316" y="4064584"/>
            <a:ext cx="173126" cy="141073"/>
          </a:xfrm>
          <a:custGeom>
            <a:avLst/>
            <a:gdLst/>
            <a:ahLst/>
            <a:cxnLst/>
            <a:rect l="l" t="t" r="r" b="b"/>
            <a:pathLst>
              <a:path w="4051" h="3301" extrusionOk="0">
                <a:moveTo>
                  <a:pt x="1830" y="1"/>
                </a:moveTo>
                <a:lnTo>
                  <a:pt x="1830" y="191"/>
                </a:lnTo>
                <a:cubicBezTo>
                  <a:pt x="1833" y="337"/>
                  <a:pt x="1180" y="453"/>
                  <a:pt x="986" y="480"/>
                </a:cubicBezTo>
                <a:cubicBezTo>
                  <a:pt x="920" y="489"/>
                  <a:pt x="854" y="493"/>
                  <a:pt x="793" y="493"/>
                </a:cubicBezTo>
                <a:cubicBezTo>
                  <a:pt x="580" y="493"/>
                  <a:pt x="404" y="444"/>
                  <a:pt x="330" y="375"/>
                </a:cubicBezTo>
                <a:lnTo>
                  <a:pt x="330" y="229"/>
                </a:lnTo>
                <a:cubicBezTo>
                  <a:pt x="329" y="229"/>
                  <a:pt x="328" y="228"/>
                  <a:pt x="327" y="228"/>
                </a:cubicBezTo>
                <a:cubicBezTo>
                  <a:pt x="247" y="228"/>
                  <a:pt x="183" y="493"/>
                  <a:pt x="123" y="732"/>
                </a:cubicBezTo>
                <a:cubicBezTo>
                  <a:pt x="55" y="997"/>
                  <a:pt x="0" y="1310"/>
                  <a:pt x="48" y="1439"/>
                </a:cubicBezTo>
                <a:cubicBezTo>
                  <a:pt x="133" y="1670"/>
                  <a:pt x="501" y="1847"/>
                  <a:pt x="660" y="2034"/>
                </a:cubicBezTo>
                <a:cubicBezTo>
                  <a:pt x="820" y="2224"/>
                  <a:pt x="1000" y="2496"/>
                  <a:pt x="1340" y="2826"/>
                </a:cubicBezTo>
                <a:cubicBezTo>
                  <a:pt x="1557" y="3037"/>
                  <a:pt x="1992" y="3300"/>
                  <a:pt x="2554" y="3300"/>
                </a:cubicBezTo>
                <a:cubicBezTo>
                  <a:pt x="2600" y="3300"/>
                  <a:pt x="2646" y="3299"/>
                  <a:pt x="2693" y="3295"/>
                </a:cubicBezTo>
                <a:cubicBezTo>
                  <a:pt x="3230" y="3254"/>
                  <a:pt x="4050" y="2938"/>
                  <a:pt x="3897" y="2524"/>
                </a:cubicBezTo>
                <a:cubicBezTo>
                  <a:pt x="3754" y="2126"/>
                  <a:pt x="3186" y="1790"/>
                  <a:pt x="2771" y="1484"/>
                </a:cubicBezTo>
                <a:cubicBezTo>
                  <a:pt x="2251" y="1099"/>
                  <a:pt x="1871" y="283"/>
                  <a:pt x="18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"/>
          <p:cNvSpPr/>
          <p:nvPr/>
        </p:nvSpPr>
        <p:spPr>
          <a:xfrm>
            <a:off x="2283418" y="4064584"/>
            <a:ext cx="127312" cy="99063"/>
          </a:xfrm>
          <a:custGeom>
            <a:avLst/>
            <a:gdLst/>
            <a:ahLst/>
            <a:cxnLst/>
            <a:rect l="l" t="t" r="r" b="b"/>
            <a:pathLst>
              <a:path w="2979" h="2318" extrusionOk="0">
                <a:moveTo>
                  <a:pt x="1500" y="1"/>
                </a:moveTo>
                <a:lnTo>
                  <a:pt x="1500" y="191"/>
                </a:lnTo>
                <a:cubicBezTo>
                  <a:pt x="1503" y="337"/>
                  <a:pt x="850" y="453"/>
                  <a:pt x="656" y="480"/>
                </a:cubicBezTo>
                <a:cubicBezTo>
                  <a:pt x="590" y="489"/>
                  <a:pt x="524" y="493"/>
                  <a:pt x="463" y="493"/>
                </a:cubicBezTo>
                <a:cubicBezTo>
                  <a:pt x="250" y="493"/>
                  <a:pt x="74" y="444"/>
                  <a:pt x="0" y="375"/>
                </a:cubicBezTo>
                <a:lnTo>
                  <a:pt x="0" y="375"/>
                </a:lnTo>
                <a:cubicBezTo>
                  <a:pt x="0" y="375"/>
                  <a:pt x="449" y="1351"/>
                  <a:pt x="844" y="1765"/>
                </a:cubicBezTo>
                <a:cubicBezTo>
                  <a:pt x="1162" y="2098"/>
                  <a:pt x="1643" y="2317"/>
                  <a:pt x="2089" y="2317"/>
                </a:cubicBezTo>
                <a:cubicBezTo>
                  <a:pt x="2195" y="2317"/>
                  <a:pt x="2298" y="2305"/>
                  <a:pt x="2397" y="2279"/>
                </a:cubicBezTo>
                <a:cubicBezTo>
                  <a:pt x="2917" y="2143"/>
                  <a:pt x="2978" y="1915"/>
                  <a:pt x="2757" y="1711"/>
                </a:cubicBezTo>
                <a:cubicBezTo>
                  <a:pt x="2649" y="1633"/>
                  <a:pt x="2543" y="1558"/>
                  <a:pt x="2441" y="1484"/>
                </a:cubicBezTo>
                <a:cubicBezTo>
                  <a:pt x="1921" y="1099"/>
                  <a:pt x="1541" y="283"/>
                  <a:pt x="150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334" y="4462097"/>
            <a:ext cx="2584928" cy="53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" descr="Ifood Logo (PNG e SVG) Download Vetorial Transpar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0947" y="818494"/>
            <a:ext cx="907952" cy="47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59"/>
          <p:cNvSpPr txBox="1">
            <a:spLocks noGrp="1"/>
          </p:cNvSpPr>
          <p:nvPr>
            <p:ph type="ctrTitle"/>
          </p:nvPr>
        </p:nvSpPr>
        <p:spPr>
          <a:xfrm>
            <a:off x="895097" y="328945"/>
            <a:ext cx="3810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DESAFIOS IDENTIFICADOS</a:t>
            </a:r>
            <a:endParaRPr/>
          </a:p>
        </p:txBody>
      </p:sp>
      <p:grpSp>
        <p:nvGrpSpPr>
          <p:cNvPr id="2240" name="Google Shape;2240;p59"/>
          <p:cNvGrpSpPr/>
          <p:nvPr/>
        </p:nvGrpSpPr>
        <p:grpSpPr>
          <a:xfrm>
            <a:off x="586244" y="1477783"/>
            <a:ext cx="3929283" cy="2982516"/>
            <a:chOff x="2513418" y="1195205"/>
            <a:chExt cx="3929283" cy="2982516"/>
          </a:xfrm>
        </p:grpSpPr>
        <p:sp>
          <p:nvSpPr>
            <p:cNvPr id="2241" name="Google Shape;2241;p59"/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59"/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59"/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59"/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59"/>
            <p:cNvSpPr/>
            <p:nvPr/>
          </p:nvSpPr>
          <p:spPr>
            <a:xfrm>
              <a:off x="3588116" y="1789010"/>
              <a:ext cx="24836" cy="20186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59"/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59"/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59"/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59"/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50" name="Google Shape;2250;p59"/>
            <p:cNvGrpSpPr/>
            <p:nvPr/>
          </p:nvGrpSpPr>
          <p:grpSpPr>
            <a:xfrm>
              <a:off x="2513418" y="1195205"/>
              <a:ext cx="2859632" cy="2207666"/>
              <a:chOff x="2513418" y="1195205"/>
              <a:chExt cx="2859632" cy="2207666"/>
            </a:xfrm>
          </p:grpSpPr>
          <p:sp>
            <p:nvSpPr>
              <p:cNvPr id="2251" name="Google Shape;2251;p59"/>
              <p:cNvSpPr/>
              <p:nvPr/>
            </p:nvSpPr>
            <p:spPr>
              <a:xfrm>
                <a:off x="2905025" y="293515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59"/>
              <p:cNvSpPr/>
              <p:nvPr/>
            </p:nvSpPr>
            <p:spPr>
              <a:xfrm>
                <a:off x="2580820" y="3021020"/>
                <a:ext cx="324039" cy="237160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59"/>
              <p:cNvSpPr/>
              <p:nvPr/>
            </p:nvSpPr>
            <p:spPr>
              <a:xfrm>
                <a:off x="2714820" y="298624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59"/>
              <p:cNvSpPr/>
              <p:nvPr/>
            </p:nvSpPr>
            <p:spPr>
              <a:xfrm>
                <a:off x="2651478" y="199077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59"/>
              <p:cNvSpPr/>
              <p:nvPr/>
            </p:nvSpPr>
            <p:spPr>
              <a:xfrm>
                <a:off x="3258351" y="1996576"/>
                <a:ext cx="137462" cy="633920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59"/>
              <p:cNvSpPr/>
              <p:nvPr/>
            </p:nvSpPr>
            <p:spPr>
              <a:xfrm>
                <a:off x="2513418" y="294453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59"/>
              <p:cNvSpPr/>
              <p:nvPr/>
            </p:nvSpPr>
            <p:spPr>
              <a:xfrm>
                <a:off x="2652741" y="274579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59"/>
              <p:cNvSpPr/>
              <p:nvPr/>
            </p:nvSpPr>
            <p:spPr>
              <a:xfrm>
                <a:off x="2585743" y="2004576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59"/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59"/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59"/>
              <p:cNvSpPr/>
              <p:nvPr/>
            </p:nvSpPr>
            <p:spPr>
              <a:xfrm>
                <a:off x="3611376" y="1738623"/>
                <a:ext cx="206518" cy="154172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59"/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59"/>
              <p:cNvSpPr/>
              <p:nvPr/>
            </p:nvSpPr>
            <p:spPr>
              <a:xfrm>
                <a:off x="3256723" y="1633423"/>
                <a:ext cx="373225" cy="46693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59"/>
              <p:cNvSpPr/>
              <p:nvPr/>
            </p:nvSpPr>
            <p:spPr>
              <a:xfrm>
                <a:off x="2620785" y="2871866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59"/>
              <p:cNvSpPr/>
              <p:nvPr/>
            </p:nvSpPr>
            <p:spPr>
              <a:xfrm>
                <a:off x="2915506" y="224019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59"/>
              <p:cNvSpPr/>
              <p:nvPr/>
            </p:nvSpPr>
            <p:spPr>
              <a:xfrm>
                <a:off x="3298480" y="199069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59"/>
              <p:cNvSpPr/>
              <p:nvPr/>
            </p:nvSpPr>
            <p:spPr>
              <a:xfrm>
                <a:off x="2611246" y="2145599"/>
                <a:ext cx="298064" cy="436473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59"/>
              <p:cNvSpPr/>
              <p:nvPr/>
            </p:nvSpPr>
            <p:spPr>
              <a:xfrm>
                <a:off x="3203038" y="225991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59"/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59"/>
              <p:cNvSpPr/>
              <p:nvPr/>
            </p:nvSpPr>
            <p:spPr>
              <a:xfrm>
                <a:off x="2608542" y="1484546"/>
                <a:ext cx="179377" cy="81655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p59"/>
              <p:cNvSpPr/>
              <p:nvPr/>
            </p:nvSpPr>
            <p:spPr>
              <a:xfrm>
                <a:off x="2632791" y="1199333"/>
                <a:ext cx="895777" cy="1087617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2" name="Google Shape;2272;p59"/>
              <p:cNvSpPr/>
              <p:nvPr/>
            </p:nvSpPr>
            <p:spPr>
              <a:xfrm>
                <a:off x="2606481" y="1195205"/>
                <a:ext cx="659440" cy="411977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3" name="Google Shape;2273;p59"/>
              <p:cNvSpPr/>
              <p:nvPr/>
            </p:nvSpPr>
            <p:spPr>
              <a:xfrm>
                <a:off x="3212066" y="1703817"/>
                <a:ext cx="636314" cy="35154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59"/>
              <p:cNvSpPr/>
              <p:nvPr/>
            </p:nvSpPr>
            <p:spPr>
              <a:xfrm>
                <a:off x="3374420" y="1662040"/>
                <a:ext cx="447509" cy="971003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59"/>
              <p:cNvSpPr/>
              <p:nvPr/>
            </p:nvSpPr>
            <p:spPr>
              <a:xfrm>
                <a:off x="2595374" y="1800015"/>
                <a:ext cx="516329" cy="944606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59"/>
              <p:cNvSpPr/>
              <p:nvPr/>
            </p:nvSpPr>
            <p:spPr>
              <a:xfrm>
                <a:off x="3212065" y="2016096"/>
                <a:ext cx="159432" cy="322454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77" name="Google Shape;2277;p59"/>
          <p:cNvSpPr txBox="1"/>
          <p:nvPr/>
        </p:nvSpPr>
        <p:spPr>
          <a:xfrm>
            <a:off x="3292489" y="1487817"/>
            <a:ext cx="3493800" cy="2736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Padronização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das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informações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no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arquivo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DockerFile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FastAPI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Configuração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dos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métodos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executados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pelo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FastApi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com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conexão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direta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banco do Postgres;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Overfitting do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modelo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Machine Learning;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Conexão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DataBricks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com o banco de dados Postgres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hospedado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máquina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virtual;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Conexão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direta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PowerBI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com Blob.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pic>
        <p:nvPicPr>
          <p:cNvPr id="2278" name="Google Shape;227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60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26609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dashboards</a:t>
            </a:r>
            <a:endParaRPr/>
          </a:p>
        </p:txBody>
      </p:sp>
      <p:sp>
        <p:nvSpPr>
          <p:cNvPr id="2284" name="Google Shape;2284;p60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60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6" name="Google Shape;2286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60"/>
          <p:cNvSpPr/>
          <p:nvPr/>
        </p:nvSpPr>
        <p:spPr>
          <a:xfrm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60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60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60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60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60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3" name="Google Shape;2293;p60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60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60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60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60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60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60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60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p60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p60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p60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60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60"/>
          <p:cNvSpPr/>
          <p:nvPr/>
        </p:nvSpPr>
        <p:spPr>
          <a:xfrm rot="368550"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60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60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8" name="Google Shape;2308;p60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60"/>
          <p:cNvSpPr/>
          <p:nvPr/>
        </p:nvSpPr>
        <p:spPr>
          <a:xfrm rot="368550"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0" name="Google Shape;2310;p60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Google Shape;2311;p60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Google Shape;2312;p60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60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60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5" name="Google Shape;2315;p60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6" name="Google Shape;2316;p60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60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8" name="Google Shape;2318;p60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p60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0" name="Google Shape;2320;p60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p60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p60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p60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60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p60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60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60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60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60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60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60"/>
          <p:cNvSpPr/>
          <p:nvPr/>
        </p:nvSpPr>
        <p:spPr>
          <a:xfrm rot="368550"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60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60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60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60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60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60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60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60"/>
          <p:cNvSpPr/>
          <p:nvPr/>
        </p:nvSpPr>
        <p:spPr>
          <a:xfrm rot="368550"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60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60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60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60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60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60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60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60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60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60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60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1" name="Google Shape;2351;p60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60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60"/>
          <p:cNvSpPr/>
          <p:nvPr/>
        </p:nvSpPr>
        <p:spPr>
          <a:xfrm rot="368550"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60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60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60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60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60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60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p60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60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60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60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p60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p60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60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p60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p60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60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60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60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61"/>
          <p:cNvSpPr txBox="1">
            <a:spLocks noGrp="1"/>
          </p:cNvSpPr>
          <p:nvPr>
            <p:ph type="ctrTitle"/>
          </p:nvPr>
        </p:nvSpPr>
        <p:spPr>
          <a:xfrm>
            <a:off x="976920" y="329629"/>
            <a:ext cx="3810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Análise de segmentação</a:t>
            </a:r>
            <a:endParaRPr/>
          </a:p>
        </p:txBody>
      </p:sp>
      <p:pic>
        <p:nvPicPr>
          <p:cNvPr id="2377" name="Google Shape;237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sp>
        <p:nvSpPr>
          <p:cNvPr id="2378" name="Google Shape;2378;p61"/>
          <p:cNvSpPr txBox="1"/>
          <p:nvPr/>
        </p:nvSpPr>
        <p:spPr>
          <a:xfrm>
            <a:off x="335315" y="1062275"/>
            <a:ext cx="237737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 strike="noStrike" cap="none">
                <a:solidFill>
                  <a:srgbClr val="000000"/>
                </a:solidFill>
                <a:latin typeface="Dosis ExtraBold"/>
                <a:ea typeface="Dosis ExtraBold"/>
                <a:cs typeface="Dosis ExtraBold"/>
                <a:sym typeface="Dosis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https://app.powerbi.com/links/aDmQMT-DsQ?ctid=9744600e-3e04-492e-baa1-25ec245c6f10&amp;pbi_source=linkShare</a:t>
            </a:r>
            <a:endParaRPr sz="1200" b="0" i="0" u="none" strike="noStrike" cap="none">
              <a:solidFill>
                <a:srgbClr val="000000"/>
              </a:solidFill>
              <a:latin typeface="Dosis ExtraBold"/>
              <a:ea typeface="Dosis ExtraBold"/>
              <a:cs typeface="Dosis ExtraBold"/>
              <a:sym typeface="Dosis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highlight>
                <a:srgbClr val="FFFF00"/>
              </a:highlight>
              <a:latin typeface="Dosis ExtraBold"/>
              <a:ea typeface="Dosis ExtraBold"/>
              <a:cs typeface="Dosis ExtraBold"/>
              <a:sym typeface="Dosis ExtraBold"/>
            </a:endParaRPr>
          </a:p>
        </p:txBody>
      </p:sp>
      <p:pic>
        <p:nvPicPr>
          <p:cNvPr id="2379" name="Google Shape;2379;p61"/>
          <p:cNvPicPr preferRelativeResize="0"/>
          <p:nvPr/>
        </p:nvPicPr>
        <p:blipFill rotWithShape="1">
          <a:blip r:embed="rId5">
            <a:alphaModFix/>
          </a:blip>
          <a:srcRect l="14341"/>
          <a:stretch/>
        </p:blipFill>
        <p:spPr>
          <a:xfrm>
            <a:off x="2881920" y="1062275"/>
            <a:ext cx="6088566" cy="319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62"/>
          <p:cNvSpPr txBox="1">
            <a:spLocks noGrp="1"/>
          </p:cNvSpPr>
          <p:nvPr>
            <p:ph type="ctrTitle"/>
          </p:nvPr>
        </p:nvSpPr>
        <p:spPr>
          <a:xfrm>
            <a:off x="939750" y="366800"/>
            <a:ext cx="3810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ANÁLISE DE lucro</a:t>
            </a:r>
            <a:endParaRPr/>
          </a:p>
        </p:txBody>
      </p:sp>
      <p:pic>
        <p:nvPicPr>
          <p:cNvPr id="2385" name="Google Shape;2385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6" name="Google Shape;2386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8940" y="1064237"/>
            <a:ext cx="5713227" cy="336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63"/>
          <p:cNvSpPr txBox="1">
            <a:spLocks noGrp="1"/>
          </p:cNvSpPr>
          <p:nvPr>
            <p:ph type="ctrTitle"/>
          </p:nvPr>
        </p:nvSpPr>
        <p:spPr>
          <a:xfrm>
            <a:off x="939749" y="337380"/>
            <a:ext cx="4286456" cy="41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Ações DE REATIVAÇÃO sugeridas</a:t>
            </a:r>
            <a:endParaRPr/>
          </a:p>
        </p:txBody>
      </p:sp>
      <p:pic>
        <p:nvPicPr>
          <p:cNvPr id="2392" name="Google Shape;2392;p63"/>
          <p:cNvPicPr preferRelativeResize="0"/>
          <p:nvPr/>
        </p:nvPicPr>
        <p:blipFill rotWithShape="1">
          <a:blip r:embed="rId3">
            <a:alphaModFix/>
          </a:blip>
          <a:srcRect l="4556" t="15824" r="3673" b="14354"/>
          <a:stretch/>
        </p:blipFill>
        <p:spPr>
          <a:xfrm>
            <a:off x="6399850" y="221408"/>
            <a:ext cx="2582838" cy="529716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Google Shape;2393;p63"/>
          <p:cNvSpPr txBox="1"/>
          <p:nvPr/>
        </p:nvSpPr>
        <p:spPr>
          <a:xfrm>
            <a:off x="2207108" y="1346570"/>
            <a:ext cx="3508666" cy="88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Oferecer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clientes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inativos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São Paulo,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cupons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oferta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para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Lanches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e Pizza</a:t>
            </a:r>
            <a:r>
              <a:rPr lang="en-US" sz="1200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</a:t>
            </a:r>
            <a:r>
              <a:rPr lang="en-US" sz="1200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nde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está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a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maior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concentração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clientes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inativos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. </a:t>
            </a:r>
            <a:endParaRPr dirty="0"/>
          </a:p>
        </p:txBody>
      </p:sp>
      <p:sp>
        <p:nvSpPr>
          <p:cNvPr id="2394" name="Google Shape;2394;p63"/>
          <p:cNvSpPr txBox="1"/>
          <p:nvPr/>
        </p:nvSpPr>
        <p:spPr>
          <a:xfrm>
            <a:off x="2207115" y="1030818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PROMOÇÃO 1</a:t>
            </a:r>
            <a:endParaRPr/>
          </a:p>
        </p:txBody>
      </p:sp>
      <p:sp>
        <p:nvSpPr>
          <p:cNvPr id="2395" name="Google Shape;2395;p63"/>
          <p:cNvSpPr txBox="1"/>
          <p:nvPr/>
        </p:nvSpPr>
        <p:spPr>
          <a:xfrm>
            <a:off x="2229412" y="2543462"/>
            <a:ext cx="3493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Oferecer cupons aos clientes inativos classificados como Marlin, pois são os que apresentam maior ticket médio no período do Jantar.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396" name="Google Shape;2396;p63"/>
          <p:cNvSpPr txBox="1"/>
          <p:nvPr/>
        </p:nvSpPr>
        <p:spPr>
          <a:xfrm>
            <a:off x="2229419" y="2227709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PROMOÇÃO 2</a:t>
            </a:r>
            <a:endParaRPr/>
          </a:p>
        </p:txBody>
      </p:sp>
      <p:sp>
        <p:nvSpPr>
          <p:cNvPr id="2397" name="Google Shape;2397;p63"/>
          <p:cNvSpPr txBox="1"/>
          <p:nvPr/>
        </p:nvSpPr>
        <p:spPr>
          <a:xfrm>
            <a:off x="2221974" y="3829560"/>
            <a:ext cx="3493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Fazer promoções específicas em outubro, que é um mês que apresenta aumento de clientes inativos. </a:t>
            </a:r>
            <a:endParaRPr/>
          </a:p>
        </p:txBody>
      </p:sp>
      <p:sp>
        <p:nvSpPr>
          <p:cNvPr id="2398" name="Google Shape;2398;p63"/>
          <p:cNvSpPr txBox="1"/>
          <p:nvPr/>
        </p:nvSpPr>
        <p:spPr>
          <a:xfrm>
            <a:off x="2221981" y="3513807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PROMOÇÃO 3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64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4161954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conclusão</a:t>
            </a:r>
            <a:endParaRPr/>
          </a:p>
        </p:txBody>
      </p:sp>
      <p:sp>
        <p:nvSpPr>
          <p:cNvPr id="2404" name="Google Shape;2404;p64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5" name="Google Shape;2405;p64"/>
          <p:cNvGrpSpPr/>
          <p:nvPr/>
        </p:nvGrpSpPr>
        <p:grpSpPr>
          <a:xfrm>
            <a:off x="4302508" y="2403742"/>
            <a:ext cx="790684" cy="1839751"/>
            <a:chOff x="4593707" y="2226241"/>
            <a:chExt cx="711367" cy="1655196"/>
          </a:xfrm>
        </p:grpSpPr>
        <p:sp>
          <p:nvSpPr>
            <p:cNvPr id="2406" name="Google Shape;2406;p64"/>
            <p:cNvSpPr/>
            <p:nvPr/>
          </p:nvSpPr>
          <p:spPr>
            <a:xfrm>
              <a:off x="4593707" y="3585540"/>
              <a:ext cx="681250" cy="295897"/>
            </a:xfrm>
            <a:custGeom>
              <a:avLst/>
              <a:gdLst/>
              <a:ahLst/>
              <a:cxnLst/>
              <a:rect l="l" t="t" r="r" b="b"/>
              <a:pathLst>
                <a:path w="15490" h="6728" extrusionOk="0">
                  <a:moveTo>
                    <a:pt x="7746" y="1"/>
                  </a:moveTo>
                  <a:cubicBezTo>
                    <a:pt x="5941" y="1"/>
                    <a:pt x="4134" y="328"/>
                    <a:pt x="2755" y="984"/>
                  </a:cubicBezTo>
                  <a:cubicBezTo>
                    <a:pt x="1" y="2298"/>
                    <a:pt x="1" y="4427"/>
                    <a:pt x="2755" y="5742"/>
                  </a:cubicBezTo>
                  <a:cubicBezTo>
                    <a:pt x="4134" y="6399"/>
                    <a:pt x="5941" y="6727"/>
                    <a:pt x="7746" y="6727"/>
                  </a:cubicBezTo>
                  <a:cubicBezTo>
                    <a:pt x="9552" y="6727"/>
                    <a:pt x="11358" y="6399"/>
                    <a:pt x="12735" y="5742"/>
                  </a:cubicBezTo>
                  <a:cubicBezTo>
                    <a:pt x="15489" y="4427"/>
                    <a:pt x="15489" y="2298"/>
                    <a:pt x="12735" y="984"/>
                  </a:cubicBezTo>
                  <a:cubicBezTo>
                    <a:pt x="11358" y="328"/>
                    <a:pt x="9552" y="1"/>
                    <a:pt x="7746" y="1"/>
                  </a:cubicBezTo>
                  <a:close/>
                </a:path>
              </a:pathLst>
            </a:custGeom>
            <a:solidFill>
              <a:srgbClr val="000000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64"/>
            <p:cNvSpPr/>
            <p:nvPr/>
          </p:nvSpPr>
          <p:spPr>
            <a:xfrm>
              <a:off x="4723093" y="2551245"/>
              <a:ext cx="42837" cy="166156"/>
            </a:xfrm>
            <a:custGeom>
              <a:avLst/>
              <a:gdLst/>
              <a:ahLst/>
              <a:cxnLst/>
              <a:rect l="l" t="t" r="r" b="b"/>
              <a:pathLst>
                <a:path w="974" h="3778" extrusionOk="0">
                  <a:moveTo>
                    <a:pt x="974" y="0"/>
                  </a:moveTo>
                  <a:cubicBezTo>
                    <a:pt x="510" y="0"/>
                    <a:pt x="93" y="416"/>
                    <a:pt x="93" y="1618"/>
                  </a:cubicBezTo>
                  <a:cubicBezTo>
                    <a:pt x="93" y="2815"/>
                    <a:pt x="1" y="3778"/>
                    <a:pt x="735" y="3778"/>
                  </a:cubicBez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64"/>
            <p:cNvSpPr/>
            <p:nvPr/>
          </p:nvSpPr>
          <p:spPr>
            <a:xfrm>
              <a:off x="4755374" y="2503352"/>
              <a:ext cx="262737" cy="436853"/>
            </a:xfrm>
            <a:custGeom>
              <a:avLst/>
              <a:gdLst/>
              <a:ahLst/>
              <a:cxnLst/>
              <a:rect l="l" t="t" r="r" b="b"/>
              <a:pathLst>
                <a:path w="5974" h="9933" extrusionOk="0">
                  <a:moveTo>
                    <a:pt x="103" y="1"/>
                  </a:moveTo>
                  <a:cubicBezTo>
                    <a:pt x="48" y="1"/>
                    <a:pt x="1" y="45"/>
                    <a:pt x="1" y="103"/>
                  </a:cubicBezTo>
                  <a:lnTo>
                    <a:pt x="1" y="9830"/>
                  </a:lnTo>
                  <a:cubicBezTo>
                    <a:pt x="1" y="9887"/>
                    <a:pt x="48" y="9932"/>
                    <a:pt x="103" y="9932"/>
                  </a:cubicBezTo>
                  <a:lnTo>
                    <a:pt x="5871" y="9932"/>
                  </a:lnTo>
                  <a:cubicBezTo>
                    <a:pt x="5930" y="9932"/>
                    <a:pt x="5974" y="9887"/>
                    <a:pt x="5974" y="9830"/>
                  </a:cubicBezTo>
                  <a:lnTo>
                    <a:pt x="5974" y="103"/>
                  </a:lnTo>
                  <a:cubicBezTo>
                    <a:pt x="5974" y="45"/>
                    <a:pt x="5930" y="1"/>
                    <a:pt x="5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64"/>
            <p:cNvSpPr/>
            <p:nvPr/>
          </p:nvSpPr>
          <p:spPr>
            <a:xfrm>
              <a:off x="5043435" y="2527496"/>
              <a:ext cx="112633" cy="162770"/>
            </a:xfrm>
            <a:custGeom>
              <a:avLst/>
              <a:gdLst/>
              <a:ahLst/>
              <a:cxnLst/>
              <a:rect l="l" t="t" r="r" b="b"/>
              <a:pathLst>
                <a:path w="2561" h="3701" extrusionOk="0">
                  <a:moveTo>
                    <a:pt x="0" y="0"/>
                  </a:moveTo>
                  <a:lnTo>
                    <a:pt x="0" y="3700"/>
                  </a:lnTo>
                  <a:lnTo>
                    <a:pt x="2560" y="3700"/>
                  </a:lnTo>
                  <a:lnTo>
                    <a:pt x="1809" y="953"/>
                  </a:lnTo>
                  <a:cubicBezTo>
                    <a:pt x="1659" y="389"/>
                    <a:pt x="1147" y="0"/>
                    <a:pt x="5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64"/>
            <p:cNvSpPr/>
            <p:nvPr/>
          </p:nvSpPr>
          <p:spPr>
            <a:xfrm>
              <a:off x="4718168" y="2536952"/>
              <a:ext cx="182869" cy="280153"/>
            </a:xfrm>
            <a:custGeom>
              <a:avLst/>
              <a:gdLst/>
              <a:ahLst/>
              <a:cxnLst/>
              <a:rect l="l" t="t" r="r" b="b"/>
              <a:pathLst>
                <a:path w="4158" h="6370" extrusionOk="0">
                  <a:moveTo>
                    <a:pt x="2953" y="1"/>
                  </a:moveTo>
                  <a:cubicBezTo>
                    <a:pt x="2403" y="62"/>
                    <a:pt x="1857" y="130"/>
                    <a:pt x="1400" y="1359"/>
                  </a:cubicBezTo>
                  <a:cubicBezTo>
                    <a:pt x="1052" y="2294"/>
                    <a:pt x="386" y="4533"/>
                    <a:pt x="92" y="5540"/>
                  </a:cubicBezTo>
                  <a:cubicBezTo>
                    <a:pt x="1" y="5851"/>
                    <a:pt x="116" y="6182"/>
                    <a:pt x="379" y="6369"/>
                  </a:cubicBezTo>
                  <a:lnTo>
                    <a:pt x="1772" y="5462"/>
                  </a:lnTo>
                  <a:cubicBezTo>
                    <a:pt x="2212" y="4427"/>
                    <a:pt x="2895" y="2854"/>
                    <a:pt x="2895" y="2854"/>
                  </a:cubicBezTo>
                  <a:lnTo>
                    <a:pt x="3188" y="3516"/>
                  </a:lnTo>
                  <a:cubicBezTo>
                    <a:pt x="3188" y="3516"/>
                    <a:pt x="4007" y="2800"/>
                    <a:pt x="4059" y="1899"/>
                  </a:cubicBezTo>
                  <a:cubicBezTo>
                    <a:pt x="4158" y="202"/>
                    <a:pt x="2953" y="1"/>
                    <a:pt x="29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64"/>
            <p:cNvSpPr/>
            <p:nvPr/>
          </p:nvSpPr>
          <p:spPr>
            <a:xfrm>
              <a:off x="4848609" y="2226241"/>
              <a:ext cx="263308" cy="247256"/>
            </a:xfrm>
            <a:custGeom>
              <a:avLst/>
              <a:gdLst/>
              <a:ahLst/>
              <a:cxnLst/>
              <a:rect l="l" t="t" r="r" b="b"/>
              <a:pathLst>
                <a:path w="5987" h="5622" extrusionOk="0">
                  <a:moveTo>
                    <a:pt x="2994" y="1"/>
                  </a:moveTo>
                  <a:cubicBezTo>
                    <a:pt x="1342" y="1"/>
                    <a:pt x="1" y="1339"/>
                    <a:pt x="1" y="2991"/>
                  </a:cubicBezTo>
                  <a:cubicBezTo>
                    <a:pt x="1" y="4445"/>
                    <a:pt x="1181" y="5622"/>
                    <a:pt x="2632" y="5622"/>
                  </a:cubicBezTo>
                  <a:lnTo>
                    <a:pt x="3355" y="5622"/>
                  </a:lnTo>
                  <a:cubicBezTo>
                    <a:pt x="4809" y="5622"/>
                    <a:pt x="5987" y="4445"/>
                    <a:pt x="5987" y="2991"/>
                  </a:cubicBezTo>
                  <a:cubicBezTo>
                    <a:pt x="5987" y="1339"/>
                    <a:pt x="4645" y="1"/>
                    <a:pt x="2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64"/>
            <p:cNvSpPr/>
            <p:nvPr/>
          </p:nvSpPr>
          <p:spPr>
            <a:xfrm>
              <a:off x="4642832" y="3508093"/>
              <a:ext cx="178471" cy="183397"/>
            </a:xfrm>
            <a:custGeom>
              <a:avLst/>
              <a:gdLst/>
              <a:ahLst/>
              <a:cxnLst/>
              <a:rect l="l" t="t" r="r" b="b"/>
              <a:pathLst>
                <a:path w="4058" h="4170" extrusionOk="0">
                  <a:moveTo>
                    <a:pt x="934" y="1"/>
                  </a:moveTo>
                  <a:cubicBezTo>
                    <a:pt x="761" y="1"/>
                    <a:pt x="629" y="239"/>
                    <a:pt x="454" y="434"/>
                  </a:cubicBezTo>
                  <a:cubicBezTo>
                    <a:pt x="310" y="598"/>
                    <a:pt x="82" y="857"/>
                    <a:pt x="48" y="1045"/>
                  </a:cubicBezTo>
                  <a:cubicBezTo>
                    <a:pt x="0" y="1322"/>
                    <a:pt x="249" y="1755"/>
                    <a:pt x="523" y="1994"/>
                  </a:cubicBezTo>
                  <a:cubicBezTo>
                    <a:pt x="799" y="2236"/>
                    <a:pt x="1120" y="2407"/>
                    <a:pt x="1219" y="2932"/>
                  </a:cubicBezTo>
                  <a:cubicBezTo>
                    <a:pt x="1321" y="3458"/>
                    <a:pt x="1522" y="3769"/>
                    <a:pt x="2068" y="4004"/>
                  </a:cubicBezTo>
                  <a:cubicBezTo>
                    <a:pt x="2340" y="4122"/>
                    <a:pt x="2652" y="4169"/>
                    <a:pt x="2939" y="4169"/>
                  </a:cubicBezTo>
                  <a:cubicBezTo>
                    <a:pt x="3283" y="4169"/>
                    <a:pt x="3588" y="4101"/>
                    <a:pt x="3738" y="4004"/>
                  </a:cubicBezTo>
                  <a:cubicBezTo>
                    <a:pt x="4058" y="3796"/>
                    <a:pt x="3765" y="3571"/>
                    <a:pt x="3314" y="2926"/>
                  </a:cubicBezTo>
                  <a:cubicBezTo>
                    <a:pt x="2727" y="2086"/>
                    <a:pt x="2270" y="1486"/>
                    <a:pt x="2270" y="700"/>
                  </a:cubicBezTo>
                  <a:lnTo>
                    <a:pt x="1038" y="28"/>
                  </a:lnTo>
                  <a:cubicBezTo>
                    <a:pt x="1001" y="9"/>
                    <a:pt x="967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64"/>
            <p:cNvSpPr/>
            <p:nvPr/>
          </p:nvSpPr>
          <p:spPr>
            <a:xfrm>
              <a:off x="4678675" y="3478979"/>
              <a:ext cx="90863" cy="77713"/>
            </a:xfrm>
            <a:custGeom>
              <a:avLst/>
              <a:gdLst/>
              <a:ahLst/>
              <a:cxnLst/>
              <a:rect l="l" t="t" r="r" b="b"/>
              <a:pathLst>
                <a:path w="2066" h="1767" extrusionOk="0">
                  <a:moveTo>
                    <a:pt x="694" y="1"/>
                  </a:moveTo>
                  <a:lnTo>
                    <a:pt x="209" y="707"/>
                  </a:lnTo>
                  <a:cubicBezTo>
                    <a:pt x="1" y="1014"/>
                    <a:pt x="66" y="1441"/>
                    <a:pt x="373" y="1649"/>
                  </a:cubicBezTo>
                  <a:cubicBezTo>
                    <a:pt x="379" y="1653"/>
                    <a:pt x="383" y="1656"/>
                    <a:pt x="390" y="1659"/>
                  </a:cubicBezTo>
                  <a:cubicBezTo>
                    <a:pt x="502" y="1732"/>
                    <a:pt x="628" y="1766"/>
                    <a:pt x="755" y="1766"/>
                  </a:cubicBezTo>
                  <a:cubicBezTo>
                    <a:pt x="960" y="1766"/>
                    <a:pt x="1166" y="1677"/>
                    <a:pt x="1311" y="1516"/>
                  </a:cubicBezTo>
                  <a:lnTo>
                    <a:pt x="2066" y="69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64"/>
            <p:cNvSpPr/>
            <p:nvPr/>
          </p:nvSpPr>
          <p:spPr>
            <a:xfrm>
              <a:off x="4704050" y="2876469"/>
              <a:ext cx="411785" cy="652399"/>
            </a:xfrm>
            <a:custGeom>
              <a:avLst/>
              <a:gdLst/>
              <a:ahLst/>
              <a:cxnLst/>
              <a:rect l="l" t="t" r="r" b="b"/>
              <a:pathLst>
                <a:path w="9363" h="14834" extrusionOk="0">
                  <a:moveTo>
                    <a:pt x="4929" y="1"/>
                  </a:moveTo>
                  <a:lnTo>
                    <a:pt x="5090" y="7055"/>
                  </a:lnTo>
                  <a:cubicBezTo>
                    <a:pt x="5090" y="7055"/>
                    <a:pt x="3315" y="8291"/>
                    <a:pt x="2817" y="9096"/>
                  </a:cubicBezTo>
                  <a:cubicBezTo>
                    <a:pt x="2315" y="9906"/>
                    <a:pt x="1" y="13838"/>
                    <a:pt x="1" y="13838"/>
                  </a:cubicBezTo>
                  <a:cubicBezTo>
                    <a:pt x="155" y="14766"/>
                    <a:pt x="1113" y="14834"/>
                    <a:pt x="1113" y="14834"/>
                  </a:cubicBezTo>
                  <a:cubicBezTo>
                    <a:pt x="1113" y="14834"/>
                    <a:pt x="6755" y="9339"/>
                    <a:pt x="6953" y="9005"/>
                  </a:cubicBezTo>
                  <a:cubicBezTo>
                    <a:pt x="7147" y="8670"/>
                    <a:pt x="7704" y="7806"/>
                    <a:pt x="8321" y="6192"/>
                  </a:cubicBezTo>
                  <a:cubicBezTo>
                    <a:pt x="8976" y="4468"/>
                    <a:pt x="9362" y="1789"/>
                    <a:pt x="9332" y="888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64"/>
            <p:cNvSpPr/>
            <p:nvPr/>
          </p:nvSpPr>
          <p:spPr>
            <a:xfrm>
              <a:off x="5026767" y="3628199"/>
              <a:ext cx="69840" cy="88444"/>
            </a:xfrm>
            <a:custGeom>
              <a:avLst/>
              <a:gdLst/>
              <a:ahLst/>
              <a:cxnLst/>
              <a:rect l="l" t="t" r="r" b="b"/>
              <a:pathLst>
                <a:path w="1588" h="2011" extrusionOk="0">
                  <a:moveTo>
                    <a:pt x="1192" y="1"/>
                  </a:moveTo>
                  <a:lnTo>
                    <a:pt x="0" y="273"/>
                  </a:lnTo>
                  <a:lnTo>
                    <a:pt x="393" y="2011"/>
                  </a:lnTo>
                  <a:lnTo>
                    <a:pt x="1588" y="1737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64"/>
            <p:cNvSpPr/>
            <p:nvPr/>
          </p:nvSpPr>
          <p:spPr>
            <a:xfrm>
              <a:off x="4822793" y="2872115"/>
              <a:ext cx="268410" cy="785087"/>
            </a:xfrm>
            <a:custGeom>
              <a:avLst/>
              <a:gdLst/>
              <a:ahLst/>
              <a:cxnLst/>
              <a:rect l="l" t="t" r="r" b="b"/>
              <a:pathLst>
                <a:path w="6103" h="17851" extrusionOk="0">
                  <a:moveTo>
                    <a:pt x="5588" y="1"/>
                  </a:moveTo>
                  <a:lnTo>
                    <a:pt x="509" y="199"/>
                  </a:lnTo>
                  <a:cubicBezTo>
                    <a:pt x="335" y="622"/>
                    <a:pt x="0" y="1390"/>
                    <a:pt x="86" y="2605"/>
                  </a:cubicBezTo>
                  <a:cubicBezTo>
                    <a:pt x="253" y="5083"/>
                    <a:pt x="2601" y="9513"/>
                    <a:pt x="2601" y="9513"/>
                  </a:cubicBezTo>
                  <a:cubicBezTo>
                    <a:pt x="2574" y="9851"/>
                    <a:pt x="2431" y="11264"/>
                    <a:pt x="2751" y="12516"/>
                  </a:cubicBezTo>
                  <a:cubicBezTo>
                    <a:pt x="3260" y="14493"/>
                    <a:pt x="4638" y="17837"/>
                    <a:pt x="4638" y="17837"/>
                  </a:cubicBezTo>
                  <a:cubicBezTo>
                    <a:pt x="4638" y="17837"/>
                    <a:pt x="4733" y="17851"/>
                    <a:pt x="4874" y="17851"/>
                  </a:cubicBezTo>
                  <a:cubicBezTo>
                    <a:pt x="5162" y="17851"/>
                    <a:pt x="5644" y="17796"/>
                    <a:pt x="5932" y="17462"/>
                  </a:cubicBezTo>
                  <a:cubicBezTo>
                    <a:pt x="5932" y="17462"/>
                    <a:pt x="5167" y="10670"/>
                    <a:pt x="4959" y="8929"/>
                  </a:cubicBezTo>
                  <a:cubicBezTo>
                    <a:pt x="4737" y="7045"/>
                    <a:pt x="4167" y="3608"/>
                    <a:pt x="4167" y="3608"/>
                  </a:cubicBezTo>
                  <a:cubicBezTo>
                    <a:pt x="4167" y="3608"/>
                    <a:pt x="4564" y="3247"/>
                    <a:pt x="5191" y="2380"/>
                  </a:cubicBezTo>
                  <a:cubicBezTo>
                    <a:pt x="6103" y="1121"/>
                    <a:pt x="5963" y="1"/>
                    <a:pt x="5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64"/>
            <p:cNvSpPr/>
            <p:nvPr/>
          </p:nvSpPr>
          <p:spPr>
            <a:xfrm>
              <a:off x="5032177" y="3671255"/>
              <a:ext cx="183748" cy="131632"/>
            </a:xfrm>
            <a:custGeom>
              <a:avLst/>
              <a:gdLst/>
              <a:ahLst/>
              <a:cxnLst/>
              <a:rect l="l" t="t" r="r" b="b"/>
              <a:pathLst>
                <a:path w="4178" h="2993" extrusionOk="0">
                  <a:moveTo>
                    <a:pt x="1290" y="0"/>
                  </a:moveTo>
                  <a:lnTo>
                    <a:pt x="1331" y="172"/>
                  </a:lnTo>
                  <a:cubicBezTo>
                    <a:pt x="1430" y="506"/>
                    <a:pt x="1055" y="553"/>
                    <a:pt x="854" y="561"/>
                  </a:cubicBezTo>
                  <a:cubicBezTo>
                    <a:pt x="836" y="561"/>
                    <a:pt x="819" y="562"/>
                    <a:pt x="801" y="562"/>
                  </a:cubicBezTo>
                  <a:cubicBezTo>
                    <a:pt x="535" y="562"/>
                    <a:pt x="229" y="474"/>
                    <a:pt x="127" y="400"/>
                  </a:cubicBezTo>
                  <a:cubicBezTo>
                    <a:pt x="127" y="400"/>
                    <a:pt x="107" y="298"/>
                    <a:pt x="99" y="271"/>
                  </a:cubicBezTo>
                  <a:cubicBezTo>
                    <a:pt x="99" y="271"/>
                    <a:pt x="98" y="271"/>
                    <a:pt x="97" y="271"/>
                  </a:cubicBezTo>
                  <a:cubicBezTo>
                    <a:pt x="20" y="271"/>
                    <a:pt x="14" y="514"/>
                    <a:pt x="7" y="738"/>
                  </a:cubicBezTo>
                  <a:cubicBezTo>
                    <a:pt x="0" y="980"/>
                    <a:pt x="11" y="1263"/>
                    <a:pt x="82" y="1380"/>
                  </a:cubicBezTo>
                  <a:cubicBezTo>
                    <a:pt x="212" y="1588"/>
                    <a:pt x="594" y="1731"/>
                    <a:pt x="782" y="1892"/>
                  </a:cubicBezTo>
                  <a:cubicBezTo>
                    <a:pt x="973" y="2056"/>
                    <a:pt x="1144" y="2431"/>
                    <a:pt x="1383" y="2656"/>
                  </a:cubicBezTo>
                  <a:cubicBezTo>
                    <a:pt x="1605" y="2866"/>
                    <a:pt x="2291" y="2992"/>
                    <a:pt x="2727" y="2992"/>
                  </a:cubicBezTo>
                  <a:cubicBezTo>
                    <a:pt x="2759" y="2992"/>
                    <a:pt x="2790" y="2992"/>
                    <a:pt x="2819" y="2990"/>
                  </a:cubicBezTo>
                  <a:cubicBezTo>
                    <a:pt x="3676" y="2943"/>
                    <a:pt x="4178" y="2421"/>
                    <a:pt x="3834" y="2164"/>
                  </a:cubicBezTo>
                  <a:cubicBezTo>
                    <a:pt x="3571" y="1974"/>
                    <a:pt x="3065" y="1725"/>
                    <a:pt x="2485" y="1301"/>
                  </a:cubicBezTo>
                  <a:cubicBezTo>
                    <a:pt x="1953" y="912"/>
                    <a:pt x="1417" y="25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64"/>
            <p:cNvSpPr/>
            <p:nvPr/>
          </p:nvSpPr>
          <p:spPr>
            <a:xfrm>
              <a:off x="5006053" y="2995212"/>
              <a:ext cx="49741" cy="218888"/>
            </a:xfrm>
            <a:custGeom>
              <a:avLst/>
              <a:gdLst/>
              <a:ahLst/>
              <a:cxnLst/>
              <a:rect l="l" t="t" r="r" b="b"/>
              <a:pathLst>
                <a:path w="1131" h="4977" extrusionOk="0">
                  <a:moveTo>
                    <a:pt x="1131" y="1"/>
                  </a:moveTo>
                  <a:lnTo>
                    <a:pt x="1131" y="1"/>
                  </a:lnTo>
                  <a:cubicBezTo>
                    <a:pt x="819" y="352"/>
                    <a:pt x="0" y="809"/>
                    <a:pt x="0" y="809"/>
                  </a:cubicBezTo>
                  <a:cubicBezTo>
                    <a:pt x="137" y="1370"/>
                    <a:pt x="642" y="4977"/>
                    <a:pt x="642" y="4977"/>
                  </a:cubicBezTo>
                  <a:lnTo>
                    <a:pt x="356" y="967"/>
                  </a:lnTo>
                  <a:cubicBezTo>
                    <a:pt x="762" y="537"/>
                    <a:pt x="1130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64"/>
            <p:cNvSpPr/>
            <p:nvPr/>
          </p:nvSpPr>
          <p:spPr>
            <a:xfrm>
              <a:off x="4899492" y="3208817"/>
              <a:ext cx="37735" cy="155249"/>
            </a:xfrm>
            <a:custGeom>
              <a:avLst/>
              <a:gdLst/>
              <a:ahLst/>
              <a:cxnLst/>
              <a:rect l="l" t="t" r="r" b="b"/>
              <a:pathLst>
                <a:path w="858" h="353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0"/>
                    <a:pt x="629" y="1966"/>
                    <a:pt x="629" y="1966"/>
                  </a:cubicBezTo>
                  <a:cubicBezTo>
                    <a:pt x="468" y="2557"/>
                    <a:pt x="485" y="3529"/>
                    <a:pt x="485" y="3529"/>
                  </a:cubicBezTo>
                  <a:lnTo>
                    <a:pt x="805" y="3250"/>
                  </a:lnTo>
                  <a:cubicBezTo>
                    <a:pt x="796" y="3014"/>
                    <a:pt x="857" y="1857"/>
                    <a:pt x="857" y="1857"/>
                  </a:cubicBezTo>
                  <a:cubicBezTo>
                    <a:pt x="611" y="1519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64"/>
            <p:cNvSpPr/>
            <p:nvPr/>
          </p:nvSpPr>
          <p:spPr>
            <a:xfrm>
              <a:off x="4834360" y="2521515"/>
              <a:ext cx="285826" cy="437865"/>
            </a:xfrm>
            <a:custGeom>
              <a:avLst/>
              <a:gdLst/>
              <a:ahLst/>
              <a:cxnLst/>
              <a:rect l="l" t="t" r="r" b="b"/>
              <a:pathLst>
                <a:path w="6499" h="9956" extrusionOk="0">
                  <a:moveTo>
                    <a:pt x="4178" y="0"/>
                  </a:moveTo>
                  <a:lnTo>
                    <a:pt x="2102" y="62"/>
                  </a:lnTo>
                  <a:cubicBezTo>
                    <a:pt x="2102" y="62"/>
                    <a:pt x="522" y="256"/>
                    <a:pt x="311" y="352"/>
                  </a:cubicBezTo>
                  <a:cubicBezTo>
                    <a:pt x="1362" y="1417"/>
                    <a:pt x="546" y="3867"/>
                    <a:pt x="546" y="3867"/>
                  </a:cubicBezTo>
                  <a:lnTo>
                    <a:pt x="1426" y="6304"/>
                  </a:lnTo>
                  <a:cubicBezTo>
                    <a:pt x="809" y="7291"/>
                    <a:pt x="273" y="7911"/>
                    <a:pt x="0" y="8844"/>
                  </a:cubicBezTo>
                  <a:cubicBezTo>
                    <a:pt x="292" y="9184"/>
                    <a:pt x="1510" y="9955"/>
                    <a:pt x="3166" y="9955"/>
                  </a:cubicBezTo>
                  <a:cubicBezTo>
                    <a:pt x="4120" y="9955"/>
                    <a:pt x="5218" y="9700"/>
                    <a:pt x="6369" y="8959"/>
                  </a:cubicBezTo>
                  <a:cubicBezTo>
                    <a:pt x="6369" y="8959"/>
                    <a:pt x="6185" y="7188"/>
                    <a:pt x="5918" y="5846"/>
                  </a:cubicBezTo>
                  <a:cubicBezTo>
                    <a:pt x="6375" y="3673"/>
                    <a:pt x="6498" y="2908"/>
                    <a:pt x="6369" y="2400"/>
                  </a:cubicBezTo>
                  <a:cubicBezTo>
                    <a:pt x="5997" y="969"/>
                    <a:pt x="5150" y="51"/>
                    <a:pt x="4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64"/>
            <p:cNvSpPr/>
            <p:nvPr/>
          </p:nvSpPr>
          <p:spPr>
            <a:xfrm>
              <a:off x="4884320" y="2287020"/>
              <a:ext cx="215414" cy="296865"/>
            </a:xfrm>
            <a:custGeom>
              <a:avLst/>
              <a:gdLst/>
              <a:ahLst/>
              <a:cxnLst/>
              <a:rect l="l" t="t" r="r" b="b"/>
              <a:pathLst>
                <a:path w="4898" h="6750" extrusionOk="0">
                  <a:moveTo>
                    <a:pt x="4192" y="1"/>
                  </a:moveTo>
                  <a:cubicBezTo>
                    <a:pt x="4130" y="547"/>
                    <a:pt x="3779" y="1407"/>
                    <a:pt x="2864" y="1913"/>
                  </a:cubicBezTo>
                  <a:cubicBezTo>
                    <a:pt x="2028" y="2370"/>
                    <a:pt x="1381" y="2390"/>
                    <a:pt x="1275" y="2390"/>
                  </a:cubicBezTo>
                  <a:cubicBezTo>
                    <a:pt x="1265" y="2390"/>
                    <a:pt x="1260" y="2390"/>
                    <a:pt x="1260" y="2390"/>
                  </a:cubicBezTo>
                  <a:cubicBezTo>
                    <a:pt x="1143" y="2149"/>
                    <a:pt x="912" y="2025"/>
                    <a:pt x="687" y="2025"/>
                  </a:cubicBezTo>
                  <a:cubicBezTo>
                    <a:pt x="536" y="2025"/>
                    <a:pt x="388" y="2080"/>
                    <a:pt x="277" y="2192"/>
                  </a:cubicBezTo>
                  <a:cubicBezTo>
                    <a:pt x="0" y="2475"/>
                    <a:pt x="120" y="2998"/>
                    <a:pt x="475" y="3308"/>
                  </a:cubicBezTo>
                  <a:cubicBezTo>
                    <a:pt x="661" y="3471"/>
                    <a:pt x="814" y="3517"/>
                    <a:pt x="927" y="3517"/>
                  </a:cubicBezTo>
                  <a:cubicBezTo>
                    <a:pt x="1076" y="3517"/>
                    <a:pt x="1158" y="3438"/>
                    <a:pt x="1158" y="3438"/>
                  </a:cubicBezTo>
                  <a:lnTo>
                    <a:pt x="1158" y="3438"/>
                  </a:lnTo>
                  <a:lnTo>
                    <a:pt x="1147" y="5386"/>
                  </a:lnTo>
                  <a:cubicBezTo>
                    <a:pt x="1147" y="5386"/>
                    <a:pt x="1618" y="6128"/>
                    <a:pt x="2174" y="6506"/>
                  </a:cubicBezTo>
                  <a:cubicBezTo>
                    <a:pt x="2421" y="6673"/>
                    <a:pt x="2717" y="6749"/>
                    <a:pt x="2976" y="6749"/>
                  </a:cubicBezTo>
                  <a:cubicBezTo>
                    <a:pt x="3306" y="6749"/>
                    <a:pt x="3574" y="6625"/>
                    <a:pt x="3595" y="6407"/>
                  </a:cubicBezTo>
                  <a:cubicBezTo>
                    <a:pt x="3632" y="6018"/>
                    <a:pt x="3034" y="5325"/>
                    <a:pt x="3034" y="5325"/>
                  </a:cubicBezTo>
                  <a:lnTo>
                    <a:pt x="3034" y="4479"/>
                  </a:lnTo>
                  <a:cubicBezTo>
                    <a:pt x="3301" y="4524"/>
                    <a:pt x="3573" y="4564"/>
                    <a:pt x="3796" y="4564"/>
                  </a:cubicBezTo>
                  <a:cubicBezTo>
                    <a:pt x="3933" y="4564"/>
                    <a:pt x="4052" y="4549"/>
                    <a:pt x="4140" y="4510"/>
                  </a:cubicBezTo>
                  <a:cubicBezTo>
                    <a:pt x="4370" y="4411"/>
                    <a:pt x="4827" y="4060"/>
                    <a:pt x="4861" y="2650"/>
                  </a:cubicBezTo>
                  <a:cubicBezTo>
                    <a:pt x="4898" y="980"/>
                    <a:pt x="4506" y="185"/>
                    <a:pt x="41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64"/>
            <p:cNvSpPr/>
            <p:nvPr/>
          </p:nvSpPr>
          <p:spPr>
            <a:xfrm>
              <a:off x="5012826" y="2380123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80" y="0"/>
                  </a:moveTo>
                  <a:cubicBezTo>
                    <a:pt x="178" y="0"/>
                    <a:pt x="176" y="0"/>
                    <a:pt x="174" y="0"/>
                  </a:cubicBezTo>
                  <a:cubicBezTo>
                    <a:pt x="76" y="4"/>
                    <a:pt x="0" y="92"/>
                    <a:pt x="7" y="195"/>
                  </a:cubicBezTo>
                  <a:cubicBezTo>
                    <a:pt x="10" y="292"/>
                    <a:pt x="93" y="369"/>
                    <a:pt x="185" y="369"/>
                  </a:cubicBezTo>
                  <a:cubicBezTo>
                    <a:pt x="187" y="369"/>
                    <a:pt x="189" y="369"/>
                    <a:pt x="191" y="369"/>
                  </a:cubicBezTo>
                  <a:cubicBezTo>
                    <a:pt x="290" y="366"/>
                    <a:pt x="366" y="276"/>
                    <a:pt x="362" y="177"/>
                  </a:cubicBezTo>
                  <a:cubicBezTo>
                    <a:pt x="355" y="77"/>
                    <a:pt x="276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64"/>
            <p:cNvSpPr/>
            <p:nvPr/>
          </p:nvSpPr>
          <p:spPr>
            <a:xfrm>
              <a:off x="5029186" y="2440462"/>
              <a:ext cx="19703" cy="12798"/>
            </a:xfrm>
            <a:custGeom>
              <a:avLst/>
              <a:gdLst/>
              <a:ahLst/>
              <a:cxnLst/>
              <a:rect l="l" t="t" r="r" b="b"/>
              <a:pathLst>
                <a:path w="448" h="291" extrusionOk="0">
                  <a:moveTo>
                    <a:pt x="34" y="0"/>
                  </a:moveTo>
                  <a:cubicBezTo>
                    <a:pt x="0" y="120"/>
                    <a:pt x="65" y="246"/>
                    <a:pt x="181" y="280"/>
                  </a:cubicBezTo>
                  <a:cubicBezTo>
                    <a:pt x="203" y="287"/>
                    <a:pt x="225" y="290"/>
                    <a:pt x="246" y="290"/>
                  </a:cubicBezTo>
                  <a:cubicBezTo>
                    <a:pt x="336" y="290"/>
                    <a:pt x="420" y="230"/>
                    <a:pt x="447" y="13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64"/>
            <p:cNvSpPr/>
            <p:nvPr/>
          </p:nvSpPr>
          <p:spPr>
            <a:xfrm>
              <a:off x="5076903" y="2348590"/>
              <a:ext cx="18823" cy="15349"/>
            </a:xfrm>
            <a:custGeom>
              <a:avLst/>
              <a:gdLst/>
              <a:ahLst/>
              <a:cxnLst/>
              <a:rect l="l" t="t" r="r" b="b"/>
              <a:pathLst>
                <a:path w="428" h="349" extrusionOk="0">
                  <a:moveTo>
                    <a:pt x="178" y="1"/>
                  </a:moveTo>
                  <a:cubicBezTo>
                    <a:pt x="109" y="1"/>
                    <a:pt x="41" y="35"/>
                    <a:pt x="0" y="100"/>
                  </a:cubicBezTo>
                  <a:lnTo>
                    <a:pt x="359" y="349"/>
                  </a:lnTo>
                  <a:cubicBezTo>
                    <a:pt x="427" y="246"/>
                    <a:pt x="400" y="106"/>
                    <a:pt x="298" y="38"/>
                  </a:cubicBezTo>
                  <a:cubicBezTo>
                    <a:pt x="261" y="13"/>
                    <a:pt x="21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64"/>
            <p:cNvSpPr/>
            <p:nvPr/>
          </p:nvSpPr>
          <p:spPr>
            <a:xfrm>
              <a:off x="5073297" y="2374406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77" y="0"/>
                  </a:moveTo>
                  <a:cubicBezTo>
                    <a:pt x="175" y="0"/>
                    <a:pt x="173" y="0"/>
                    <a:pt x="171" y="0"/>
                  </a:cubicBezTo>
                  <a:cubicBezTo>
                    <a:pt x="76" y="8"/>
                    <a:pt x="0" y="93"/>
                    <a:pt x="4" y="195"/>
                  </a:cubicBezTo>
                  <a:cubicBezTo>
                    <a:pt x="11" y="293"/>
                    <a:pt x="86" y="369"/>
                    <a:pt x="179" y="369"/>
                  </a:cubicBezTo>
                  <a:cubicBezTo>
                    <a:pt x="183" y="369"/>
                    <a:pt x="187" y="369"/>
                    <a:pt x="191" y="369"/>
                  </a:cubicBezTo>
                  <a:cubicBezTo>
                    <a:pt x="287" y="365"/>
                    <a:pt x="366" y="280"/>
                    <a:pt x="359" y="178"/>
                  </a:cubicBezTo>
                  <a:cubicBezTo>
                    <a:pt x="355" y="78"/>
                    <a:pt x="27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64"/>
            <p:cNvSpPr/>
            <p:nvPr/>
          </p:nvSpPr>
          <p:spPr>
            <a:xfrm>
              <a:off x="5052275" y="2377704"/>
              <a:ext cx="26036" cy="47015"/>
            </a:xfrm>
            <a:custGeom>
              <a:avLst/>
              <a:gdLst/>
              <a:ahLst/>
              <a:cxnLst/>
              <a:rect l="l" t="t" r="r" b="b"/>
              <a:pathLst>
                <a:path w="592" h="1069" extrusionOk="0">
                  <a:moveTo>
                    <a:pt x="1" y="0"/>
                  </a:moveTo>
                  <a:lnTo>
                    <a:pt x="28" y="1069"/>
                  </a:lnTo>
                  <a:lnTo>
                    <a:pt x="592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64"/>
            <p:cNvSpPr/>
            <p:nvPr/>
          </p:nvSpPr>
          <p:spPr>
            <a:xfrm>
              <a:off x="4950200" y="2453216"/>
              <a:ext cx="67597" cy="43276"/>
            </a:xfrm>
            <a:custGeom>
              <a:avLst/>
              <a:gdLst/>
              <a:ahLst/>
              <a:cxnLst/>
              <a:rect l="l" t="t" r="r" b="b"/>
              <a:pathLst>
                <a:path w="1537" h="984" extrusionOk="0">
                  <a:moveTo>
                    <a:pt x="1" y="0"/>
                  </a:moveTo>
                  <a:cubicBezTo>
                    <a:pt x="1" y="0"/>
                    <a:pt x="52" y="232"/>
                    <a:pt x="328" y="471"/>
                  </a:cubicBezTo>
                  <a:cubicBezTo>
                    <a:pt x="608" y="714"/>
                    <a:pt x="1536" y="983"/>
                    <a:pt x="1536" y="983"/>
                  </a:cubicBezTo>
                  <a:lnTo>
                    <a:pt x="1536" y="700"/>
                  </a:lnTo>
                  <a:cubicBezTo>
                    <a:pt x="1083" y="638"/>
                    <a:pt x="148" y="37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64"/>
            <p:cNvSpPr/>
            <p:nvPr/>
          </p:nvSpPr>
          <p:spPr>
            <a:xfrm>
              <a:off x="4876228" y="2741541"/>
              <a:ext cx="54799" cy="74194"/>
            </a:xfrm>
            <a:custGeom>
              <a:avLst/>
              <a:gdLst/>
              <a:ahLst/>
              <a:cxnLst/>
              <a:rect l="l" t="t" r="r" b="b"/>
              <a:pathLst>
                <a:path w="1246" h="1687" extrusionOk="0">
                  <a:moveTo>
                    <a:pt x="0" y="1"/>
                  </a:moveTo>
                  <a:lnTo>
                    <a:pt x="474" y="1301"/>
                  </a:lnTo>
                  <a:lnTo>
                    <a:pt x="1246" y="1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64"/>
            <p:cNvSpPr/>
            <p:nvPr/>
          </p:nvSpPr>
          <p:spPr>
            <a:xfrm>
              <a:off x="4734836" y="2777120"/>
              <a:ext cx="247300" cy="139637"/>
            </a:xfrm>
            <a:custGeom>
              <a:avLst/>
              <a:gdLst/>
              <a:ahLst/>
              <a:cxnLst/>
              <a:rect l="l" t="t" r="r" b="b"/>
              <a:pathLst>
                <a:path w="5623" h="3175" extrusionOk="0">
                  <a:moveTo>
                    <a:pt x="1393" y="1"/>
                  </a:moveTo>
                  <a:lnTo>
                    <a:pt x="0" y="908"/>
                  </a:lnTo>
                  <a:cubicBezTo>
                    <a:pt x="901" y="1557"/>
                    <a:pt x="2158" y="2308"/>
                    <a:pt x="2775" y="2516"/>
                  </a:cubicBezTo>
                  <a:cubicBezTo>
                    <a:pt x="3366" y="2711"/>
                    <a:pt x="3847" y="3052"/>
                    <a:pt x="4536" y="3175"/>
                  </a:cubicBezTo>
                  <a:lnTo>
                    <a:pt x="4915" y="1877"/>
                  </a:lnTo>
                  <a:cubicBezTo>
                    <a:pt x="4915" y="1857"/>
                    <a:pt x="4925" y="1837"/>
                    <a:pt x="4943" y="1816"/>
                  </a:cubicBezTo>
                  <a:cubicBezTo>
                    <a:pt x="5086" y="1649"/>
                    <a:pt x="5567" y="1301"/>
                    <a:pt x="5598" y="1216"/>
                  </a:cubicBezTo>
                  <a:cubicBezTo>
                    <a:pt x="5623" y="1153"/>
                    <a:pt x="5487" y="1094"/>
                    <a:pt x="5242" y="1094"/>
                  </a:cubicBezTo>
                  <a:cubicBezTo>
                    <a:pt x="5153" y="1094"/>
                    <a:pt x="5050" y="1102"/>
                    <a:pt x="4935" y="1120"/>
                  </a:cubicBezTo>
                  <a:cubicBezTo>
                    <a:pt x="4530" y="1184"/>
                    <a:pt x="3761" y="1397"/>
                    <a:pt x="3214" y="1397"/>
                  </a:cubicBezTo>
                  <a:cubicBezTo>
                    <a:pt x="3176" y="1397"/>
                    <a:pt x="3139" y="1396"/>
                    <a:pt x="3103" y="1393"/>
                  </a:cubicBezTo>
                  <a:cubicBezTo>
                    <a:pt x="2744" y="1369"/>
                    <a:pt x="1922" y="560"/>
                    <a:pt x="13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64"/>
            <p:cNvSpPr/>
            <p:nvPr/>
          </p:nvSpPr>
          <p:spPr>
            <a:xfrm>
              <a:off x="4941052" y="2578820"/>
              <a:ext cx="364022" cy="376205"/>
            </a:xfrm>
            <a:custGeom>
              <a:avLst/>
              <a:gdLst/>
              <a:ahLst/>
              <a:cxnLst/>
              <a:rect l="l" t="t" r="r" b="b"/>
              <a:pathLst>
                <a:path w="8277" h="8554" extrusionOk="0">
                  <a:moveTo>
                    <a:pt x="8277" y="1"/>
                  </a:moveTo>
                  <a:lnTo>
                    <a:pt x="6789" y="1414"/>
                  </a:lnTo>
                  <a:lnTo>
                    <a:pt x="4796" y="916"/>
                  </a:lnTo>
                  <a:lnTo>
                    <a:pt x="3243" y="2267"/>
                  </a:lnTo>
                  <a:lnTo>
                    <a:pt x="830" y="1704"/>
                  </a:lnTo>
                  <a:lnTo>
                    <a:pt x="1" y="8179"/>
                  </a:lnTo>
                  <a:lnTo>
                    <a:pt x="1708" y="8554"/>
                  </a:lnTo>
                  <a:lnTo>
                    <a:pt x="3209" y="7332"/>
                  </a:lnTo>
                  <a:lnTo>
                    <a:pt x="4796" y="7401"/>
                  </a:lnTo>
                  <a:lnTo>
                    <a:pt x="5663" y="6646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64"/>
            <p:cNvSpPr/>
            <p:nvPr/>
          </p:nvSpPr>
          <p:spPr>
            <a:xfrm>
              <a:off x="5016124" y="2619060"/>
              <a:ext cx="135854" cy="335963"/>
            </a:xfrm>
            <a:custGeom>
              <a:avLst/>
              <a:gdLst/>
              <a:ahLst/>
              <a:cxnLst/>
              <a:rect l="l" t="t" r="r" b="b"/>
              <a:pathLst>
                <a:path w="3089" h="7639" extrusionOk="0">
                  <a:moveTo>
                    <a:pt x="3089" y="1"/>
                  </a:moveTo>
                  <a:lnTo>
                    <a:pt x="1536" y="1352"/>
                  </a:lnTo>
                  <a:lnTo>
                    <a:pt x="1" y="7639"/>
                  </a:lnTo>
                  <a:lnTo>
                    <a:pt x="1502" y="6417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64"/>
            <p:cNvSpPr/>
            <p:nvPr/>
          </p:nvSpPr>
          <p:spPr>
            <a:xfrm>
              <a:off x="5151931" y="2578820"/>
              <a:ext cx="153138" cy="325496"/>
            </a:xfrm>
            <a:custGeom>
              <a:avLst/>
              <a:gdLst/>
              <a:ahLst/>
              <a:cxnLst/>
              <a:rect l="l" t="t" r="r" b="b"/>
              <a:pathLst>
                <a:path w="3482" h="7401" extrusionOk="0">
                  <a:moveTo>
                    <a:pt x="3482" y="1"/>
                  </a:moveTo>
                  <a:lnTo>
                    <a:pt x="1994" y="1414"/>
                  </a:lnTo>
                  <a:lnTo>
                    <a:pt x="1" y="7401"/>
                  </a:lnTo>
                  <a:lnTo>
                    <a:pt x="868" y="6646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64"/>
            <p:cNvSpPr/>
            <p:nvPr/>
          </p:nvSpPr>
          <p:spPr>
            <a:xfrm>
              <a:off x="4802695" y="2293793"/>
              <a:ext cx="73710" cy="213347"/>
            </a:xfrm>
            <a:custGeom>
              <a:avLst/>
              <a:gdLst/>
              <a:ahLst/>
              <a:cxnLst/>
              <a:rect l="l" t="t" r="r" b="b"/>
              <a:pathLst>
                <a:path w="1676" h="4851" extrusionOk="0">
                  <a:moveTo>
                    <a:pt x="85" y="1"/>
                  </a:moveTo>
                  <a:cubicBezTo>
                    <a:pt x="37" y="1"/>
                    <a:pt x="0" y="42"/>
                    <a:pt x="0" y="86"/>
                  </a:cubicBezTo>
                  <a:lnTo>
                    <a:pt x="0" y="4851"/>
                  </a:lnTo>
                  <a:lnTo>
                    <a:pt x="1590" y="4851"/>
                  </a:lnTo>
                  <a:cubicBezTo>
                    <a:pt x="1639" y="4851"/>
                    <a:pt x="1675" y="4813"/>
                    <a:pt x="1675" y="4766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64"/>
            <p:cNvSpPr/>
            <p:nvPr/>
          </p:nvSpPr>
          <p:spPr>
            <a:xfrm>
              <a:off x="4848609" y="2522263"/>
              <a:ext cx="100318" cy="293479"/>
            </a:xfrm>
            <a:custGeom>
              <a:avLst/>
              <a:gdLst/>
              <a:ahLst/>
              <a:cxnLst/>
              <a:rect l="l" t="t" r="r" b="b"/>
              <a:pathLst>
                <a:path w="2281" h="6673" extrusionOk="0">
                  <a:moveTo>
                    <a:pt x="1455" y="1"/>
                  </a:moveTo>
                  <a:cubicBezTo>
                    <a:pt x="1070" y="1"/>
                    <a:pt x="334" y="137"/>
                    <a:pt x="349" y="250"/>
                  </a:cubicBezTo>
                  <a:cubicBezTo>
                    <a:pt x="349" y="250"/>
                    <a:pt x="908" y="662"/>
                    <a:pt x="935" y="2447"/>
                  </a:cubicBezTo>
                  <a:cubicBezTo>
                    <a:pt x="966" y="4232"/>
                    <a:pt x="1" y="5632"/>
                    <a:pt x="1" y="5632"/>
                  </a:cubicBezTo>
                  <a:lnTo>
                    <a:pt x="1" y="6672"/>
                  </a:lnTo>
                  <a:cubicBezTo>
                    <a:pt x="1" y="6672"/>
                    <a:pt x="1512" y="5355"/>
                    <a:pt x="1874" y="3393"/>
                  </a:cubicBezTo>
                  <a:cubicBezTo>
                    <a:pt x="2280" y="1174"/>
                    <a:pt x="1683" y="55"/>
                    <a:pt x="1683" y="55"/>
                  </a:cubicBezTo>
                  <a:cubicBezTo>
                    <a:pt x="1677" y="17"/>
                    <a:pt x="1587" y="1"/>
                    <a:pt x="1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64"/>
            <p:cNvSpPr/>
            <p:nvPr/>
          </p:nvSpPr>
          <p:spPr>
            <a:xfrm>
              <a:off x="5017752" y="2518832"/>
              <a:ext cx="80395" cy="64871"/>
            </a:xfrm>
            <a:custGeom>
              <a:avLst/>
              <a:gdLst/>
              <a:ahLst/>
              <a:cxnLst/>
              <a:rect l="l" t="t" r="r" b="b"/>
              <a:pathLst>
                <a:path w="1828" h="1475" extrusionOk="0">
                  <a:moveTo>
                    <a:pt x="404" y="1"/>
                  </a:moveTo>
                  <a:cubicBezTo>
                    <a:pt x="166" y="1"/>
                    <a:pt x="0" y="54"/>
                    <a:pt x="0" y="54"/>
                  </a:cubicBezTo>
                  <a:cubicBezTo>
                    <a:pt x="994" y="290"/>
                    <a:pt x="1827" y="1474"/>
                    <a:pt x="1827" y="1474"/>
                  </a:cubicBezTo>
                  <a:cubicBezTo>
                    <a:pt x="1632" y="611"/>
                    <a:pt x="1079" y="167"/>
                    <a:pt x="1079" y="167"/>
                  </a:cubicBezTo>
                  <a:cubicBezTo>
                    <a:pt x="841" y="36"/>
                    <a:pt x="598" y="1"/>
                    <a:pt x="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64"/>
            <p:cNvSpPr/>
            <p:nvPr/>
          </p:nvSpPr>
          <p:spPr>
            <a:xfrm>
              <a:off x="4934324" y="2859669"/>
              <a:ext cx="99087" cy="59065"/>
            </a:xfrm>
            <a:custGeom>
              <a:avLst/>
              <a:gdLst/>
              <a:ahLst/>
              <a:cxnLst/>
              <a:rect l="l" t="t" r="r" b="b"/>
              <a:pathLst>
                <a:path w="2253" h="1343" extrusionOk="0">
                  <a:moveTo>
                    <a:pt x="379" y="0"/>
                  </a:moveTo>
                  <a:lnTo>
                    <a:pt x="0" y="1298"/>
                  </a:lnTo>
                  <a:cubicBezTo>
                    <a:pt x="157" y="1325"/>
                    <a:pt x="328" y="1342"/>
                    <a:pt x="512" y="1342"/>
                  </a:cubicBezTo>
                  <a:cubicBezTo>
                    <a:pt x="517" y="1342"/>
                    <a:pt x="521" y="1342"/>
                    <a:pt x="526" y="1342"/>
                  </a:cubicBezTo>
                  <a:cubicBezTo>
                    <a:pt x="1505" y="1342"/>
                    <a:pt x="2253" y="645"/>
                    <a:pt x="2184" y="417"/>
                  </a:cubicBezTo>
                  <a:cubicBezTo>
                    <a:pt x="2160" y="335"/>
                    <a:pt x="2102" y="311"/>
                    <a:pt x="2011" y="311"/>
                  </a:cubicBezTo>
                  <a:cubicBezTo>
                    <a:pt x="1891" y="311"/>
                    <a:pt x="1713" y="353"/>
                    <a:pt x="1480" y="353"/>
                  </a:cubicBezTo>
                  <a:cubicBezTo>
                    <a:pt x="1401" y="353"/>
                    <a:pt x="1317" y="348"/>
                    <a:pt x="1226" y="335"/>
                  </a:cubicBezTo>
                  <a:cubicBezTo>
                    <a:pt x="730" y="267"/>
                    <a:pt x="366" y="141"/>
                    <a:pt x="37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7" name="Google Shape;2437;p64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8" name="Google Shape;243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9" name="Google Shape;2439;p64"/>
          <p:cNvGrpSpPr/>
          <p:nvPr/>
        </p:nvGrpSpPr>
        <p:grpSpPr>
          <a:xfrm>
            <a:off x="5417329" y="891367"/>
            <a:ext cx="2720214" cy="2777068"/>
            <a:chOff x="6246300" y="1591850"/>
            <a:chExt cx="3310875" cy="3380073"/>
          </a:xfrm>
        </p:grpSpPr>
        <p:sp>
          <p:nvSpPr>
            <p:cNvPr id="2440" name="Google Shape;2440;p64"/>
            <p:cNvSpPr/>
            <p:nvPr/>
          </p:nvSpPr>
          <p:spPr>
            <a:xfrm>
              <a:off x="8472528" y="4768786"/>
              <a:ext cx="54394" cy="92959"/>
            </a:xfrm>
            <a:custGeom>
              <a:avLst/>
              <a:gdLst/>
              <a:ahLst/>
              <a:cxnLst/>
              <a:rect l="l" t="t" r="r" b="b"/>
              <a:pathLst>
                <a:path w="1371" h="2343" extrusionOk="0">
                  <a:moveTo>
                    <a:pt x="1" y="1"/>
                  </a:moveTo>
                  <a:lnTo>
                    <a:pt x="1" y="2343"/>
                  </a:lnTo>
                  <a:lnTo>
                    <a:pt x="1370" y="2343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64"/>
            <p:cNvSpPr/>
            <p:nvPr/>
          </p:nvSpPr>
          <p:spPr>
            <a:xfrm>
              <a:off x="8459078" y="4827070"/>
              <a:ext cx="158462" cy="144853"/>
            </a:xfrm>
            <a:custGeom>
              <a:avLst/>
              <a:gdLst/>
              <a:ahLst/>
              <a:cxnLst/>
              <a:rect l="l" t="t" r="r" b="b"/>
              <a:pathLst>
                <a:path w="3994" h="3651" extrusionOk="0">
                  <a:moveTo>
                    <a:pt x="330" y="1"/>
                  </a:moveTo>
                  <a:cubicBezTo>
                    <a:pt x="254" y="1"/>
                    <a:pt x="187" y="255"/>
                    <a:pt x="126" y="488"/>
                  </a:cubicBezTo>
                  <a:cubicBezTo>
                    <a:pt x="57" y="750"/>
                    <a:pt x="0" y="1063"/>
                    <a:pt x="47" y="1206"/>
                  </a:cubicBezTo>
                  <a:cubicBezTo>
                    <a:pt x="137" y="1466"/>
                    <a:pt x="519" y="1715"/>
                    <a:pt x="685" y="1941"/>
                  </a:cubicBezTo>
                  <a:cubicBezTo>
                    <a:pt x="851" y="2164"/>
                    <a:pt x="945" y="2614"/>
                    <a:pt x="1151" y="2919"/>
                  </a:cubicBezTo>
                  <a:cubicBezTo>
                    <a:pt x="1354" y="3225"/>
                    <a:pt x="2165" y="3555"/>
                    <a:pt x="2635" y="3638"/>
                  </a:cubicBezTo>
                  <a:cubicBezTo>
                    <a:pt x="2681" y="3646"/>
                    <a:pt x="2735" y="3650"/>
                    <a:pt x="2794" y="3650"/>
                  </a:cubicBezTo>
                  <a:cubicBezTo>
                    <a:pt x="3246" y="3650"/>
                    <a:pt x="3994" y="3406"/>
                    <a:pt x="3855" y="3002"/>
                  </a:cubicBezTo>
                  <a:cubicBezTo>
                    <a:pt x="3705" y="2563"/>
                    <a:pt x="3117" y="2107"/>
                    <a:pt x="2687" y="1715"/>
                  </a:cubicBezTo>
                  <a:cubicBezTo>
                    <a:pt x="2142" y="1220"/>
                    <a:pt x="1840" y="59"/>
                    <a:pt x="1709" y="2"/>
                  </a:cubicBezTo>
                  <a:lnTo>
                    <a:pt x="1709" y="199"/>
                  </a:lnTo>
                  <a:cubicBezTo>
                    <a:pt x="1709" y="341"/>
                    <a:pt x="1286" y="385"/>
                    <a:pt x="1067" y="385"/>
                  </a:cubicBezTo>
                  <a:cubicBezTo>
                    <a:pt x="1052" y="385"/>
                    <a:pt x="1038" y="385"/>
                    <a:pt x="1024" y="385"/>
                  </a:cubicBezTo>
                  <a:cubicBezTo>
                    <a:pt x="716" y="371"/>
                    <a:pt x="439" y="262"/>
                    <a:pt x="340" y="151"/>
                  </a:cubicBezTo>
                  <a:lnTo>
                    <a:pt x="340" y="2"/>
                  </a:lnTo>
                  <a:cubicBezTo>
                    <a:pt x="336" y="1"/>
                    <a:pt x="33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64"/>
            <p:cNvSpPr/>
            <p:nvPr/>
          </p:nvSpPr>
          <p:spPr>
            <a:xfrm>
              <a:off x="8640395" y="4745417"/>
              <a:ext cx="207381" cy="106686"/>
            </a:xfrm>
            <a:custGeom>
              <a:avLst/>
              <a:gdLst/>
              <a:ahLst/>
              <a:cxnLst/>
              <a:rect l="l" t="t" r="r" b="b"/>
              <a:pathLst>
                <a:path w="5227" h="2689" extrusionOk="0">
                  <a:moveTo>
                    <a:pt x="504" y="0"/>
                  </a:moveTo>
                  <a:cubicBezTo>
                    <a:pt x="381" y="0"/>
                    <a:pt x="275" y="585"/>
                    <a:pt x="193" y="962"/>
                  </a:cubicBezTo>
                  <a:cubicBezTo>
                    <a:pt x="113" y="1315"/>
                    <a:pt x="1" y="1727"/>
                    <a:pt x="280" y="1920"/>
                  </a:cubicBezTo>
                  <a:cubicBezTo>
                    <a:pt x="493" y="2067"/>
                    <a:pt x="953" y="2106"/>
                    <a:pt x="1328" y="2106"/>
                  </a:cubicBezTo>
                  <a:cubicBezTo>
                    <a:pt x="1446" y="2106"/>
                    <a:pt x="1556" y="2102"/>
                    <a:pt x="1647" y="2097"/>
                  </a:cubicBezTo>
                  <a:cubicBezTo>
                    <a:pt x="1657" y="2096"/>
                    <a:pt x="1667" y="2096"/>
                    <a:pt x="1678" y="2096"/>
                  </a:cubicBezTo>
                  <a:cubicBezTo>
                    <a:pt x="2058" y="2096"/>
                    <a:pt x="2637" y="2499"/>
                    <a:pt x="3084" y="2599"/>
                  </a:cubicBezTo>
                  <a:cubicBezTo>
                    <a:pt x="3367" y="2662"/>
                    <a:pt x="3634" y="2689"/>
                    <a:pt x="3874" y="2689"/>
                  </a:cubicBezTo>
                  <a:cubicBezTo>
                    <a:pt x="4353" y="2689"/>
                    <a:pt x="4729" y="2584"/>
                    <a:pt x="4923" y="2456"/>
                  </a:cubicBezTo>
                  <a:cubicBezTo>
                    <a:pt x="5213" y="2263"/>
                    <a:pt x="5227" y="1924"/>
                    <a:pt x="4943" y="1794"/>
                  </a:cubicBezTo>
                  <a:cubicBezTo>
                    <a:pt x="4494" y="1591"/>
                    <a:pt x="3497" y="1199"/>
                    <a:pt x="2984" y="943"/>
                  </a:cubicBezTo>
                  <a:cubicBezTo>
                    <a:pt x="2681" y="789"/>
                    <a:pt x="2368" y="567"/>
                    <a:pt x="2182" y="364"/>
                  </a:cubicBezTo>
                  <a:cubicBezTo>
                    <a:pt x="2023" y="194"/>
                    <a:pt x="1966" y="94"/>
                    <a:pt x="1897" y="91"/>
                  </a:cubicBezTo>
                  <a:lnTo>
                    <a:pt x="1889" y="301"/>
                  </a:lnTo>
                  <a:cubicBezTo>
                    <a:pt x="1762" y="365"/>
                    <a:pt x="1574" y="394"/>
                    <a:pt x="1376" y="394"/>
                  </a:cubicBezTo>
                  <a:cubicBezTo>
                    <a:pt x="1014" y="394"/>
                    <a:pt x="620" y="296"/>
                    <a:pt x="512" y="134"/>
                  </a:cubicBezTo>
                  <a:lnTo>
                    <a:pt x="512" y="1"/>
                  </a:lnTo>
                  <a:cubicBezTo>
                    <a:pt x="510" y="1"/>
                    <a:pt x="507" y="0"/>
                    <a:pt x="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3" name="Google Shape;2443;p64"/>
            <p:cNvGrpSpPr/>
            <p:nvPr/>
          </p:nvGrpSpPr>
          <p:grpSpPr>
            <a:xfrm>
              <a:off x="6246300" y="1591850"/>
              <a:ext cx="3310875" cy="3260246"/>
              <a:chOff x="6252450" y="1562250"/>
              <a:chExt cx="3310875" cy="3260246"/>
            </a:xfrm>
          </p:grpSpPr>
          <p:sp>
            <p:nvSpPr>
              <p:cNvPr id="2444" name="Google Shape;2444;p64"/>
              <p:cNvSpPr/>
              <p:nvPr/>
            </p:nvSpPr>
            <p:spPr>
              <a:xfrm>
                <a:off x="8956608" y="1897865"/>
                <a:ext cx="423134" cy="319701"/>
              </a:xfrm>
              <a:custGeom>
                <a:avLst/>
                <a:gdLst/>
                <a:ahLst/>
                <a:cxnLst/>
                <a:rect l="l" t="t" r="r" b="b"/>
                <a:pathLst>
                  <a:path w="10665" h="8058" extrusionOk="0">
                    <a:moveTo>
                      <a:pt x="5726" y="0"/>
                    </a:moveTo>
                    <a:cubicBezTo>
                      <a:pt x="5126" y="0"/>
                      <a:pt x="4695" y="429"/>
                      <a:pt x="4611" y="1180"/>
                    </a:cubicBezTo>
                    <a:cubicBezTo>
                      <a:pt x="4385" y="853"/>
                      <a:pt x="4102" y="574"/>
                      <a:pt x="3799" y="398"/>
                    </a:cubicBezTo>
                    <a:cubicBezTo>
                      <a:pt x="3579" y="271"/>
                      <a:pt x="3372" y="211"/>
                      <a:pt x="3188" y="211"/>
                    </a:cubicBezTo>
                    <a:cubicBezTo>
                      <a:pt x="2740" y="211"/>
                      <a:pt x="2432" y="568"/>
                      <a:pt x="2432" y="1186"/>
                    </a:cubicBezTo>
                    <a:lnTo>
                      <a:pt x="2432" y="1676"/>
                    </a:lnTo>
                    <a:cubicBezTo>
                      <a:pt x="2432" y="1748"/>
                      <a:pt x="2438" y="1822"/>
                      <a:pt x="2449" y="1898"/>
                    </a:cubicBezTo>
                    <a:lnTo>
                      <a:pt x="759" y="924"/>
                    </a:lnTo>
                    <a:cubicBezTo>
                      <a:pt x="637" y="853"/>
                      <a:pt x="521" y="819"/>
                      <a:pt x="419" y="819"/>
                    </a:cubicBezTo>
                    <a:cubicBezTo>
                      <a:pt x="171" y="819"/>
                      <a:pt x="0" y="1018"/>
                      <a:pt x="0" y="1359"/>
                    </a:cubicBezTo>
                    <a:cubicBezTo>
                      <a:pt x="0" y="1845"/>
                      <a:pt x="340" y="2430"/>
                      <a:pt x="759" y="2674"/>
                    </a:cubicBezTo>
                    <a:lnTo>
                      <a:pt x="9910" y="7955"/>
                    </a:lnTo>
                    <a:cubicBezTo>
                      <a:pt x="10030" y="8025"/>
                      <a:pt x="10144" y="8057"/>
                      <a:pt x="10245" y="8057"/>
                    </a:cubicBezTo>
                    <a:cubicBezTo>
                      <a:pt x="10493" y="8057"/>
                      <a:pt x="10664" y="7859"/>
                      <a:pt x="10664" y="7516"/>
                    </a:cubicBezTo>
                    <a:cubicBezTo>
                      <a:pt x="10664" y="7034"/>
                      <a:pt x="10325" y="6449"/>
                      <a:pt x="9910" y="6206"/>
                    </a:cubicBezTo>
                    <a:lnTo>
                      <a:pt x="8506" y="5397"/>
                    </a:lnTo>
                    <a:cubicBezTo>
                      <a:pt x="8616" y="5171"/>
                      <a:pt x="8679" y="4885"/>
                      <a:pt x="8679" y="4550"/>
                    </a:cubicBezTo>
                    <a:lnTo>
                      <a:pt x="8679" y="3818"/>
                    </a:lnTo>
                    <a:cubicBezTo>
                      <a:pt x="8679" y="2514"/>
                      <a:pt x="7764" y="930"/>
                      <a:pt x="6637" y="279"/>
                    </a:cubicBezTo>
                    <a:cubicBezTo>
                      <a:pt x="6309" y="89"/>
                      <a:pt x="6000" y="0"/>
                      <a:pt x="57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5" name="Google Shape;2445;p64"/>
              <p:cNvSpPr/>
              <p:nvPr/>
            </p:nvSpPr>
            <p:spPr>
              <a:xfrm>
                <a:off x="8686339" y="2080254"/>
                <a:ext cx="310139" cy="234321"/>
              </a:xfrm>
              <a:custGeom>
                <a:avLst/>
                <a:gdLst/>
                <a:ahLst/>
                <a:cxnLst/>
                <a:rect l="l" t="t" r="r" b="b"/>
                <a:pathLst>
                  <a:path w="7817" h="5906" extrusionOk="0">
                    <a:moveTo>
                      <a:pt x="4196" y="0"/>
                    </a:moveTo>
                    <a:cubicBezTo>
                      <a:pt x="3758" y="0"/>
                      <a:pt x="3441" y="314"/>
                      <a:pt x="3380" y="863"/>
                    </a:cubicBezTo>
                    <a:cubicBezTo>
                      <a:pt x="3214" y="624"/>
                      <a:pt x="3007" y="421"/>
                      <a:pt x="2784" y="292"/>
                    </a:cubicBezTo>
                    <a:cubicBezTo>
                      <a:pt x="2624" y="199"/>
                      <a:pt x="2472" y="155"/>
                      <a:pt x="2337" y="155"/>
                    </a:cubicBezTo>
                    <a:cubicBezTo>
                      <a:pt x="2009" y="155"/>
                      <a:pt x="1783" y="417"/>
                      <a:pt x="1783" y="867"/>
                    </a:cubicBezTo>
                    <a:lnTo>
                      <a:pt x="1783" y="1226"/>
                    </a:lnTo>
                    <a:cubicBezTo>
                      <a:pt x="1783" y="1279"/>
                      <a:pt x="1786" y="1336"/>
                      <a:pt x="1793" y="1390"/>
                    </a:cubicBezTo>
                    <a:lnTo>
                      <a:pt x="556" y="677"/>
                    </a:lnTo>
                    <a:cubicBezTo>
                      <a:pt x="467" y="625"/>
                      <a:pt x="382" y="600"/>
                      <a:pt x="307" y="600"/>
                    </a:cubicBezTo>
                    <a:cubicBezTo>
                      <a:pt x="125" y="600"/>
                      <a:pt x="0" y="747"/>
                      <a:pt x="0" y="997"/>
                    </a:cubicBezTo>
                    <a:cubicBezTo>
                      <a:pt x="0" y="1350"/>
                      <a:pt x="249" y="1782"/>
                      <a:pt x="556" y="1958"/>
                    </a:cubicBezTo>
                    <a:lnTo>
                      <a:pt x="7262" y="5830"/>
                    </a:lnTo>
                    <a:cubicBezTo>
                      <a:pt x="7352" y="5881"/>
                      <a:pt x="7436" y="5906"/>
                      <a:pt x="7511" y="5906"/>
                    </a:cubicBezTo>
                    <a:cubicBezTo>
                      <a:pt x="7693" y="5906"/>
                      <a:pt x="7817" y="5761"/>
                      <a:pt x="7817" y="5511"/>
                    </a:cubicBezTo>
                    <a:cubicBezTo>
                      <a:pt x="7817" y="5155"/>
                      <a:pt x="7571" y="4726"/>
                      <a:pt x="7262" y="4549"/>
                    </a:cubicBezTo>
                    <a:lnTo>
                      <a:pt x="6234" y="3954"/>
                    </a:lnTo>
                    <a:cubicBezTo>
                      <a:pt x="6317" y="3788"/>
                      <a:pt x="6360" y="3581"/>
                      <a:pt x="6360" y="3332"/>
                    </a:cubicBezTo>
                    <a:lnTo>
                      <a:pt x="6360" y="2796"/>
                    </a:lnTo>
                    <a:cubicBezTo>
                      <a:pt x="6360" y="1841"/>
                      <a:pt x="5692" y="681"/>
                      <a:pt x="4863" y="205"/>
                    </a:cubicBezTo>
                    <a:cubicBezTo>
                      <a:pt x="4624" y="66"/>
                      <a:pt x="4397" y="0"/>
                      <a:pt x="41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6" name="Google Shape;2446;p64"/>
              <p:cNvSpPr/>
              <p:nvPr/>
            </p:nvSpPr>
            <p:spPr>
              <a:xfrm>
                <a:off x="6986882" y="1562250"/>
                <a:ext cx="1206675" cy="2993320"/>
              </a:xfrm>
              <a:custGeom>
                <a:avLst/>
                <a:gdLst/>
                <a:ahLst/>
                <a:cxnLst/>
                <a:rect l="l" t="t" r="r" b="b"/>
                <a:pathLst>
                  <a:path w="30414" h="75446" extrusionOk="0">
                    <a:moveTo>
                      <a:pt x="27877" y="0"/>
                    </a:moveTo>
                    <a:cubicBezTo>
                      <a:pt x="27534" y="0"/>
                      <a:pt x="27192" y="75"/>
                      <a:pt x="26931" y="225"/>
                    </a:cubicBezTo>
                    <a:lnTo>
                      <a:pt x="945" y="15230"/>
                    </a:lnTo>
                    <a:cubicBezTo>
                      <a:pt x="423" y="15530"/>
                      <a:pt x="1" y="16265"/>
                      <a:pt x="1" y="16867"/>
                    </a:cubicBezTo>
                    <a:lnTo>
                      <a:pt x="1" y="73209"/>
                    </a:lnTo>
                    <a:cubicBezTo>
                      <a:pt x="1" y="73814"/>
                      <a:pt x="423" y="74546"/>
                      <a:pt x="945" y="74849"/>
                    </a:cubicBezTo>
                    <a:lnTo>
                      <a:pt x="1590" y="75219"/>
                    </a:lnTo>
                    <a:cubicBezTo>
                      <a:pt x="1851" y="75370"/>
                      <a:pt x="2193" y="75445"/>
                      <a:pt x="2535" y="75445"/>
                    </a:cubicBezTo>
                    <a:cubicBezTo>
                      <a:pt x="2877" y="75445"/>
                      <a:pt x="3219" y="75370"/>
                      <a:pt x="3480" y="75219"/>
                    </a:cubicBezTo>
                    <a:lnTo>
                      <a:pt x="29465" y="60216"/>
                    </a:lnTo>
                    <a:cubicBezTo>
                      <a:pt x="29988" y="59914"/>
                      <a:pt x="30413" y="59182"/>
                      <a:pt x="30413" y="58580"/>
                    </a:cubicBezTo>
                    <a:lnTo>
                      <a:pt x="30413" y="2234"/>
                    </a:lnTo>
                    <a:cubicBezTo>
                      <a:pt x="30413" y="1632"/>
                      <a:pt x="29988" y="900"/>
                      <a:pt x="29465" y="598"/>
                    </a:cubicBezTo>
                    <a:lnTo>
                      <a:pt x="28824" y="225"/>
                    </a:lnTo>
                    <a:cubicBezTo>
                      <a:pt x="28562" y="75"/>
                      <a:pt x="28220" y="0"/>
                      <a:pt x="278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64"/>
              <p:cNvSpPr/>
              <p:nvPr/>
            </p:nvSpPr>
            <p:spPr>
              <a:xfrm>
                <a:off x="6986882" y="2194480"/>
                <a:ext cx="150884" cy="2361099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59511" extrusionOk="0">
                    <a:moveTo>
                      <a:pt x="276" y="0"/>
                    </a:moveTo>
                    <a:cubicBezTo>
                      <a:pt x="107" y="296"/>
                      <a:pt x="1" y="629"/>
                      <a:pt x="1" y="932"/>
                    </a:cubicBezTo>
                    <a:lnTo>
                      <a:pt x="1" y="57274"/>
                    </a:lnTo>
                    <a:cubicBezTo>
                      <a:pt x="1" y="57879"/>
                      <a:pt x="423" y="58611"/>
                      <a:pt x="945" y="58914"/>
                    </a:cubicBezTo>
                    <a:lnTo>
                      <a:pt x="1590" y="59284"/>
                    </a:lnTo>
                    <a:cubicBezTo>
                      <a:pt x="1851" y="59435"/>
                      <a:pt x="2193" y="59510"/>
                      <a:pt x="2535" y="59510"/>
                    </a:cubicBezTo>
                    <a:cubicBezTo>
                      <a:pt x="2877" y="59510"/>
                      <a:pt x="3219" y="59435"/>
                      <a:pt x="3480" y="59284"/>
                    </a:cubicBezTo>
                    <a:lnTo>
                      <a:pt x="3802" y="59097"/>
                    </a:lnTo>
                    <a:lnTo>
                      <a:pt x="3802" y="203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64"/>
              <p:cNvSpPr/>
              <p:nvPr/>
            </p:nvSpPr>
            <p:spPr>
              <a:xfrm>
                <a:off x="7087459" y="1624064"/>
                <a:ext cx="1106099" cy="2927618"/>
              </a:xfrm>
              <a:custGeom>
                <a:avLst/>
                <a:gdLst/>
                <a:ahLst/>
                <a:cxnLst/>
                <a:rect l="l" t="t" r="r" b="b"/>
                <a:pathLst>
                  <a:path w="27879" h="73790" extrusionOk="0">
                    <a:moveTo>
                      <a:pt x="27353" y="1"/>
                    </a:moveTo>
                    <a:cubicBezTo>
                      <a:pt x="27225" y="1"/>
                      <a:pt x="27082" y="42"/>
                      <a:pt x="26930" y="130"/>
                    </a:cubicBezTo>
                    <a:lnTo>
                      <a:pt x="945" y="15132"/>
                    </a:lnTo>
                    <a:cubicBezTo>
                      <a:pt x="423" y="15435"/>
                      <a:pt x="0" y="16167"/>
                      <a:pt x="0" y="16772"/>
                    </a:cubicBezTo>
                    <a:lnTo>
                      <a:pt x="0" y="73115"/>
                    </a:lnTo>
                    <a:cubicBezTo>
                      <a:pt x="0" y="73542"/>
                      <a:pt x="213" y="73790"/>
                      <a:pt x="523" y="73790"/>
                    </a:cubicBezTo>
                    <a:cubicBezTo>
                      <a:pt x="650" y="73790"/>
                      <a:pt x="793" y="73748"/>
                      <a:pt x="945" y="73661"/>
                    </a:cubicBezTo>
                    <a:lnTo>
                      <a:pt x="26930" y="58658"/>
                    </a:lnTo>
                    <a:cubicBezTo>
                      <a:pt x="27453" y="58356"/>
                      <a:pt x="27878" y="57624"/>
                      <a:pt x="27878" y="57022"/>
                    </a:cubicBezTo>
                    <a:lnTo>
                      <a:pt x="27878" y="676"/>
                    </a:lnTo>
                    <a:cubicBezTo>
                      <a:pt x="27878" y="249"/>
                      <a:pt x="27664" y="1"/>
                      <a:pt x="273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9" name="Google Shape;2449;p64"/>
              <p:cNvSpPr/>
              <p:nvPr/>
            </p:nvSpPr>
            <p:spPr>
              <a:xfrm>
                <a:off x="7137728" y="1882947"/>
                <a:ext cx="1005563" cy="2409899"/>
              </a:xfrm>
              <a:custGeom>
                <a:avLst/>
                <a:gdLst/>
                <a:ahLst/>
                <a:cxnLst/>
                <a:rect l="l" t="t" r="r" b="b"/>
                <a:pathLst>
                  <a:path w="25345" h="60741" extrusionOk="0">
                    <a:moveTo>
                      <a:pt x="24894" y="0"/>
                    </a:moveTo>
                    <a:cubicBezTo>
                      <a:pt x="24785" y="0"/>
                      <a:pt x="24662" y="36"/>
                      <a:pt x="24532" y="112"/>
                    </a:cubicBezTo>
                    <a:lnTo>
                      <a:pt x="809" y="13807"/>
                    </a:lnTo>
                    <a:cubicBezTo>
                      <a:pt x="363" y="14066"/>
                      <a:pt x="0" y="14695"/>
                      <a:pt x="0" y="15210"/>
                    </a:cubicBezTo>
                    <a:lnTo>
                      <a:pt x="0" y="60163"/>
                    </a:lnTo>
                    <a:cubicBezTo>
                      <a:pt x="0" y="60529"/>
                      <a:pt x="182" y="60740"/>
                      <a:pt x="447" y="60740"/>
                    </a:cubicBezTo>
                    <a:cubicBezTo>
                      <a:pt x="556" y="60740"/>
                      <a:pt x="679" y="60705"/>
                      <a:pt x="809" y="60629"/>
                    </a:cubicBezTo>
                    <a:lnTo>
                      <a:pt x="24532" y="46934"/>
                    </a:lnTo>
                    <a:cubicBezTo>
                      <a:pt x="24978" y="46674"/>
                      <a:pt x="25344" y="46046"/>
                      <a:pt x="25344" y="45530"/>
                    </a:cubicBezTo>
                    <a:lnTo>
                      <a:pt x="25344" y="581"/>
                    </a:lnTo>
                    <a:cubicBezTo>
                      <a:pt x="25344" y="213"/>
                      <a:pt x="25160" y="0"/>
                      <a:pt x="248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0" name="Google Shape;2450;p64"/>
              <p:cNvSpPr/>
              <p:nvPr/>
            </p:nvSpPr>
            <p:spPr>
              <a:xfrm>
                <a:off x="7615341" y="1981462"/>
                <a:ext cx="50348" cy="64988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638" extrusionOk="0">
                    <a:moveTo>
                      <a:pt x="915" y="1"/>
                    </a:moveTo>
                    <a:cubicBezTo>
                      <a:pt x="830" y="1"/>
                      <a:pt x="734" y="28"/>
                      <a:pt x="633" y="88"/>
                    </a:cubicBezTo>
                    <a:cubicBezTo>
                      <a:pt x="283" y="290"/>
                      <a:pt x="0" y="782"/>
                      <a:pt x="0" y="1185"/>
                    </a:cubicBezTo>
                    <a:cubicBezTo>
                      <a:pt x="0" y="1471"/>
                      <a:pt x="143" y="1637"/>
                      <a:pt x="351" y="1637"/>
                    </a:cubicBezTo>
                    <a:cubicBezTo>
                      <a:pt x="435" y="1637"/>
                      <a:pt x="531" y="1610"/>
                      <a:pt x="633" y="1551"/>
                    </a:cubicBezTo>
                    <a:cubicBezTo>
                      <a:pt x="981" y="1348"/>
                      <a:pt x="1268" y="859"/>
                      <a:pt x="1268" y="453"/>
                    </a:cubicBezTo>
                    <a:cubicBezTo>
                      <a:pt x="1268" y="168"/>
                      <a:pt x="1124" y="1"/>
                      <a:pt x="9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1" name="Google Shape;2451;p64"/>
              <p:cNvSpPr/>
              <p:nvPr/>
            </p:nvSpPr>
            <p:spPr>
              <a:xfrm>
                <a:off x="7551860" y="1996062"/>
                <a:ext cx="224005" cy="149614"/>
              </a:xfrm>
              <a:custGeom>
                <a:avLst/>
                <a:gdLst/>
                <a:ahLst/>
                <a:cxnLst/>
                <a:rect l="l" t="t" r="r" b="b"/>
                <a:pathLst>
                  <a:path w="5646" h="3771" extrusionOk="0">
                    <a:moveTo>
                      <a:pt x="5442" y="0"/>
                    </a:moveTo>
                    <a:cubicBezTo>
                      <a:pt x="5386" y="0"/>
                      <a:pt x="5323" y="19"/>
                      <a:pt x="5256" y="59"/>
                    </a:cubicBezTo>
                    <a:cubicBezTo>
                      <a:pt x="3989" y="807"/>
                      <a:pt x="1691" y="2174"/>
                      <a:pt x="403" y="2886"/>
                    </a:cubicBezTo>
                    <a:cubicBezTo>
                      <a:pt x="183" y="3005"/>
                      <a:pt x="0" y="3282"/>
                      <a:pt x="0" y="3515"/>
                    </a:cubicBezTo>
                    <a:cubicBezTo>
                      <a:pt x="0" y="3678"/>
                      <a:pt x="85" y="3770"/>
                      <a:pt x="209" y="3770"/>
                    </a:cubicBezTo>
                    <a:cubicBezTo>
                      <a:pt x="264" y="3770"/>
                      <a:pt x="327" y="3752"/>
                      <a:pt x="393" y="3714"/>
                    </a:cubicBezTo>
                    <a:lnTo>
                      <a:pt x="5253" y="907"/>
                    </a:lnTo>
                    <a:cubicBezTo>
                      <a:pt x="5472" y="780"/>
                      <a:pt x="5645" y="488"/>
                      <a:pt x="5645" y="254"/>
                    </a:cubicBezTo>
                    <a:cubicBezTo>
                      <a:pt x="5645" y="92"/>
                      <a:pt x="5563" y="0"/>
                      <a:pt x="5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2" name="Google Shape;2452;p64"/>
              <p:cNvSpPr/>
              <p:nvPr/>
            </p:nvSpPr>
            <p:spPr>
              <a:xfrm>
                <a:off x="7505003" y="2136712"/>
                <a:ext cx="28288" cy="36501"/>
              </a:xfrm>
              <a:custGeom>
                <a:avLst/>
                <a:gdLst/>
                <a:ahLst/>
                <a:cxnLst/>
                <a:rect l="l" t="t" r="r" b="b"/>
                <a:pathLst>
                  <a:path w="713" h="920" extrusionOk="0">
                    <a:moveTo>
                      <a:pt x="516" y="1"/>
                    </a:moveTo>
                    <a:cubicBezTo>
                      <a:pt x="468" y="1"/>
                      <a:pt x="414" y="17"/>
                      <a:pt x="357" y="50"/>
                    </a:cubicBezTo>
                    <a:cubicBezTo>
                      <a:pt x="160" y="162"/>
                      <a:pt x="1" y="438"/>
                      <a:pt x="1" y="665"/>
                    </a:cubicBezTo>
                    <a:cubicBezTo>
                      <a:pt x="1" y="826"/>
                      <a:pt x="81" y="919"/>
                      <a:pt x="199" y="919"/>
                    </a:cubicBezTo>
                    <a:cubicBezTo>
                      <a:pt x="246" y="919"/>
                      <a:pt x="300" y="904"/>
                      <a:pt x="357" y="871"/>
                    </a:cubicBezTo>
                    <a:cubicBezTo>
                      <a:pt x="553" y="758"/>
                      <a:pt x="713" y="482"/>
                      <a:pt x="713" y="256"/>
                    </a:cubicBezTo>
                    <a:cubicBezTo>
                      <a:pt x="713" y="93"/>
                      <a:pt x="633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3" name="Google Shape;2453;p64"/>
              <p:cNvSpPr/>
              <p:nvPr/>
            </p:nvSpPr>
            <p:spPr>
              <a:xfrm>
                <a:off x="7590107" y="4067918"/>
                <a:ext cx="100616" cy="12989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3274" extrusionOk="0">
                    <a:moveTo>
                      <a:pt x="1835" y="0"/>
                    </a:moveTo>
                    <a:cubicBezTo>
                      <a:pt x="1665" y="0"/>
                      <a:pt x="1473" y="56"/>
                      <a:pt x="1269" y="173"/>
                    </a:cubicBezTo>
                    <a:cubicBezTo>
                      <a:pt x="570" y="578"/>
                      <a:pt x="1" y="1559"/>
                      <a:pt x="1" y="2368"/>
                    </a:cubicBezTo>
                    <a:cubicBezTo>
                      <a:pt x="1" y="2941"/>
                      <a:pt x="287" y="3273"/>
                      <a:pt x="703" y="3273"/>
                    </a:cubicBezTo>
                    <a:cubicBezTo>
                      <a:pt x="873" y="3273"/>
                      <a:pt x="1065" y="3217"/>
                      <a:pt x="1269" y="3099"/>
                    </a:cubicBezTo>
                    <a:cubicBezTo>
                      <a:pt x="1970" y="2697"/>
                      <a:pt x="2536" y="1713"/>
                      <a:pt x="2536" y="904"/>
                    </a:cubicBezTo>
                    <a:cubicBezTo>
                      <a:pt x="2536" y="331"/>
                      <a:pt x="2251" y="0"/>
                      <a:pt x="1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4" name="Google Shape;2454;p64"/>
              <p:cNvSpPr/>
              <p:nvPr/>
            </p:nvSpPr>
            <p:spPr>
              <a:xfrm>
                <a:off x="7428311" y="2233560"/>
                <a:ext cx="323788" cy="234202"/>
              </a:xfrm>
              <a:custGeom>
                <a:avLst/>
                <a:gdLst/>
                <a:ahLst/>
                <a:cxnLst/>
                <a:rect l="l" t="t" r="r" b="b"/>
                <a:pathLst>
                  <a:path w="8161" h="5903" extrusionOk="0">
                    <a:moveTo>
                      <a:pt x="7800" y="0"/>
                    </a:moveTo>
                    <a:cubicBezTo>
                      <a:pt x="7712" y="0"/>
                      <a:pt x="7613" y="29"/>
                      <a:pt x="7508" y="90"/>
                    </a:cubicBezTo>
                    <a:lnTo>
                      <a:pt x="653" y="4048"/>
                    </a:lnTo>
                    <a:cubicBezTo>
                      <a:pt x="294" y="4255"/>
                      <a:pt x="1" y="4760"/>
                      <a:pt x="1" y="5176"/>
                    </a:cubicBezTo>
                    <a:lnTo>
                      <a:pt x="1" y="5435"/>
                    </a:lnTo>
                    <a:cubicBezTo>
                      <a:pt x="1" y="5731"/>
                      <a:pt x="149" y="5902"/>
                      <a:pt x="364" y="5902"/>
                    </a:cubicBezTo>
                    <a:cubicBezTo>
                      <a:pt x="451" y="5902"/>
                      <a:pt x="549" y="5874"/>
                      <a:pt x="653" y="5815"/>
                    </a:cubicBezTo>
                    <a:lnTo>
                      <a:pt x="7508" y="1857"/>
                    </a:lnTo>
                    <a:cubicBezTo>
                      <a:pt x="7868" y="1647"/>
                      <a:pt x="8161" y="1141"/>
                      <a:pt x="8161" y="725"/>
                    </a:cubicBezTo>
                    <a:lnTo>
                      <a:pt x="8161" y="466"/>
                    </a:lnTo>
                    <a:cubicBezTo>
                      <a:pt x="8161" y="171"/>
                      <a:pt x="8013" y="0"/>
                      <a:pt x="7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5" name="Google Shape;2455;p64"/>
              <p:cNvSpPr/>
              <p:nvPr/>
            </p:nvSpPr>
            <p:spPr>
              <a:xfrm>
                <a:off x="7428311" y="2236893"/>
                <a:ext cx="485582" cy="297563"/>
              </a:xfrm>
              <a:custGeom>
                <a:avLst/>
                <a:gdLst/>
                <a:ahLst/>
                <a:cxnLst/>
                <a:rect l="l" t="t" r="r" b="b"/>
                <a:pathLst>
                  <a:path w="12239" h="7500" extrusionOk="0">
                    <a:moveTo>
                      <a:pt x="12063" y="0"/>
                    </a:moveTo>
                    <a:cubicBezTo>
                      <a:pt x="12018" y="0"/>
                      <a:pt x="11967" y="15"/>
                      <a:pt x="11913" y="46"/>
                    </a:cubicBezTo>
                    <a:lnTo>
                      <a:pt x="327" y="6735"/>
                    </a:lnTo>
                    <a:cubicBezTo>
                      <a:pt x="147" y="6842"/>
                      <a:pt x="1" y="7085"/>
                      <a:pt x="1" y="7284"/>
                    </a:cubicBezTo>
                    <a:cubicBezTo>
                      <a:pt x="1" y="7421"/>
                      <a:pt x="72" y="7499"/>
                      <a:pt x="176" y="7499"/>
                    </a:cubicBezTo>
                    <a:cubicBezTo>
                      <a:pt x="221" y="7499"/>
                      <a:pt x="272" y="7485"/>
                      <a:pt x="327" y="7453"/>
                    </a:cubicBezTo>
                    <a:lnTo>
                      <a:pt x="11913" y="764"/>
                    </a:lnTo>
                    <a:cubicBezTo>
                      <a:pt x="12092" y="661"/>
                      <a:pt x="12239" y="415"/>
                      <a:pt x="12239" y="219"/>
                    </a:cubicBezTo>
                    <a:cubicBezTo>
                      <a:pt x="12239" y="79"/>
                      <a:pt x="12167" y="0"/>
                      <a:pt x="120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6" name="Google Shape;2456;p64"/>
              <p:cNvSpPr/>
              <p:nvPr/>
            </p:nvSpPr>
            <p:spPr>
              <a:xfrm>
                <a:off x="7226045" y="3732660"/>
                <a:ext cx="99902" cy="109463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2759" extrusionOk="0">
                    <a:moveTo>
                      <a:pt x="2200" y="1"/>
                    </a:moveTo>
                    <a:cubicBezTo>
                      <a:pt x="2108" y="1"/>
                      <a:pt x="2000" y="32"/>
                      <a:pt x="1886" y="97"/>
                    </a:cubicBezTo>
                    <a:cubicBezTo>
                      <a:pt x="1563" y="283"/>
                      <a:pt x="1301" y="789"/>
                      <a:pt x="1257" y="1122"/>
                    </a:cubicBezTo>
                    <a:cubicBezTo>
                      <a:pt x="1228" y="913"/>
                      <a:pt x="1080" y="750"/>
                      <a:pt x="876" y="750"/>
                    </a:cubicBezTo>
                    <a:cubicBezTo>
                      <a:pt x="801" y="750"/>
                      <a:pt x="718" y="772"/>
                      <a:pt x="632" y="822"/>
                    </a:cubicBezTo>
                    <a:cubicBezTo>
                      <a:pt x="283" y="1025"/>
                      <a:pt x="0" y="1470"/>
                      <a:pt x="0" y="1820"/>
                    </a:cubicBezTo>
                    <a:cubicBezTo>
                      <a:pt x="0" y="2319"/>
                      <a:pt x="462" y="2545"/>
                      <a:pt x="851" y="2648"/>
                    </a:cubicBezTo>
                    <a:lnTo>
                      <a:pt x="1261" y="2758"/>
                    </a:lnTo>
                    <a:lnTo>
                      <a:pt x="1666" y="2179"/>
                    </a:lnTo>
                    <a:cubicBezTo>
                      <a:pt x="2056" y="1627"/>
                      <a:pt x="2518" y="865"/>
                      <a:pt x="2518" y="366"/>
                    </a:cubicBezTo>
                    <a:cubicBezTo>
                      <a:pt x="2518" y="132"/>
                      <a:pt x="2390" y="1"/>
                      <a:pt x="2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7" name="Google Shape;2457;p64"/>
              <p:cNvSpPr/>
              <p:nvPr/>
            </p:nvSpPr>
            <p:spPr>
              <a:xfrm>
                <a:off x="7383874" y="3653031"/>
                <a:ext cx="100973" cy="112518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2836" extrusionOk="0">
                    <a:moveTo>
                      <a:pt x="1577" y="201"/>
                    </a:moveTo>
                    <a:cubicBezTo>
                      <a:pt x="1657" y="201"/>
                      <a:pt x="1726" y="218"/>
                      <a:pt x="1793" y="255"/>
                    </a:cubicBezTo>
                    <a:cubicBezTo>
                      <a:pt x="1953" y="348"/>
                      <a:pt x="2039" y="551"/>
                      <a:pt x="2039" y="830"/>
                    </a:cubicBezTo>
                    <a:cubicBezTo>
                      <a:pt x="2039" y="973"/>
                      <a:pt x="2016" y="1129"/>
                      <a:pt x="1966" y="1296"/>
                    </a:cubicBezTo>
                    <a:cubicBezTo>
                      <a:pt x="1956" y="1332"/>
                      <a:pt x="1966" y="1369"/>
                      <a:pt x="1996" y="1395"/>
                    </a:cubicBezTo>
                    <a:lnTo>
                      <a:pt x="2242" y="1735"/>
                    </a:lnTo>
                    <a:lnTo>
                      <a:pt x="1843" y="1735"/>
                    </a:lnTo>
                    <a:cubicBezTo>
                      <a:pt x="1806" y="1735"/>
                      <a:pt x="1773" y="1751"/>
                      <a:pt x="1756" y="1785"/>
                    </a:cubicBezTo>
                    <a:cubicBezTo>
                      <a:pt x="1570" y="2104"/>
                      <a:pt x="1327" y="2360"/>
                      <a:pt x="1071" y="2510"/>
                    </a:cubicBezTo>
                    <a:cubicBezTo>
                      <a:pt x="927" y="2592"/>
                      <a:pt x="788" y="2634"/>
                      <a:pt x="666" y="2634"/>
                    </a:cubicBezTo>
                    <a:cubicBezTo>
                      <a:pt x="585" y="2634"/>
                      <a:pt x="512" y="2616"/>
                      <a:pt x="449" y="2579"/>
                    </a:cubicBezTo>
                    <a:cubicBezTo>
                      <a:pt x="289" y="2487"/>
                      <a:pt x="200" y="2284"/>
                      <a:pt x="200" y="2008"/>
                    </a:cubicBezTo>
                    <a:cubicBezTo>
                      <a:pt x="200" y="1389"/>
                      <a:pt x="636" y="637"/>
                      <a:pt x="1171" y="328"/>
                    </a:cubicBezTo>
                    <a:cubicBezTo>
                      <a:pt x="1317" y="244"/>
                      <a:pt x="1454" y="201"/>
                      <a:pt x="1577" y="201"/>
                    </a:cubicBezTo>
                    <a:close/>
                    <a:moveTo>
                      <a:pt x="1578" y="0"/>
                    </a:moveTo>
                    <a:cubicBezTo>
                      <a:pt x="1420" y="0"/>
                      <a:pt x="1247" y="52"/>
                      <a:pt x="1071" y="155"/>
                    </a:cubicBezTo>
                    <a:cubicBezTo>
                      <a:pt x="479" y="494"/>
                      <a:pt x="0" y="1326"/>
                      <a:pt x="0" y="2008"/>
                    </a:cubicBezTo>
                    <a:cubicBezTo>
                      <a:pt x="0" y="2360"/>
                      <a:pt x="123" y="2623"/>
                      <a:pt x="349" y="2752"/>
                    </a:cubicBezTo>
                    <a:cubicBezTo>
                      <a:pt x="442" y="2809"/>
                      <a:pt x="549" y="2836"/>
                      <a:pt x="665" y="2836"/>
                    </a:cubicBezTo>
                    <a:cubicBezTo>
                      <a:pt x="822" y="2836"/>
                      <a:pt x="995" y="2786"/>
                      <a:pt x="1171" y="2683"/>
                    </a:cubicBezTo>
                    <a:cubicBezTo>
                      <a:pt x="1444" y="2527"/>
                      <a:pt x="1700" y="2260"/>
                      <a:pt x="1899" y="1934"/>
                    </a:cubicBezTo>
                    <a:lnTo>
                      <a:pt x="2438" y="1934"/>
                    </a:lnTo>
                    <a:cubicBezTo>
                      <a:pt x="2478" y="1934"/>
                      <a:pt x="2512" y="1914"/>
                      <a:pt x="2528" y="1881"/>
                    </a:cubicBezTo>
                    <a:cubicBezTo>
                      <a:pt x="2544" y="1845"/>
                      <a:pt x="2541" y="1805"/>
                      <a:pt x="2521" y="1775"/>
                    </a:cubicBezTo>
                    <a:lnTo>
                      <a:pt x="2172" y="1299"/>
                    </a:lnTo>
                    <a:cubicBezTo>
                      <a:pt x="2219" y="1136"/>
                      <a:pt x="2242" y="976"/>
                      <a:pt x="2242" y="830"/>
                    </a:cubicBezTo>
                    <a:cubicBezTo>
                      <a:pt x="2242" y="477"/>
                      <a:pt x="2116" y="211"/>
                      <a:pt x="1893" y="81"/>
                    </a:cubicBezTo>
                    <a:cubicBezTo>
                      <a:pt x="1798" y="27"/>
                      <a:pt x="1692" y="0"/>
                      <a:pt x="15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64"/>
              <p:cNvSpPr/>
              <p:nvPr/>
            </p:nvSpPr>
            <p:spPr>
              <a:xfrm>
                <a:off x="7505122" y="3565110"/>
                <a:ext cx="89427" cy="124818"/>
              </a:xfrm>
              <a:custGeom>
                <a:avLst/>
                <a:gdLst/>
                <a:ahLst/>
                <a:cxnLst/>
                <a:rect l="l" t="t" r="r" b="b"/>
                <a:pathLst>
                  <a:path w="2254" h="3146" extrusionOk="0">
                    <a:moveTo>
                      <a:pt x="1960" y="321"/>
                    </a:moveTo>
                    <a:lnTo>
                      <a:pt x="1195" y="2537"/>
                    </a:lnTo>
                    <a:lnTo>
                      <a:pt x="1132" y="1522"/>
                    </a:lnTo>
                    <a:cubicBezTo>
                      <a:pt x="1129" y="1479"/>
                      <a:pt x="1099" y="1442"/>
                      <a:pt x="1059" y="1433"/>
                    </a:cubicBezTo>
                    <a:lnTo>
                      <a:pt x="363" y="1247"/>
                    </a:lnTo>
                    <a:lnTo>
                      <a:pt x="1960" y="321"/>
                    </a:lnTo>
                    <a:close/>
                    <a:moveTo>
                      <a:pt x="2147" y="0"/>
                    </a:moveTo>
                    <a:cubicBezTo>
                      <a:pt x="2128" y="0"/>
                      <a:pt x="2110" y="5"/>
                      <a:pt x="2093" y="16"/>
                    </a:cubicBezTo>
                    <a:lnTo>
                      <a:pt x="54" y="1193"/>
                    </a:lnTo>
                    <a:cubicBezTo>
                      <a:pt x="18" y="1213"/>
                      <a:pt x="1" y="1253"/>
                      <a:pt x="4" y="1293"/>
                    </a:cubicBezTo>
                    <a:cubicBezTo>
                      <a:pt x="11" y="1333"/>
                      <a:pt x="38" y="1366"/>
                      <a:pt x="78" y="1376"/>
                    </a:cubicBezTo>
                    <a:lnTo>
                      <a:pt x="936" y="1606"/>
                    </a:lnTo>
                    <a:lnTo>
                      <a:pt x="1025" y="3052"/>
                    </a:lnTo>
                    <a:cubicBezTo>
                      <a:pt x="1025" y="3099"/>
                      <a:pt x="1062" y="3139"/>
                      <a:pt x="1112" y="3146"/>
                    </a:cubicBezTo>
                    <a:lnTo>
                      <a:pt x="1125" y="3146"/>
                    </a:lnTo>
                    <a:cubicBezTo>
                      <a:pt x="1165" y="3146"/>
                      <a:pt x="1205" y="3119"/>
                      <a:pt x="1218" y="3079"/>
                    </a:cubicBezTo>
                    <a:lnTo>
                      <a:pt x="2239" y="135"/>
                    </a:lnTo>
                    <a:cubicBezTo>
                      <a:pt x="2253" y="95"/>
                      <a:pt x="2239" y="49"/>
                      <a:pt x="2210" y="22"/>
                    </a:cubicBezTo>
                    <a:cubicBezTo>
                      <a:pt x="2192" y="8"/>
                      <a:pt x="2169" y="0"/>
                      <a:pt x="21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64"/>
              <p:cNvSpPr/>
              <p:nvPr/>
            </p:nvSpPr>
            <p:spPr>
              <a:xfrm>
                <a:off x="7541584" y="3565150"/>
                <a:ext cx="53085" cy="64631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1629" extrusionOk="0">
                    <a:moveTo>
                      <a:pt x="1225" y="0"/>
                    </a:moveTo>
                    <a:cubicBezTo>
                      <a:pt x="1195" y="0"/>
                      <a:pt x="1165" y="13"/>
                      <a:pt x="1144" y="38"/>
                    </a:cubicBezTo>
                    <a:lnTo>
                      <a:pt x="34" y="1465"/>
                    </a:lnTo>
                    <a:cubicBezTo>
                      <a:pt x="0" y="1512"/>
                      <a:pt x="6" y="1575"/>
                      <a:pt x="50" y="1608"/>
                    </a:cubicBezTo>
                    <a:cubicBezTo>
                      <a:pt x="70" y="1621"/>
                      <a:pt x="90" y="1628"/>
                      <a:pt x="113" y="1628"/>
                    </a:cubicBezTo>
                    <a:cubicBezTo>
                      <a:pt x="143" y="1628"/>
                      <a:pt x="173" y="1614"/>
                      <a:pt x="193" y="1591"/>
                    </a:cubicBezTo>
                    <a:lnTo>
                      <a:pt x="1304" y="161"/>
                    </a:lnTo>
                    <a:cubicBezTo>
                      <a:pt x="1337" y="118"/>
                      <a:pt x="1331" y="55"/>
                      <a:pt x="1288" y="21"/>
                    </a:cubicBezTo>
                    <a:cubicBezTo>
                      <a:pt x="1269" y="7"/>
                      <a:pt x="1247" y="0"/>
                      <a:pt x="1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0" name="Google Shape;2460;p64"/>
              <p:cNvSpPr/>
              <p:nvPr/>
            </p:nvSpPr>
            <p:spPr>
              <a:xfrm>
                <a:off x="7961390" y="3345744"/>
                <a:ext cx="67209" cy="135808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3423" extrusionOk="0">
                    <a:moveTo>
                      <a:pt x="1491" y="276"/>
                    </a:moveTo>
                    <a:lnTo>
                      <a:pt x="1491" y="2215"/>
                    </a:lnTo>
                    <a:lnTo>
                      <a:pt x="915" y="1639"/>
                    </a:lnTo>
                    <a:cubicBezTo>
                      <a:pt x="897" y="1621"/>
                      <a:pt x="871" y="1611"/>
                      <a:pt x="845" y="1611"/>
                    </a:cubicBezTo>
                    <a:cubicBezTo>
                      <a:pt x="839" y="1611"/>
                      <a:pt x="832" y="1612"/>
                      <a:pt x="826" y="1613"/>
                    </a:cubicBezTo>
                    <a:cubicBezTo>
                      <a:pt x="792" y="1616"/>
                      <a:pt x="766" y="1639"/>
                      <a:pt x="752" y="1670"/>
                    </a:cubicBezTo>
                    <a:lnTo>
                      <a:pt x="203" y="2864"/>
                    </a:lnTo>
                    <a:lnTo>
                      <a:pt x="203" y="1024"/>
                    </a:lnTo>
                    <a:lnTo>
                      <a:pt x="1491" y="276"/>
                    </a:lnTo>
                    <a:close/>
                    <a:moveTo>
                      <a:pt x="1592" y="0"/>
                    </a:moveTo>
                    <a:cubicBezTo>
                      <a:pt x="1574" y="0"/>
                      <a:pt x="1557" y="5"/>
                      <a:pt x="1540" y="13"/>
                    </a:cubicBezTo>
                    <a:lnTo>
                      <a:pt x="50" y="878"/>
                    </a:lnTo>
                    <a:cubicBezTo>
                      <a:pt x="20" y="898"/>
                      <a:pt x="0" y="931"/>
                      <a:pt x="0" y="964"/>
                    </a:cubicBezTo>
                    <a:lnTo>
                      <a:pt x="0" y="3319"/>
                    </a:lnTo>
                    <a:cubicBezTo>
                      <a:pt x="0" y="3369"/>
                      <a:pt x="34" y="3409"/>
                      <a:pt x="80" y="3419"/>
                    </a:cubicBezTo>
                    <a:cubicBezTo>
                      <a:pt x="87" y="3419"/>
                      <a:pt x="93" y="3423"/>
                      <a:pt x="100" y="3423"/>
                    </a:cubicBezTo>
                    <a:cubicBezTo>
                      <a:pt x="140" y="3423"/>
                      <a:pt x="177" y="3399"/>
                      <a:pt x="193" y="3363"/>
                    </a:cubicBezTo>
                    <a:lnTo>
                      <a:pt x="875" y="1882"/>
                    </a:lnTo>
                    <a:lnTo>
                      <a:pt x="1520" y="2528"/>
                    </a:lnTo>
                    <a:cubicBezTo>
                      <a:pt x="1540" y="2545"/>
                      <a:pt x="1566" y="2556"/>
                      <a:pt x="1592" y="2556"/>
                    </a:cubicBezTo>
                    <a:cubicBezTo>
                      <a:pt x="1605" y="2556"/>
                      <a:pt x="1618" y="2553"/>
                      <a:pt x="1630" y="2548"/>
                    </a:cubicBezTo>
                    <a:cubicBezTo>
                      <a:pt x="1667" y="2534"/>
                      <a:pt x="1693" y="2497"/>
                      <a:pt x="1693" y="2457"/>
                    </a:cubicBezTo>
                    <a:lnTo>
                      <a:pt x="1693" y="99"/>
                    </a:lnTo>
                    <a:cubicBezTo>
                      <a:pt x="1693" y="66"/>
                      <a:pt x="1673" y="33"/>
                      <a:pt x="1644" y="13"/>
                    </a:cubicBezTo>
                    <a:cubicBezTo>
                      <a:pt x="1627" y="5"/>
                      <a:pt x="1610" y="0"/>
                      <a:pt x="15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1" name="Google Shape;2461;p64"/>
              <p:cNvSpPr/>
              <p:nvPr/>
            </p:nvSpPr>
            <p:spPr>
              <a:xfrm>
                <a:off x="7229973" y="3938378"/>
                <a:ext cx="40826" cy="78358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975" extrusionOk="0">
                    <a:moveTo>
                      <a:pt x="752" y="1"/>
                    </a:moveTo>
                    <a:cubicBezTo>
                      <a:pt x="746" y="1"/>
                      <a:pt x="739" y="1"/>
                      <a:pt x="732" y="2"/>
                    </a:cubicBezTo>
                    <a:cubicBezTo>
                      <a:pt x="672" y="8"/>
                      <a:pt x="600" y="31"/>
                      <a:pt x="516" y="81"/>
                    </a:cubicBezTo>
                    <a:cubicBezTo>
                      <a:pt x="450" y="121"/>
                      <a:pt x="386" y="171"/>
                      <a:pt x="327" y="231"/>
                    </a:cubicBezTo>
                    <a:cubicBezTo>
                      <a:pt x="267" y="291"/>
                      <a:pt x="213" y="357"/>
                      <a:pt x="170" y="427"/>
                    </a:cubicBezTo>
                    <a:cubicBezTo>
                      <a:pt x="127" y="501"/>
                      <a:pt x="90" y="573"/>
                      <a:pt x="64" y="650"/>
                    </a:cubicBezTo>
                    <a:cubicBezTo>
                      <a:pt x="41" y="723"/>
                      <a:pt x="24" y="800"/>
                      <a:pt x="21" y="869"/>
                    </a:cubicBezTo>
                    <a:cubicBezTo>
                      <a:pt x="17" y="886"/>
                      <a:pt x="24" y="900"/>
                      <a:pt x="34" y="906"/>
                    </a:cubicBezTo>
                    <a:cubicBezTo>
                      <a:pt x="39" y="907"/>
                      <a:pt x="43" y="908"/>
                      <a:pt x="47" y="908"/>
                    </a:cubicBezTo>
                    <a:cubicBezTo>
                      <a:pt x="55" y="908"/>
                      <a:pt x="63" y="906"/>
                      <a:pt x="73" y="900"/>
                    </a:cubicBezTo>
                    <a:lnTo>
                      <a:pt x="230" y="810"/>
                    </a:lnTo>
                    <a:cubicBezTo>
                      <a:pt x="240" y="803"/>
                      <a:pt x="253" y="790"/>
                      <a:pt x="263" y="773"/>
                    </a:cubicBezTo>
                    <a:cubicBezTo>
                      <a:pt x="276" y="756"/>
                      <a:pt x="283" y="736"/>
                      <a:pt x="290" y="716"/>
                    </a:cubicBezTo>
                    <a:cubicBezTo>
                      <a:pt x="303" y="643"/>
                      <a:pt x="327" y="576"/>
                      <a:pt x="360" y="517"/>
                    </a:cubicBezTo>
                    <a:cubicBezTo>
                      <a:pt x="393" y="457"/>
                      <a:pt x="446" y="407"/>
                      <a:pt x="520" y="364"/>
                    </a:cubicBezTo>
                    <a:cubicBezTo>
                      <a:pt x="569" y="336"/>
                      <a:pt x="609" y="322"/>
                      <a:pt x="640" y="322"/>
                    </a:cubicBezTo>
                    <a:cubicBezTo>
                      <a:pt x="657" y="322"/>
                      <a:pt x="671" y="326"/>
                      <a:pt x="683" y="334"/>
                    </a:cubicBezTo>
                    <a:cubicBezTo>
                      <a:pt x="715" y="357"/>
                      <a:pt x="732" y="401"/>
                      <a:pt x="732" y="464"/>
                    </a:cubicBezTo>
                    <a:cubicBezTo>
                      <a:pt x="732" y="497"/>
                      <a:pt x="726" y="533"/>
                      <a:pt x="715" y="580"/>
                    </a:cubicBezTo>
                    <a:cubicBezTo>
                      <a:pt x="706" y="624"/>
                      <a:pt x="679" y="676"/>
                      <a:pt x="640" y="733"/>
                    </a:cubicBezTo>
                    <a:lnTo>
                      <a:pt x="54" y="1658"/>
                    </a:lnTo>
                    <a:cubicBezTo>
                      <a:pt x="44" y="1671"/>
                      <a:pt x="34" y="1691"/>
                      <a:pt x="21" y="1718"/>
                    </a:cubicBezTo>
                    <a:cubicBezTo>
                      <a:pt x="7" y="1744"/>
                      <a:pt x="1" y="1771"/>
                      <a:pt x="1" y="1798"/>
                    </a:cubicBezTo>
                    <a:lnTo>
                      <a:pt x="1" y="1934"/>
                    </a:lnTo>
                    <a:cubicBezTo>
                      <a:pt x="1" y="1954"/>
                      <a:pt x="4" y="1964"/>
                      <a:pt x="17" y="1970"/>
                    </a:cubicBezTo>
                    <a:cubicBezTo>
                      <a:pt x="21" y="1973"/>
                      <a:pt x="25" y="1974"/>
                      <a:pt x="30" y="1974"/>
                    </a:cubicBezTo>
                    <a:cubicBezTo>
                      <a:pt x="37" y="1974"/>
                      <a:pt x="46" y="1971"/>
                      <a:pt x="54" y="1967"/>
                    </a:cubicBezTo>
                    <a:lnTo>
                      <a:pt x="975" y="1435"/>
                    </a:lnTo>
                    <a:cubicBezTo>
                      <a:pt x="988" y="1425"/>
                      <a:pt x="1002" y="1411"/>
                      <a:pt x="1012" y="1395"/>
                    </a:cubicBezTo>
                    <a:cubicBezTo>
                      <a:pt x="1022" y="1375"/>
                      <a:pt x="1028" y="1359"/>
                      <a:pt x="1028" y="1342"/>
                    </a:cubicBezTo>
                    <a:lnTo>
                      <a:pt x="1028" y="1179"/>
                    </a:lnTo>
                    <a:cubicBezTo>
                      <a:pt x="1028" y="1162"/>
                      <a:pt x="1022" y="1152"/>
                      <a:pt x="1012" y="1146"/>
                    </a:cubicBezTo>
                    <a:cubicBezTo>
                      <a:pt x="1008" y="1143"/>
                      <a:pt x="1004" y="1142"/>
                      <a:pt x="999" y="1142"/>
                    </a:cubicBezTo>
                    <a:cubicBezTo>
                      <a:pt x="992" y="1142"/>
                      <a:pt x="983" y="1145"/>
                      <a:pt x="975" y="1149"/>
                    </a:cubicBezTo>
                    <a:lnTo>
                      <a:pt x="426" y="1465"/>
                    </a:lnTo>
                    <a:lnTo>
                      <a:pt x="792" y="869"/>
                    </a:lnTo>
                    <a:cubicBezTo>
                      <a:pt x="839" y="800"/>
                      <a:pt x="875" y="740"/>
                      <a:pt x="902" y="687"/>
                    </a:cubicBezTo>
                    <a:cubicBezTo>
                      <a:pt x="929" y="633"/>
                      <a:pt x="952" y="587"/>
                      <a:pt x="965" y="544"/>
                    </a:cubicBezTo>
                    <a:cubicBezTo>
                      <a:pt x="979" y="501"/>
                      <a:pt x="988" y="461"/>
                      <a:pt x="992" y="424"/>
                    </a:cubicBezTo>
                    <a:cubicBezTo>
                      <a:pt x="999" y="387"/>
                      <a:pt x="999" y="350"/>
                      <a:pt x="999" y="314"/>
                    </a:cubicBezTo>
                    <a:cubicBezTo>
                      <a:pt x="999" y="254"/>
                      <a:pt x="988" y="197"/>
                      <a:pt x="972" y="151"/>
                    </a:cubicBezTo>
                    <a:cubicBezTo>
                      <a:pt x="952" y="101"/>
                      <a:pt x="922" y="65"/>
                      <a:pt x="882" y="38"/>
                    </a:cubicBezTo>
                    <a:cubicBezTo>
                      <a:pt x="847" y="14"/>
                      <a:pt x="803" y="1"/>
                      <a:pt x="7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64"/>
              <p:cNvSpPr/>
              <p:nvPr/>
            </p:nvSpPr>
            <p:spPr>
              <a:xfrm>
                <a:off x="7277346" y="3904217"/>
                <a:ext cx="43325" cy="7871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984" extrusionOk="0">
                    <a:moveTo>
                      <a:pt x="1002" y="0"/>
                    </a:moveTo>
                    <a:cubicBezTo>
                      <a:pt x="995" y="0"/>
                      <a:pt x="987" y="3"/>
                      <a:pt x="978" y="8"/>
                    </a:cubicBezTo>
                    <a:lnTo>
                      <a:pt x="114" y="507"/>
                    </a:lnTo>
                    <a:cubicBezTo>
                      <a:pt x="97" y="516"/>
                      <a:pt x="87" y="530"/>
                      <a:pt x="74" y="546"/>
                    </a:cubicBezTo>
                    <a:cubicBezTo>
                      <a:pt x="64" y="566"/>
                      <a:pt x="60" y="583"/>
                      <a:pt x="60" y="599"/>
                    </a:cubicBezTo>
                    <a:lnTo>
                      <a:pt x="60" y="763"/>
                    </a:lnTo>
                    <a:cubicBezTo>
                      <a:pt x="60" y="779"/>
                      <a:pt x="64" y="789"/>
                      <a:pt x="74" y="796"/>
                    </a:cubicBezTo>
                    <a:cubicBezTo>
                      <a:pt x="80" y="799"/>
                      <a:pt x="85" y="801"/>
                      <a:pt x="91" y="801"/>
                    </a:cubicBezTo>
                    <a:cubicBezTo>
                      <a:pt x="98" y="801"/>
                      <a:pt x="105" y="798"/>
                      <a:pt x="114" y="792"/>
                    </a:cubicBezTo>
                    <a:lnTo>
                      <a:pt x="659" y="479"/>
                    </a:lnTo>
                    <a:lnTo>
                      <a:pt x="380" y="972"/>
                    </a:lnTo>
                    <a:cubicBezTo>
                      <a:pt x="373" y="989"/>
                      <a:pt x="364" y="1006"/>
                      <a:pt x="353" y="1025"/>
                    </a:cubicBezTo>
                    <a:cubicBezTo>
                      <a:pt x="344" y="1049"/>
                      <a:pt x="336" y="1065"/>
                      <a:pt x="336" y="1082"/>
                    </a:cubicBezTo>
                    <a:lnTo>
                      <a:pt x="336" y="1245"/>
                    </a:lnTo>
                    <a:cubicBezTo>
                      <a:pt x="336" y="1262"/>
                      <a:pt x="344" y="1271"/>
                      <a:pt x="353" y="1278"/>
                    </a:cubicBezTo>
                    <a:cubicBezTo>
                      <a:pt x="358" y="1281"/>
                      <a:pt x="363" y="1283"/>
                      <a:pt x="369" y="1283"/>
                    </a:cubicBezTo>
                    <a:cubicBezTo>
                      <a:pt x="375" y="1283"/>
                      <a:pt x="383" y="1280"/>
                      <a:pt x="390" y="1275"/>
                    </a:cubicBezTo>
                    <a:lnTo>
                      <a:pt x="556" y="1182"/>
                    </a:lnTo>
                    <a:cubicBezTo>
                      <a:pt x="636" y="1135"/>
                      <a:pt x="699" y="1112"/>
                      <a:pt x="749" y="1112"/>
                    </a:cubicBezTo>
                    <a:cubicBezTo>
                      <a:pt x="799" y="1115"/>
                      <a:pt x="823" y="1148"/>
                      <a:pt x="823" y="1218"/>
                    </a:cubicBezTo>
                    <a:cubicBezTo>
                      <a:pt x="823" y="1285"/>
                      <a:pt x="799" y="1351"/>
                      <a:pt x="749" y="1417"/>
                    </a:cubicBezTo>
                    <a:cubicBezTo>
                      <a:pt x="699" y="1485"/>
                      <a:pt x="636" y="1541"/>
                      <a:pt x="556" y="1587"/>
                    </a:cubicBezTo>
                    <a:cubicBezTo>
                      <a:pt x="506" y="1614"/>
                      <a:pt x="467" y="1634"/>
                      <a:pt x="436" y="1644"/>
                    </a:cubicBezTo>
                    <a:cubicBezTo>
                      <a:pt x="404" y="1654"/>
                      <a:pt x="373" y="1661"/>
                      <a:pt x="353" y="1661"/>
                    </a:cubicBezTo>
                    <a:cubicBezTo>
                      <a:pt x="330" y="1661"/>
                      <a:pt x="313" y="1657"/>
                      <a:pt x="300" y="1647"/>
                    </a:cubicBezTo>
                    <a:cubicBezTo>
                      <a:pt x="287" y="1641"/>
                      <a:pt x="277" y="1627"/>
                      <a:pt x="270" y="1614"/>
                    </a:cubicBezTo>
                    <a:cubicBezTo>
                      <a:pt x="260" y="1601"/>
                      <a:pt x="250" y="1594"/>
                      <a:pt x="244" y="1587"/>
                    </a:cubicBezTo>
                    <a:cubicBezTo>
                      <a:pt x="240" y="1586"/>
                      <a:pt x="235" y="1585"/>
                      <a:pt x="231" y="1585"/>
                    </a:cubicBezTo>
                    <a:cubicBezTo>
                      <a:pt x="225" y="1585"/>
                      <a:pt x="218" y="1587"/>
                      <a:pt x="210" y="1591"/>
                    </a:cubicBezTo>
                    <a:lnTo>
                      <a:pt x="54" y="1681"/>
                    </a:lnTo>
                    <a:cubicBezTo>
                      <a:pt x="40" y="1690"/>
                      <a:pt x="27" y="1704"/>
                      <a:pt x="14" y="1721"/>
                    </a:cubicBezTo>
                    <a:cubicBezTo>
                      <a:pt x="4" y="1741"/>
                      <a:pt x="0" y="1757"/>
                      <a:pt x="0" y="1774"/>
                    </a:cubicBezTo>
                    <a:cubicBezTo>
                      <a:pt x="4" y="1821"/>
                      <a:pt x="17" y="1864"/>
                      <a:pt x="40" y="1896"/>
                    </a:cubicBezTo>
                    <a:cubicBezTo>
                      <a:pt x="64" y="1933"/>
                      <a:pt x="100" y="1960"/>
                      <a:pt x="147" y="1973"/>
                    </a:cubicBezTo>
                    <a:cubicBezTo>
                      <a:pt x="169" y="1980"/>
                      <a:pt x="194" y="1983"/>
                      <a:pt x="222" y="1983"/>
                    </a:cubicBezTo>
                    <a:cubicBezTo>
                      <a:pt x="250" y="1983"/>
                      <a:pt x="282" y="1980"/>
                      <a:pt x="316" y="1973"/>
                    </a:cubicBezTo>
                    <a:cubicBezTo>
                      <a:pt x="384" y="1956"/>
                      <a:pt x="463" y="1924"/>
                      <a:pt x="556" y="1870"/>
                    </a:cubicBezTo>
                    <a:cubicBezTo>
                      <a:pt x="633" y="1827"/>
                      <a:pt x="703" y="1774"/>
                      <a:pt x="766" y="1714"/>
                    </a:cubicBezTo>
                    <a:cubicBezTo>
                      <a:pt x="832" y="1654"/>
                      <a:pt x="889" y="1587"/>
                      <a:pt x="938" y="1517"/>
                    </a:cubicBezTo>
                    <a:cubicBezTo>
                      <a:pt x="985" y="1448"/>
                      <a:pt x="1022" y="1374"/>
                      <a:pt x="1049" y="1298"/>
                    </a:cubicBezTo>
                    <a:cubicBezTo>
                      <a:pt x="1078" y="1222"/>
                      <a:pt x="1092" y="1142"/>
                      <a:pt x="1092" y="1062"/>
                    </a:cubicBezTo>
                    <a:cubicBezTo>
                      <a:pt x="1092" y="998"/>
                      <a:pt x="1082" y="942"/>
                      <a:pt x="1062" y="903"/>
                    </a:cubicBezTo>
                    <a:cubicBezTo>
                      <a:pt x="1045" y="859"/>
                      <a:pt x="1018" y="829"/>
                      <a:pt x="982" y="809"/>
                    </a:cubicBezTo>
                    <a:cubicBezTo>
                      <a:pt x="954" y="792"/>
                      <a:pt x="922" y="785"/>
                      <a:pt x="882" y="785"/>
                    </a:cubicBezTo>
                    <a:cubicBezTo>
                      <a:pt x="875" y="785"/>
                      <a:pt x="867" y="785"/>
                      <a:pt x="859" y="786"/>
                    </a:cubicBezTo>
                    <a:cubicBezTo>
                      <a:pt x="812" y="789"/>
                      <a:pt x="759" y="803"/>
                      <a:pt x="699" y="829"/>
                    </a:cubicBezTo>
                    <a:lnTo>
                      <a:pt x="989" y="310"/>
                    </a:lnTo>
                    <a:cubicBezTo>
                      <a:pt x="995" y="293"/>
                      <a:pt x="1005" y="277"/>
                      <a:pt x="1015" y="257"/>
                    </a:cubicBezTo>
                    <a:cubicBezTo>
                      <a:pt x="1025" y="237"/>
                      <a:pt x="1032" y="217"/>
                      <a:pt x="1032" y="200"/>
                    </a:cubicBezTo>
                    <a:lnTo>
                      <a:pt x="1032" y="40"/>
                    </a:lnTo>
                    <a:cubicBezTo>
                      <a:pt x="1032" y="24"/>
                      <a:pt x="1025" y="11"/>
                      <a:pt x="1015" y="4"/>
                    </a:cubicBezTo>
                    <a:cubicBezTo>
                      <a:pt x="1011" y="2"/>
                      <a:pt x="1007" y="0"/>
                      <a:pt x="1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64"/>
              <p:cNvSpPr/>
              <p:nvPr/>
            </p:nvSpPr>
            <p:spPr>
              <a:xfrm>
                <a:off x="7326424" y="3878150"/>
                <a:ext cx="45864" cy="69431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750" extrusionOk="0">
                    <a:moveTo>
                      <a:pt x="667" y="617"/>
                    </a:moveTo>
                    <a:lnTo>
                      <a:pt x="667" y="1104"/>
                    </a:lnTo>
                    <a:lnTo>
                      <a:pt x="330" y="1300"/>
                    </a:lnTo>
                    <a:lnTo>
                      <a:pt x="667" y="617"/>
                    </a:lnTo>
                    <a:close/>
                    <a:moveTo>
                      <a:pt x="900" y="1"/>
                    </a:moveTo>
                    <a:cubicBezTo>
                      <a:pt x="894" y="1"/>
                      <a:pt x="886" y="3"/>
                      <a:pt x="879" y="9"/>
                    </a:cubicBezTo>
                    <a:lnTo>
                      <a:pt x="730" y="95"/>
                    </a:lnTo>
                    <a:cubicBezTo>
                      <a:pt x="703" y="112"/>
                      <a:pt x="676" y="146"/>
                      <a:pt x="650" y="198"/>
                    </a:cubicBezTo>
                    <a:lnTo>
                      <a:pt x="45" y="1420"/>
                    </a:lnTo>
                    <a:cubicBezTo>
                      <a:pt x="34" y="1443"/>
                      <a:pt x="21" y="1466"/>
                      <a:pt x="14" y="1486"/>
                    </a:cubicBezTo>
                    <a:cubicBezTo>
                      <a:pt x="5" y="1509"/>
                      <a:pt x="1" y="1529"/>
                      <a:pt x="1" y="1549"/>
                    </a:cubicBezTo>
                    <a:lnTo>
                      <a:pt x="1" y="1712"/>
                    </a:lnTo>
                    <a:cubicBezTo>
                      <a:pt x="1" y="1729"/>
                      <a:pt x="8" y="1739"/>
                      <a:pt x="18" y="1746"/>
                    </a:cubicBezTo>
                    <a:cubicBezTo>
                      <a:pt x="22" y="1748"/>
                      <a:pt x="27" y="1750"/>
                      <a:pt x="33" y="1750"/>
                    </a:cubicBezTo>
                    <a:cubicBezTo>
                      <a:pt x="40" y="1750"/>
                      <a:pt x="47" y="1748"/>
                      <a:pt x="54" y="1742"/>
                    </a:cubicBezTo>
                    <a:lnTo>
                      <a:pt x="667" y="1389"/>
                    </a:lnTo>
                    <a:lnTo>
                      <a:pt x="667" y="1666"/>
                    </a:lnTo>
                    <a:cubicBezTo>
                      <a:pt x="667" y="1682"/>
                      <a:pt x="673" y="1692"/>
                      <a:pt x="683" y="1699"/>
                    </a:cubicBezTo>
                    <a:cubicBezTo>
                      <a:pt x="688" y="1702"/>
                      <a:pt x="693" y="1704"/>
                      <a:pt x="698" y="1704"/>
                    </a:cubicBezTo>
                    <a:cubicBezTo>
                      <a:pt x="705" y="1704"/>
                      <a:pt x="712" y="1701"/>
                      <a:pt x="719" y="1695"/>
                    </a:cubicBezTo>
                    <a:lnTo>
                      <a:pt x="879" y="1603"/>
                    </a:lnTo>
                    <a:cubicBezTo>
                      <a:pt x="892" y="1595"/>
                      <a:pt x="906" y="1583"/>
                      <a:pt x="916" y="1563"/>
                    </a:cubicBezTo>
                    <a:cubicBezTo>
                      <a:pt x="929" y="1546"/>
                      <a:pt x="932" y="1529"/>
                      <a:pt x="932" y="1512"/>
                    </a:cubicBezTo>
                    <a:lnTo>
                      <a:pt x="932" y="1236"/>
                    </a:lnTo>
                    <a:lnTo>
                      <a:pt x="1102" y="1136"/>
                    </a:lnTo>
                    <a:cubicBezTo>
                      <a:pt x="1115" y="1130"/>
                      <a:pt x="1129" y="1116"/>
                      <a:pt x="1138" y="1096"/>
                    </a:cubicBezTo>
                    <a:cubicBezTo>
                      <a:pt x="1152" y="1081"/>
                      <a:pt x="1155" y="1061"/>
                      <a:pt x="1155" y="1044"/>
                    </a:cubicBezTo>
                    <a:lnTo>
                      <a:pt x="1155" y="884"/>
                    </a:lnTo>
                    <a:cubicBezTo>
                      <a:pt x="1155" y="867"/>
                      <a:pt x="1152" y="854"/>
                      <a:pt x="1138" y="851"/>
                    </a:cubicBezTo>
                    <a:cubicBezTo>
                      <a:pt x="1134" y="848"/>
                      <a:pt x="1129" y="846"/>
                      <a:pt x="1123" y="846"/>
                    </a:cubicBezTo>
                    <a:cubicBezTo>
                      <a:pt x="1117" y="846"/>
                      <a:pt x="1109" y="849"/>
                      <a:pt x="1102" y="854"/>
                    </a:cubicBezTo>
                    <a:lnTo>
                      <a:pt x="932" y="950"/>
                    </a:lnTo>
                    <a:lnTo>
                      <a:pt x="932" y="39"/>
                    </a:lnTo>
                    <a:cubicBezTo>
                      <a:pt x="932" y="23"/>
                      <a:pt x="929" y="9"/>
                      <a:pt x="916" y="6"/>
                    </a:cubicBezTo>
                    <a:cubicBezTo>
                      <a:pt x="911" y="3"/>
                      <a:pt x="906" y="1"/>
                      <a:pt x="9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64"/>
              <p:cNvSpPr/>
              <p:nvPr/>
            </p:nvSpPr>
            <p:spPr>
              <a:xfrm>
                <a:off x="7397999" y="3851409"/>
                <a:ext cx="10315" cy="68201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719" extrusionOk="0">
                    <a:moveTo>
                      <a:pt x="228" y="0"/>
                    </a:moveTo>
                    <a:cubicBezTo>
                      <a:pt x="221" y="0"/>
                      <a:pt x="214" y="3"/>
                      <a:pt x="206" y="8"/>
                    </a:cubicBezTo>
                    <a:lnTo>
                      <a:pt x="53" y="94"/>
                    </a:lnTo>
                    <a:cubicBezTo>
                      <a:pt x="40" y="101"/>
                      <a:pt x="27" y="114"/>
                      <a:pt x="17" y="134"/>
                    </a:cubicBezTo>
                    <a:cubicBezTo>
                      <a:pt x="7" y="151"/>
                      <a:pt x="0" y="171"/>
                      <a:pt x="0" y="187"/>
                    </a:cubicBezTo>
                    <a:lnTo>
                      <a:pt x="0" y="1681"/>
                    </a:lnTo>
                    <a:cubicBezTo>
                      <a:pt x="0" y="1698"/>
                      <a:pt x="7" y="1711"/>
                      <a:pt x="17" y="1715"/>
                    </a:cubicBezTo>
                    <a:cubicBezTo>
                      <a:pt x="21" y="1717"/>
                      <a:pt x="26" y="1719"/>
                      <a:pt x="31" y="1719"/>
                    </a:cubicBezTo>
                    <a:cubicBezTo>
                      <a:pt x="38" y="1719"/>
                      <a:pt x="46" y="1716"/>
                      <a:pt x="53" y="1711"/>
                    </a:cubicBezTo>
                    <a:lnTo>
                      <a:pt x="206" y="1624"/>
                    </a:lnTo>
                    <a:cubicBezTo>
                      <a:pt x="220" y="1618"/>
                      <a:pt x="232" y="1604"/>
                      <a:pt x="243" y="1584"/>
                    </a:cubicBezTo>
                    <a:cubicBezTo>
                      <a:pt x="252" y="1568"/>
                      <a:pt x="260" y="1551"/>
                      <a:pt x="260" y="1535"/>
                    </a:cubicBezTo>
                    <a:lnTo>
                      <a:pt x="260" y="38"/>
                    </a:lnTo>
                    <a:cubicBezTo>
                      <a:pt x="260" y="21"/>
                      <a:pt x="252" y="11"/>
                      <a:pt x="243" y="5"/>
                    </a:cubicBezTo>
                    <a:cubicBezTo>
                      <a:pt x="238" y="2"/>
                      <a:pt x="233" y="0"/>
                      <a:pt x="2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64"/>
              <p:cNvSpPr/>
              <p:nvPr/>
            </p:nvSpPr>
            <p:spPr>
              <a:xfrm>
                <a:off x="7418590" y="3839030"/>
                <a:ext cx="11109" cy="68558"/>
              </a:xfrm>
              <a:custGeom>
                <a:avLst/>
                <a:gdLst/>
                <a:ahLst/>
                <a:cxnLst/>
                <a:rect l="l" t="t" r="r" b="b"/>
                <a:pathLst>
                  <a:path w="280" h="1728" extrusionOk="0">
                    <a:moveTo>
                      <a:pt x="250" y="0"/>
                    </a:moveTo>
                    <a:cubicBezTo>
                      <a:pt x="242" y="0"/>
                      <a:pt x="234" y="3"/>
                      <a:pt x="226" y="7"/>
                    </a:cubicBezTo>
                    <a:lnTo>
                      <a:pt x="57" y="107"/>
                    </a:lnTo>
                    <a:cubicBezTo>
                      <a:pt x="40" y="114"/>
                      <a:pt x="26" y="127"/>
                      <a:pt x="17" y="147"/>
                    </a:cubicBezTo>
                    <a:cubicBezTo>
                      <a:pt x="6" y="163"/>
                      <a:pt x="0" y="183"/>
                      <a:pt x="0" y="200"/>
                    </a:cubicBezTo>
                    <a:lnTo>
                      <a:pt x="0" y="376"/>
                    </a:lnTo>
                    <a:cubicBezTo>
                      <a:pt x="0" y="393"/>
                      <a:pt x="6" y="403"/>
                      <a:pt x="17" y="410"/>
                    </a:cubicBezTo>
                    <a:cubicBezTo>
                      <a:pt x="21" y="413"/>
                      <a:pt x="26" y="414"/>
                      <a:pt x="32" y="414"/>
                    </a:cubicBezTo>
                    <a:cubicBezTo>
                      <a:pt x="39" y="414"/>
                      <a:pt x="47" y="412"/>
                      <a:pt x="57" y="406"/>
                    </a:cubicBezTo>
                    <a:lnTo>
                      <a:pt x="226" y="310"/>
                    </a:lnTo>
                    <a:cubicBezTo>
                      <a:pt x="240" y="300"/>
                      <a:pt x="252" y="286"/>
                      <a:pt x="263" y="270"/>
                    </a:cubicBezTo>
                    <a:cubicBezTo>
                      <a:pt x="272" y="250"/>
                      <a:pt x="280" y="234"/>
                      <a:pt x="280" y="217"/>
                    </a:cubicBezTo>
                    <a:lnTo>
                      <a:pt x="280" y="40"/>
                    </a:lnTo>
                    <a:cubicBezTo>
                      <a:pt x="280" y="24"/>
                      <a:pt x="272" y="11"/>
                      <a:pt x="263" y="4"/>
                    </a:cubicBezTo>
                    <a:cubicBezTo>
                      <a:pt x="259" y="1"/>
                      <a:pt x="254" y="0"/>
                      <a:pt x="250" y="0"/>
                    </a:cubicBezTo>
                    <a:close/>
                    <a:moveTo>
                      <a:pt x="240" y="439"/>
                    </a:moveTo>
                    <a:cubicBezTo>
                      <a:pt x="233" y="439"/>
                      <a:pt x="224" y="442"/>
                      <a:pt x="216" y="446"/>
                    </a:cubicBezTo>
                    <a:lnTo>
                      <a:pt x="63" y="533"/>
                    </a:lnTo>
                    <a:cubicBezTo>
                      <a:pt x="50" y="543"/>
                      <a:pt x="37" y="556"/>
                      <a:pt x="26" y="573"/>
                    </a:cubicBezTo>
                    <a:cubicBezTo>
                      <a:pt x="17" y="593"/>
                      <a:pt x="10" y="610"/>
                      <a:pt x="10" y="626"/>
                    </a:cubicBezTo>
                    <a:lnTo>
                      <a:pt x="10" y="1687"/>
                    </a:lnTo>
                    <a:cubicBezTo>
                      <a:pt x="10" y="1703"/>
                      <a:pt x="17" y="1717"/>
                      <a:pt x="26" y="1723"/>
                    </a:cubicBezTo>
                    <a:cubicBezTo>
                      <a:pt x="31" y="1726"/>
                      <a:pt x="35" y="1727"/>
                      <a:pt x="40" y="1727"/>
                    </a:cubicBezTo>
                    <a:cubicBezTo>
                      <a:pt x="47" y="1727"/>
                      <a:pt x="55" y="1724"/>
                      <a:pt x="63" y="1720"/>
                    </a:cubicBezTo>
                    <a:lnTo>
                      <a:pt x="216" y="1634"/>
                    </a:lnTo>
                    <a:cubicBezTo>
                      <a:pt x="229" y="1623"/>
                      <a:pt x="243" y="1611"/>
                      <a:pt x="252" y="1594"/>
                    </a:cubicBezTo>
                    <a:cubicBezTo>
                      <a:pt x="263" y="1574"/>
                      <a:pt x="269" y="1557"/>
                      <a:pt x="269" y="1540"/>
                    </a:cubicBezTo>
                    <a:lnTo>
                      <a:pt x="269" y="476"/>
                    </a:lnTo>
                    <a:cubicBezTo>
                      <a:pt x="269" y="459"/>
                      <a:pt x="263" y="450"/>
                      <a:pt x="252" y="443"/>
                    </a:cubicBezTo>
                    <a:cubicBezTo>
                      <a:pt x="249" y="440"/>
                      <a:pt x="244" y="439"/>
                      <a:pt x="240" y="4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64"/>
              <p:cNvSpPr/>
              <p:nvPr/>
            </p:nvSpPr>
            <p:spPr>
              <a:xfrm>
                <a:off x="7440094" y="3827127"/>
                <a:ext cx="37771" cy="68281"/>
              </a:xfrm>
              <a:custGeom>
                <a:avLst/>
                <a:gdLst/>
                <a:ahLst/>
                <a:cxnLst/>
                <a:rect l="l" t="t" r="r" b="b"/>
                <a:pathLst>
                  <a:path w="952" h="1721" extrusionOk="0">
                    <a:moveTo>
                      <a:pt x="227" y="1"/>
                    </a:moveTo>
                    <a:cubicBezTo>
                      <a:pt x="219" y="1"/>
                      <a:pt x="211" y="4"/>
                      <a:pt x="203" y="7"/>
                    </a:cubicBezTo>
                    <a:lnTo>
                      <a:pt x="50" y="94"/>
                    </a:lnTo>
                    <a:cubicBezTo>
                      <a:pt x="37" y="104"/>
                      <a:pt x="23" y="118"/>
                      <a:pt x="14" y="134"/>
                    </a:cubicBezTo>
                    <a:cubicBezTo>
                      <a:pt x="3" y="154"/>
                      <a:pt x="0" y="171"/>
                      <a:pt x="0" y="187"/>
                    </a:cubicBezTo>
                    <a:lnTo>
                      <a:pt x="0" y="1684"/>
                    </a:lnTo>
                    <a:cubicBezTo>
                      <a:pt x="0" y="1701"/>
                      <a:pt x="3" y="1711"/>
                      <a:pt x="14" y="1717"/>
                    </a:cubicBezTo>
                    <a:cubicBezTo>
                      <a:pt x="17" y="1720"/>
                      <a:pt x="22" y="1721"/>
                      <a:pt x="26" y="1721"/>
                    </a:cubicBezTo>
                    <a:cubicBezTo>
                      <a:pt x="34" y="1721"/>
                      <a:pt x="42" y="1718"/>
                      <a:pt x="50" y="1714"/>
                    </a:cubicBezTo>
                    <a:lnTo>
                      <a:pt x="203" y="1628"/>
                    </a:lnTo>
                    <a:cubicBezTo>
                      <a:pt x="217" y="1618"/>
                      <a:pt x="229" y="1604"/>
                      <a:pt x="240" y="1588"/>
                    </a:cubicBezTo>
                    <a:cubicBezTo>
                      <a:pt x="249" y="1568"/>
                      <a:pt x="256" y="1551"/>
                      <a:pt x="256" y="1535"/>
                    </a:cubicBezTo>
                    <a:lnTo>
                      <a:pt x="256" y="1142"/>
                    </a:lnTo>
                    <a:lnTo>
                      <a:pt x="632" y="1338"/>
                    </a:lnTo>
                    <a:cubicBezTo>
                      <a:pt x="639" y="1345"/>
                      <a:pt x="648" y="1345"/>
                      <a:pt x="662" y="1349"/>
                    </a:cubicBezTo>
                    <a:cubicBezTo>
                      <a:pt x="676" y="1349"/>
                      <a:pt x="692" y="1341"/>
                      <a:pt x="712" y="1332"/>
                    </a:cubicBezTo>
                    <a:lnTo>
                      <a:pt x="905" y="1222"/>
                    </a:lnTo>
                    <a:cubicBezTo>
                      <a:pt x="918" y="1212"/>
                      <a:pt x="928" y="1202"/>
                      <a:pt x="938" y="1185"/>
                    </a:cubicBezTo>
                    <a:cubicBezTo>
                      <a:pt x="948" y="1169"/>
                      <a:pt x="952" y="1155"/>
                      <a:pt x="952" y="1139"/>
                    </a:cubicBezTo>
                    <a:cubicBezTo>
                      <a:pt x="952" y="1132"/>
                      <a:pt x="952" y="1125"/>
                      <a:pt x="948" y="1122"/>
                    </a:cubicBezTo>
                    <a:cubicBezTo>
                      <a:pt x="945" y="1116"/>
                      <a:pt x="941" y="1112"/>
                      <a:pt x="932" y="1109"/>
                    </a:cubicBezTo>
                    <a:lnTo>
                      <a:pt x="429" y="839"/>
                    </a:lnTo>
                    <a:lnTo>
                      <a:pt x="888" y="144"/>
                    </a:lnTo>
                    <a:cubicBezTo>
                      <a:pt x="898" y="131"/>
                      <a:pt x="905" y="118"/>
                      <a:pt x="908" y="111"/>
                    </a:cubicBezTo>
                    <a:cubicBezTo>
                      <a:pt x="908" y="104"/>
                      <a:pt x="912" y="94"/>
                      <a:pt x="912" y="87"/>
                    </a:cubicBezTo>
                    <a:cubicBezTo>
                      <a:pt x="912" y="71"/>
                      <a:pt x="905" y="61"/>
                      <a:pt x="898" y="58"/>
                    </a:cubicBezTo>
                    <a:cubicBezTo>
                      <a:pt x="894" y="55"/>
                      <a:pt x="888" y="53"/>
                      <a:pt x="883" y="53"/>
                    </a:cubicBezTo>
                    <a:cubicBezTo>
                      <a:pt x="876" y="53"/>
                      <a:pt x="869" y="56"/>
                      <a:pt x="862" y="61"/>
                    </a:cubicBezTo>
                    <a:lnTo>
                      <a:pt x="662" y="177"/>
                    </a:lnTo>
                    <a:cubicBezTo>
                      <a:pt x="642" y="187"/>
                      <a:pt x="628" y="201"/>
                      <a:pt x="616" y="217"/>
                    </a:cubicBezTo>
                    <a:cubicBezTo>
                      <a:pt x="602" y="234"/>
                      <a:pt x="593" y="247"/>
                      <a:pt x="585" y="261"/>
                    </a:cubicBezTo>
                    <a:lnTo>
                      <a:pt x="256" y="756"/>
                    </a:lnTo>
                    <a:lnTo>
                      <a:pt x="256" y="38"/>
                    </a:lnTo>
                    <a:cubicBezTo>
                      <a:pt x="256" y="21"/>
                      <a:pt x="249" y="11"/>
                      <a:pt x="240" y="4"/>
                    </a:cubicBezTo>
                    <a:cubicBezTo>
                      <a:pt x="236" y="2"/>
                      <a:pt x="231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64"/>
              <p:cNvSpPr/>
              <p:nvPr/>
            </p:nvSpPr>
            <p:spPr>
              <a:xfrm>
                <a:off x="7479254" y="3811813"/>
                <a:ext cx="38604" cy="54513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374" extrusionOk="0">
                    <a:moveTo>
                      <a:pt x="608" y="303"/>
                    </a:moveTo>
                    <a:cubicBezTo>
                      <a:pt x="627" y="303"/>
                      <a:pt x="643" y="307"/>
                      <a:pt x="656" y="318"/>
                    </a:cubicBezTo>
                    <a:cubicBezTo>
                      <a:pt x="673" y="327"/>
                      <a:pt x="683" y="344"/>
                      <a:pt x="690" y="364"/>
                    </a:cubicBezTo>
                    <a:cubicBezTo>
                      <a:pt x="696" y="384"/>
                      <a:pt x="703" y="407"/>
                      <a:pt x="706" y="427"/>
                    </a:cubicBezTo>
                    <a:lnTo>
                      <a:pt x="260" y="686"/>
                    </a:lnTo>
                    <a:cubicBezTo>
                      <a:pt x="260" y="660"/>
                      <a:pt x="267" y="633"/>
                      <a:pt x="277" y="603"/>
                    </a:cubicBezTo>
                    <a:cubicBezTo>
                      <a:pt x="287" y="570"/>
                      <a:pt x="300" y="540"/>
                      <a:pt x="320" y="510"/>
                    </a:cubicBezTo>
                    <a:cubicBezTo>
                      <a:pt x="337" y="477"/>
                      <a:pt x="360" y="447"/>
                      <a:pt x="387" y="421"/>
                    </a:cubicBezTo>
                    <a:cubicBezTo>
                      <a:pt x="417" y="390"/>
                      <a:pt x="447" y="367"/>
                      <a:pt x="487" y="344"/>
                    </a:cubicBezTo>
                    <a:cubicBezTo>
                      <a:pt x="530" y="321"/>
                      <a:pt x="564" y="307"/>
                      <a:pt x="590" y="304"/>
                    </a:cubicBezTo>
                    <a:cubicBezTo>
                      <a:pt x="596" y="303"/>
                      <a:pt x="602" y="303"/>
                      <a:pt x="608" y="303"/>
                    </a:cubicBezTo>
                    <a:close/>
                    <a:moveTo>
                      <a:pt x="704" y="1"/>
                    </a:moveTo>
                    <a:cubicBezTo>
                      <a:pt x="698" y="1"/>
                      <a:pt x="692" y="1"/>
                      <a:pt x="686" y="1"/>
                    </a:cubicBezTo>
                    <a:cubicBezTo>
                      <a:pt x="627" y="5"/>
                      <a:pt x="560" y="28"/>
                      <a:pt x="487" y="71"/>
                    </a:cubicBezTo>
                    <a:cubicBezTo>
                      <a:pt x="413" y="114"/>
                      <a:pt x="347" y="168"/>
                      <a:pt x="287" y="234"/>
                    </a:cubicBezTo>
                    <a:cubicBezTo>
                      <a:pt x="227" y="301"/>
                      <a:pt x="174" y="373"/>
                      <a:pt x="134" y="453"/>
                    </a:cubicBezTo>
                    <a:cubicBezTo>
                      <a:pt x="91" y="533"/>
                      <a:pt x="57" y="617"/>
                      <a:pt x="34" y="706"/>
                    </a:cubicBezTo>
                    <a:cubicBezTo>
                      <a:pt x="14" y="793"/>
                      <a:pt x="1" y="880"/>
                      <a:pt x="1" y="966"/>
                    </a:cubicBezTo>
                    <a:cubicBezTo>
                      <a:pt x="1" y="1056"/>
                      <a:pt x="14" y="1132"/>
                      <a:pt x="34" y="1196"/>
                    </a:cubicBezTo>
                    <a:cubicBezTo>
                      <a:pt x="57" y="1259"/>
                      <a:pt x="91" y="1305"/>
                      <a:pt x="134" y="1335"/>
                    </a:cubicBezTo>
                    <a:cubicBezTo>
                      <a:pt x="167" y="1360"/>
                      <a:pt x="209" y="1373"/>
                      <a:pt x="256" y="1373"/>
                    </a:cubicBezTo>
                    <a:cubicBezTo>
                      <a:pt x="266" y="1373"/>
                      <a:pt x="277" y="1373"/>
                      <a:pt x="287" y="1371"/>
                    </a:cubicBezTo>
                    <a:cubicBezTo>
                      <a:pt x="347" y="1368"/>
                      <a:pt x="413" y="1345"/>
                      <a:pt x="487" y="1302"/>
                    </a:cubicBezTo>
                    <a:cubicBezTo>
                      <a:pt x="560" y="1259"/>
                      <a:pt x="623" y="1209"/>
                      <a:pt x="679" y="1156"/>
                    </a:cubicBezTo>
                    <a:cubicBezTo>
                      <a:pt x="736" y="1099"/>
                      <a:pt x="783" y="1046"/>
                      <a:pt x="823" y="992"/>
                    </a:cubicBezTo>
                    <a:cubicBezTo>
                      <a:pt x="859" y="940"/>
                      <a:pt x="889" y="889"/>
                      <a:pt x="909" y="843"/>
                    </a:cubicBezTo>
                    <a:cubicBezTo>
                      <a:pt x="926" y="800"/>
                      <a:pt x="936" y="766"/>
                      <a:pt x="939" y="743"/>
                    </a:cubicBezTo>
                    <a:cubicBezTo>
                      <a:pt x="939" y="726"/>
                      <a:pt x="936" y="717"/>
                      <a:pt x="923" y="710"/>
                    </a:cubicBezTo>
                    <a:cubicBezTo>
                      <a:pt x="919" y="707"/>
                      <a:pt x="914" y="706"/>
                      <a:pt x="910" y="706"/>
                    </a:cubicBezTo>
                    <a:cubicBezTo>
                      <a:pt x="902" y="706"/>
                      <a:pt x="894" y="709"/>
                      <a:pt x="886" y="713"/>
                    </a:cubicBezTo>
                    <a:lnTo>
                      <a:pt x="726" y="806"/>
                    </a:lnTo>
                    <a:cubicBezTo>
                      <a:pt x="710" y="813"/>
                      <a:pt x="699" y="823"/>
                      <a:pt x="690" y="833"/>
                    </a:cubicBezTo>
                    <a:cubicBezTo>
                      <a:pt x="679" y="843"/>
                      <a:pt x="670" y="860"/>
                      <a:pt x="653" y="880"/>
                    </a:cubicBezTo>
                    <a:cubicBezTo>
                      <a:pt x="636" y="903"/>
                      <a:pt x="616" y="929"/>
                      <a:pt x="590" y="952"/>
                    </a:cubicBezTo>
                    <a:cubicBezTo>
                      <a:pt x="564" y="979"/>
                      <a:pt x="530" y="1003"/>
                      <a:pt x="487" y="1029"/>
                    </a:cubicBezTo>
                    <a:cubicBezTo>
                      <a:pt x="457" y="1046"/>
                      <a:pt x="430" y="1056"/>
                      <a:pt x="400" y="1062"/>
                    </a:cubicBezTo>
                    <a:cubicBezTo>
                      <a:pt x="384" y="1066"/>
                      <a:pt x="369" y="1069"/>
                      <a:pt x="354" y="1069"/>
                    </a:cubicBezTo>
                    <a:cubicBezTo>
                      <a:pt x="345" y="1069"/>
                      <a:pt x="336" y="1068"/>
                      <a:pt x="327" y="1066"/>
                    </a:cubicBezTo>
                    <a:cubicBezTo>
                      <a:pt x="307" y="1059"/>
                      <a:pt x="290" y="1046"/>
                      <a:pt x="277" y="1026"/>
                    </a:cubicBezTo>
                    <a:cubicBezTo>
                      <a:pt x="264" y="1006"/>
                      <a:pt x="260" y="979"/>
                      <a:pt x="260" y="946"/>
                    </a:cubicBezTo>
                    <a:lnTo>
                      <a:pt x="919" y="563"/>
                    </a:lnTo>
                    <a:cubicBezTo>
                      <a:pt x="932" y="557"/>
                      <a:pt x="946" y="544"/>
                      <a:pt x="955" y="524"/>
                    </a:cubicBezTo>
                    <a:cubicBezTo>
                      <a:pt x="966" y="507"/>
                      <a:pt x="972" y="490"/>
                      <a:pt x="972" y="473"/>
                    </a:cubicBezTo>
                    <a:lnTo>
                      <a:pt x="972" y="370"/>
                    </a:lnTo>
                    <a:cubicBezTo>
                      <a:pt x="972" y="290"/>
                      <a:pt x="959" y="224"/>
                      <a:pt x="936" y="168"/>
                    </a:cubicBezTo>
                    <a:cubicBezTo>
                      <a:pt x="912" y="111"/>
                      <a:pt x="883" y="68"/>
                      <a:pt x="839" y="38"/>
                    </a:cubicBezTo>
                    <a:cubicBezTo>
                      <a:pt x="800" y="14"/>
                      <a:pt x="756" y="1"/>
                      <a:pt x="7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64"/>
              <p:cNvSpPr/>
              <p:nvPr/>
            </p:nvSpPr>
            <p:spPr>
              <a:xfrm>
                <a:off x="7523889" y="3786658"/>
                <a:ext cx="34874" cy="55624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402" extrusionOk="0">
                    <a:moveTo>
                      <a:pt x="694" y="0"/>
                    </a:moveTo>
                    <a:cubicBezTo>
                      <a:pt x="666" y="0"/>
                      <a:pt x="636" y="4"/>
                      <a:pt x="602" y="14"/>
                    </a:cubicBezTo>
                    <a:cubicBezTo>
                      <a:pt x="552" y="26"/>
                      <a:pt x="492" y="49"/>
                      <a:pt x="429" y="89"/>
                    </a:cubicBezTo>
                    <a:cubicBezTo>
                      <a:pt x="366" y="126"/>
                      <a:pt x="306" y="169"/>
                      <a:pt x="257" y="220"/>
                    </a:cubicBezTo>
                    <a:cubicBezTo>
                      <a:pt x="207" y="269"/>
                      <a:pt x="167" y="323"/>
                      <a:pt x="130" y="376"/>
                    </a:cubicBezTo>
                    <a:cubicBezTo>
                      <a:pt x="93" y="429"/>
                      <a:pt x="70" y="485"/>
                      <a:pt x="50" y="539"/>
                    </a:cubicBezTo>
                    <a:cubicBezTo>
                      <a:pt x="30" y="596"/>
                      <a:pt x="24" y="645"/>
                      <a:pt x="24" y="688"/>
                    </a:cubicBezTo>
                    <a:cubicBezTo>
                      <a:pt x="24" y="735"/>
                      <a:pt x="27" y="775"/>
                      <a:pt x="37" y="808"/>
                    </a:cubicBezTo>
                    <a:cubicBezTo>
                      <a:pt x="47" y="841"/>
                      <a:pt x="60" y="868"/>
                      <a:pt x="84" y="885"/>
                    </a:cubicBezTo>
                    <a:cubicBezTo>
                      <a:pt x="107" y="901"/>
                      <a:pt x="137" y="912"/>
                      <a:pt x="177" y="912"/>
                    </a:cubicBezTo>
                    <a:cubicBezTo>
                      <a:pt x="213" y="912"/>
                      <a:pt x="263" y="905"/>
                      <a:pt x="320" y="885"/>
                    </a:cubicBezTo>
                    <a:cubicBezTo>
                      <a:pt x="380" y="865"/>
                      <a:pt x="429" y="848"/>
                      <a:pt x="466" y="838"/>
                    </a:cubicBezTo>
                    <a:cubicBezTo>
                      <a:pt x="506" y="825"/>
                      <a:pt x="536" y="815"/>
                      <a:pt x="559" y="812"/>
                    </a:cubicBezTo>
                    <a:cubicBezTo>
                      <a:pt x="571" y="810"/>
                      <a:pt x="581" y="809"/>
                      <a:pt x="589" y="809"/>
                    </a:cubicBezTo>
                    <a:cubicBezTo>
                      <a:pt x="597" y="809"/>
                      <a:pt x="602" y="810"/>
                      <a:pt x="606" y="812"/>
                    </a:cubicBezTo>
                    <a:cubicBezTo>
                      <a:pt x="616" y="818"/>
                      <a:pt x="619" y="828"/>
                      <a:pt x="619" y="845"/>
                    </a:cubicBezTo>
                    <a:cubicBezTo>
                      <a:pt x="619" y="861"/>
                      <a:pt x="616" y="881"/>
                      <a:pt x="602" y="898"/>
                    </a:cubicBezTo>
                    <a:cubicBezTo>
                      <a:pt x="592" y="918"/>
                      <a:pt x="576" y="935"/>
                      <a:pt x="559" y="952"/>
                    </a:cubicBezTo>
                    <a:cubicBezTo>
                      <a:pt x="539" y="968"/>
                      <a:pt x="523" y="984"/>
                      <a:pt x="499" y="1001"/>
                    </a:cubicBezTo>
                    <a:cubicBezTo>
                      <a:pt x="480" y="1015"/>
                      <a:pt x="460" y="1027"/>
                      <a:pt x="440" y="1041"/>
                    </a:cubicBezTo>
                    <a:cubicBezTo>
                      <a:pt x="393" y="1064"/>
                      <a:pt x="360" y="1081"/>
                      <a:pt x="340" y="1081"/>
                    </a:cubicBezTo>
                    <a:cubicBezTo>
                      <a:pt x="334" y="1082"/>
                      <a:pt x="328" y="1082"/>
                      <a:pt x="323" y="1082"/>
                    </a:cubicBezTo>
                    <a:cubicBezTo>
                      <a:pt x="308" y="1082"/>
                      <a:pt x="296" y="1079"/>
                      <a:pt x="286" y="1075"/>
                    </a:cubicBezTo>
                    <a:cubicBezTo>
                      <a:pt x="273" y="1067"/>
                      <a:pt x="263" y="1064"/>
                      <a:pt x="253" y="1058"/>
                    </a:cubicBezTo>
                    <a:cubicBezTo>
                      <a:pt x="250" y="1057"/>
                      <a:pt x="248" y="1057"/>
                      <a:pt x="244" y="1057"/>
                    </a:cubicBezTo>
                    <a:cubicBezTo>
                      <a:pt x="235" y="1057"/>
                      <a:pt x="221" y="1060"/>
                      <a:pt x="207" y="1067"/>
                    </a:cubicBezTo>
                    <a:lnTo>
                      <a:pt x="57" y="1158"/>
                    </a:lnTo>
                    <a:cubicBezTo>
                      <a:pt x="40" y="1164"/>
                      <a:pt x="30" y="1178"/>
                      <a:pt x="17" y="1197"/>
                    </a:cubicBezTo>
                    <a:cubicBezTo>
                      <a:pt x="7" y="1214"/>
                      <a:pt x="1" y="1234"/>
                      <a:pt x="4" y="1247"/>
                    </a:cubicBezTo>
                    <a:cubicBezTo>
                      <a:pt x="4" y="1284"/>
                      <a:pt x="13" y="1314"/>
                      <a:pt x="33" y="1340"/>
                    </a:cubicBezTo>
                    <a:cubicBezTo>
                      <a:pt x="53" y="1367"/>
                      <a:pt x="84" y="1387"/>
                      <a:pt x="120" y="1397"/>
                    </a:cubicBezTo>
                    <a:cubicBezTo>
                      <a:pt x="136" y="1400"/>
                      <a:pt x="152" y="1401"/>
                      <a:pt x="169" y="1401"/>
                    </a:cubicBezTo>
                    <a:cubicBezTo>
                      <a:pt x="194" y="1401"/>
                      <a:pt x="222" y="1398"/>
                      <a:pt x="253" y="1391"/>
                    </a:cubicBezTo>
                    <a:cubicBezTo>
                      <a:pt x="306" y="1380"/>
                      <a:pt x="369" y="1354"/>
                      <a:pt x="440" y="1314"/>
                    </a:cubicBezTo>
                    <a:cubicBezTo>
                      <a:pt x="506" y="1274"/>
                      <a:pt x="569" y="1227"/>
                      <a:pt x="622" y="1178"/>
                    </a:cubicBezTo>
                    <a:cubicBezTo>
                      <a:pt x="679" y="1124"/>
                      <a:pt x="725" y="1071"/>
                      <a:pt x="762" y="1015"/>
                    </a:cubicBezTo>
                    <a:cubicBezTo>
                      <a:pt x="799" y="958"/>
                      <a:pt x="828" y="905"/>
                      <a:pt x="848" y="848"/>
                    </a:cubicBezTo>
                    <a:cubicBezTo>
                      <a:pt x="868" y="795"/>
                      <a:pt x="879" y="742"/>
                      <a:pt x="879" y="699"/>
                    </a:cubicBezTo>
                    <a:cubicBezTo>
                      <a:pt x="879" y="605"/>
                      <a:pt x="852" y="545"/>
                      <a:pt x="805" y="509"/>
                    </a:cubicBezTo>
                    <a:cubicBezTo>
                      <a:pt x="784" y="494"/>
                      <a:pt x="756" y="486"/>
                      <a:pt x="720" y="486"/>
                    </a:cubicBezTo>
                    <a:cubicBezTo>
                      <a:pt x="676" y="486"/>
                      <a:pt x="622" y="497"/>
                      <a:pt x="556" y="519"/>
                    </a:cubicBezTo>
                    <a:cubicBezTo>
                      <a:pt x="499" y="539"/>
                      <a:pt x="452" y="552"/>
                      <a:pt x="416" y="565"/>
                    </a:cubicBezTo>
                    <a:cubicBezTo>
                      <a:pt x="380" y="576"/>
                      <a:pt x="353" y="582"/>
                      <a:pt x="329" y="585"/>
                    </a:cubicBezTo>
                    <a:cubicBezTo>
                      <a:pt x="324" y="586"/>
                      <a:pt x="319" y="586"/>
                      <a:pt x="315" y="586"/>
                    </a:cubicBezTo>
                    <a:cubicBezTo>
                      <a:pt x="303" y="586"/>
                      <a:pt x="295" y="583"/>
                      <a:pt x="290" y="579"/>
                    </a:cubicBezTo>
                    <a:cubicBezTo>
                      <a:pt x="283" y="572"/>
                      <a:pt x="280" y="559"/>
                      <a:pt x="280" y="542"/>
                    </a:cubicBezTo>
                    <a:cubicBezTo>
                      <a:pt x="280" y="505"/>
                      <a:pt x="293" y="473"/>
                      <a:pt x="323" y="442"/>
                    </a:cubicBezTo>
                    <a:cubicBezTo>
                      <a:pt x="357" y="413"/>
                      <a:pt x="389" y="386"/>
                      <a:pt x="429" y="362"/>
                    </a:cubicBezTo>
                    <a:cubicBezTo>
                      <a:pt x="469" y="339"/>
                      <a:pt x="499" y="326"/>
                      <a:pt x="519" y="323"/>
                    </a:cubicBezTo>
                    <a:cubicBezTo>
                      <a:pt x="529" y="321"/>
                      <a:pt x="538" y="320"/>
                      <a:pt x="545" y="320"/>
                    </a:cubicBezTo>
                    <a:cubicBezTo>
                      <a:pt x="552" y="320"/>
                      <a:pt x="559" y="321"/>
                      <a:pt x="566" y="323"/>
                    </a:cubicBezTo>
                    <a:cubicBezTo>
                      <a:pt x="576" y="329"/>
                      <a:pt x="589" y="333"/>
                      <a:pt x="599" y="333"/>
                    </a:cubicBezTo>
                    <a:cubicBezTo>
                      <a:pt x="602" y="334"/>
                      <a:pt x="604" y="334"/>
                      <a:pt x="607" y="334"/>
                    </a:cubicBezTo>
                    <a:cubicBezTo>
                      <a:pt x="616" y="334"/>
                      <a:pt x="627" y="330"/>
                      <a:pt x="642" y="319"/>
                    </a:cubicBezTo>
                    <a:lnTo>
                      <a:pt x="796" y="233"/>
                    </a:lnTo>
                    <a:cubicBezTo>
                      <a:pt x="808" y="223"/>
                      <a:pt x="822" y="209"/>
                      <a:pt x="832" y="193"/>
                    </a:cubicBezTo>
                    <a:cubicBezTo>
                      <a:pt x="845" y="173"/>
                      <a:pt x="848" y="156"/>
                      <a:pt x="848" y="140"/>
                    </a:cubicBezTo>
                    <a:cubicBezTo>
                      <a:pt x="845" y="106"/>
                      <a:pt x="836" y="77"/>
                      <a:pt x="816" y="49"/>
                    </a:cubicBezTo>
                    <a:cubicBezTo>
                      <a:pt x="796" y="26"/>
                      <a:pt x="765" y="14"/>
                      <a:pt x="732" y="3"/>
                    </a:cubicBezTo>
                    <a:cubicBezTo>
                      <a:pt x="720" y="1"/>
                      <a:pt x="707" y="0"/>
                      <a:pt x="6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64"/>
              <p:cNvSpPr/>
              <p:nvPr/>
            </p:nvSpPr>
            <p:spPr>
              <a:xfrm>
                <a:off x="7226045" y="3813717"/>
                <a:ext cx="485543" cy="297602"/>
              </a:xfrm>
              <a:custGeom>
                <a:avLst/>
                <a:gdLst/>
                <a:ahLst/>
                <a:cxnLst/>
                <a:rect l="l" t="t" r="r" b="b"/>
                <a:pathLst>
                  <a:path w="12238" h="7501" extrusionOk="0">
                    <a:moveTo>
                      <a:pt x="12062" y="0"/>
                    </a:moveTo>
                    <a:cubicBezTo>
                      <a:pt x="12017" y="0"/>
                      <a:pt x="11965" y="15"/>
                      <a:pt x="11911" y="46"/>
                    </a:cubicBezTo>
                    <a:lnTo>
                      <a:pt x="326" y="6736"/>
                    </a:lnTo>
                    <a:cubicBezTo>
                      <a:pt x="146" y="6839"/>
                      <a:pt x="0" y="7085"/>
                      <a:pt x="0" y="7281"/>
                    </a:cubicBezTo>
                    <a:cubicBezTo>
                      <a:pt x="0" y="7421"/>
                      <a:pt x="71" y="7500"/>
                      <a:pt x="176" y="7500"/>
                    </a:cubicBezTo>
                    <a:cubicBezTo>
                      <a:pt x="221" y="7500"/>
                      <a:pt x="272" y="7486"/>
                      <a:pt x="326" y="7455"/>
                    </a:cubicBezTo>
                    <a:lnTo>
                      <a:pt x="11911" y="761"/>
                    </a:lnTo>
                    <a:cubicBezTo>
                      <a:pt x="12091" y="658"/>
                      <a:pt x="12238" y="416"/>
                      <a:pt x="12238" y="216"/>
                    </a:cubicBezTo>
                    <a:cubicBezTo>
                      <a:pt x="12238" y="79"/>
                      <a:pt x="12166" y="0"/>
                      <a:pt x="120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64"/>
              <p:cNvSpPr/>
              <p:nvPr/>
            </p:nvSpPr>
            <p:spPr>
              <a:xfrm>
                <a:off x="7226045" y="2455227"/>
                <a:ext cx="145568" cy="188060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4740" extrusionOk="0">
                    <a:moveTo>
                      <a:pt x="2652" y="0"/>
                    </a:moveTo>
                    <a:cubicBezTo>
                      <a:pt x="2405" y="0"/>
                      <a:pt x="2127" y="81"/>
                      <a:pt x="1832" y="251"/>
                    </a:cubicBezTo>
                    <a:cubicBezTo>
                      <a:pt x="822" y="836"/>
                      <a:pt x="0" y="2257"/>
                      <a:pt x="0" y="3427"/>
                    </a:cubicBezTo>
                    <a:cubicBezTo>
                      <a:pt x="0" y="4258"/>
                      <a:pt x="414" y="4739"/>
                      <a:pt x="1015" y="4739"/>
                    </a:cubicBezTo>
                    <a:cubicBezTo>
                      <a:pt x="1261" y="4739"/>
                      <a:pt x="1539" y="4659"/>
                      <a:pt x="1832" y="4488"/>
                    </a:cubicBezTo>
                    <a:cubicBezTo>
                      <a:pt x="2847" y="3903"/>
                      <a:pt x="3668" y="2480"/>
                      <a:pt x="3668" y="1309"/>
                    </a:cubicBezTo>
                    <a:cubicBezTo>
                      <a:pt x="3668" y="480"/>
                      <a:pt x="3255" y="0"/>
                      <a:pt x="2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64"/>
              <p:cNvSpPr/>
              <p:nvPr/>
            </p:nvSpPr>
            <p:spPr>
              <a:xfrm>
                <a:off x="7274727" y="2498473"/>
                <a:ext cx="47134" cy="6102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538" extrusionOk="0">
                    <a:moveTo>
                      <a:pt x="860" y="1"/>
                    </a:moveTo>
                    <a:cubicBezTo>
                      <a:pt x="780" y="1"/>
                      <a:pt x="690" y="27"/>
                      <a:pt x="596" y="82"/>
                    </a:cubicBezTo>
                    <a:cubicBezTo>
                      <a:pt x="266" y="272"/>
                      <a:pt x="0" y="731"/>
                      <a:pt x="0" y="1114"/>
                    </a:cubicBezTo>
                    <a:cubicBezTo>
                      <a:pt x="0" y="1382"/>
                      <a:pt x="134" y="1538"/>
                      <a:pt x="329" y="1538"/>
                    </a:cubicBezTo>
                    <a:cubicBezTo>
                      <a:pt x="409" y="1538"/>
                      <a:pt x="500" y="1511"/>
                      <a:pt x="596" y="1456"/>
                    </a:cubicBezTo>
                    <a:cubicBezTo>
                      <a:pt x="921" y="1267"/>
                      <a:pt x="1188" y="804"/>
                      <a:pt x="1188" y="425"/>
                    </a:cubicBezTo>
                    <a:cubicBezTo>
                      <a:pt x="1188" y="156"/>
                      <a:pt x="1054" y="1"/>
                      <a:pt x="8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64"/>
              <p:cNvSpPr/>
              <p:nvPr/>
            </p:nvSpPr>
            <p:spPr>
              <a:xfrm>
                <a:off x="7253858" y="2554297"/>
                <a:ext cx="90975" cy="88912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2241" extrusionOk="0">
                    <a:moveTo>
                      <a:pt x="1751" y="0"/>
                    </a:moveTo>
                    <a:cubicBezTo>
                      <a:pt x="1620" y="0"/>
                      <a:pt x="1472" y="43"/>
                      <a:pt x="1315" y="132"/>
                    </a:cubicBezTo>
                    <a:lnTo>
                      <a:pt x="979" y="328"/>
                    </a:lnTo>
                    <a:cubicBezTo>
                      <a:pt x="437" y="641"/>
                      <a:pt x="1" y="1400"/>
                      <a:pt x="1" y="2022"/>
                    </a:cubicBezTo>
                    <a:lnTo>
                      <a:pt x="1" y="2191"/>
                    </a:lnTo>
                    <a:cubicBezTo>
                      <a:pt x="99" y="2224"/>
                      <a:pt x="205" y="2240"/>
                      <a:pt x="318" y="2240"/>
                    </a:cubicBezTo>
                    <a:cubicBezTo>
                      <a:pt x="563" y="2240"/>
                      <a:pt x="839" y="2161"/>
                      <a:pt x="1131" y="1991"/>
                    </a:cubicBezTo>
                    <a:cubicBezTo>
                      <a:pt x="1574" y="1736"/>
                      <a:pt x="1977" y="1323"/>
                      <a:pt x="2293" y="844"/>
                    </a:cubicBezTo>
                    <a:lnTo>
                      <a:pt x="2293" y="698"/>
                    </a:lnTo>
                    <a:cubicBezTo>
                      <a:pt x="2293" y="256"/>
                      <a:pt x="2073" y="0"/>
                      <a:pt x="17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64"/>
              <p:cNvSpPr/>
              <p:nvPr/>
            </p:nvSpPr>
            <p:spPr>
              <a:xfrm>
                <a:off x="8758628" y="3306704"/>
                <a:ext cx="249913" cy="257213"/>
              </a:xfrm>
              <a:custGeom>
                <a:avLst/>
                <a:gdLst/>
                <a:ahLst/>
                <a:cxnLst/>
                <a:rect l="l" t="t" r="r" b="b"/>
                <a:pathLst>
                  <a:path w="6299" h="6483" extrusionOk="0">
                    <a:moveTo>
                      <a:pt x="3184" y="1"/>
                    </a:moveTo>
                    <a:cubicBezTo>
                      <a:pt x="3153" y="1"/>
                      <a:pt x="3122" y="1"/>
                      <a:pt x="3091" y="2"/>
                    </a:cubicBezTo>
                    <a:cubicBezTo>
                      <a:pt x="1368" y="49"/>
                      <a:pt x="1" y="1482"/>
                      <a:pt x="47" y="3205"/>
                    </a:cubicBezTo>
                    <a:lnTo>
                      <a:pt x="47" y="3848"/>
                    </a:lnTo>
                    <a:cubicBezTo>
                      <a:pt x="47" y="5301"/>
                      <a:pt x="1225" y="6482"/>
                      <a:pt x="2682" y="6482"/>
                    </a:cubicBezTo>
                    <a:lnTo>
                      <a:pt x="6288" y="6482"/>
                    </a:lnTo>
                    <a:lnTo>
                      <a:pt x="6298" y="3036"/>
                    </a:lnTo>
                    <a:cubicBezTo>
                      <a:pt x="6252" y="1344"/>
                      <a:pt x="4865" y="1"/>
                      <a:pt x="3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64"/>
              <p:cNvSpPr/>
              <p:nvPr/>
            </p:nvSpPr>
            <p:spPr>
              <a:xfrm>
                <a:off x="8754145" y="3341975"/>
                <a:ext cx="32375" cy="24241"/>
              </a:xfrm>
              <a:custGeom>
                <a:avLst/>
                <a:gdLst/>
                <a:ahLst/>
                <a:cxnLst/>
                <a:rect l="l" t="t" r="r" b="b"/>
                <a:pathLst>
                  <a:path w="816" h="611" extrusionOk="0">
                    <a:moveTo>
                      <a:pt x="357" y="1"/>
                    </a:moveTo>
                    <a:cubicBezTo>
                      <a:pt x="212" y="1"/>
                      <a:pt x="73" y="83"/>
                      <a:pt x="0" y="228"/>
                    </a:cubicBezTo>
                    <a:lnTo>
                      <a:pt x="716" y="610"/>
                    </a:lnTo>
                    <a:cubicBezTo>
                      <a:pt x="816" y="404"/>
                      <a:pt x="739" y="154"/>
                      <a:pt x="543" y="48"/>
                    </a:cubicBezTo>
                    <a:cubicBezTo>
                      <a:pt x="483" y="16"/>
                      <a:pt x="420" y="1"/>
                      <a:pt x="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64"/>
              <p:cNvSpPr/>
              <p:nvPr/>
            </p:nvSpPr>
            <p:spPr>
              <a:xfrm>
                <a:off x="8773943" y="3326145"/>
                <a:ext cx="22615" cy="3174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800" extrusionOk="0">
                    <a:moveTo>
                      <a:pt x="128" y="1"/>
                    </a:moveTo>
                    <a:cubicBezTo>
                      <a:pt x="86" y="1"/>
                      <a:pt x="43" y="7"/>
                      <a:pt x="0" y="21"/>
                    </a:cubicBezTo>
                    <a:lnTo>
                      <a:pt x="227" y="799"/>
                    </a:lnTo>
                    <a:cubicBezTo>
                      <a:pt x="443" y="727"/>
                      <a:pt x="570" y="497"/>
                      <a:pt x="507" y="280"/>
                    </a:cubicBezTo>
                    <a:cubicBezTo>
                      <a:pt x="456" y="110"/>
                      <a:pt x="299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64"/>
              <p:cNvSpPr/>
              <p:nvPr/>
            </p:nvSpPr>
            <p:spPr>
              <a:xfrm>
                <a:off x="8528471" y="3428944"/>
                <a:ext cx="32375" cy="24122"/>
              </a:xfrm>
              <a:custGeom>
                <a:avLst/>
                <a:gdLst/>
                <a:ahLst/>
                <a:cxnLst/>
                <a:rect l="l" t="t" r="r" b="b"/>
                <a:pathLst>
                  <a:path w="816" h="608" extrusionOk="0">
                    <a:moveTo>
                      <a:pt x="354" y="1"/>
                    </a:moveTo>
                    <a:cubicBezTo>
                      <a:pt x="210" y="1"/>
                      <a:pt x="70" y="82"/>
                      <a:pt x="0" y="224"/>
                    </a:cubicBezTo>
                    <a:lnTo>
                      <a:pt x="716" y="607"/>
                    </a:lnTo>
                    <a:cubicBezTo>
                      <a:pt x="815" y="404"/>
                      <a:pt x="739" y="151"/>
                      <a:pt x="539" y="48"/>
                    </a:cubicBezTo>
                    <a:cubicBezTo>
                      <a:pt x="480" y="16"/>
                      <a:pt x="417" y="1"/>
                      <a:pt x="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64"/>
              <p:cNvSpPr/>
              <p:nvPr/>
            </p:nvSpPr>
            <p:spPr>
              <a:xfrm>
                <a:off x="8942603" y="3566737"/>
                <a:ext cx="287485" cy="276614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6972" extrusionOk="0">
                    <a:moveTo>
                      <a:pt x="544" y="0"/>
                    </a:moveTo>
                    <a:cubicBezTo>
                      <a:pt x="343" y="0"/>
                      <a:pt x="160" y="50"/>
                      <a:pt x="1" y="68"/>
                    </a:cubicBezTo>
                    <a:lnTo>
                      <a:pt x="776" y="3351"/>
                    </a:lnTo>
                    <a:cubicBezTo>
                      <a:pt x="776" y="3351"/>
                      <a:pt x="2360" y="5922"/>
                      <a:pt x="2862" y="6558"/>
                    </a:cubicBezTo>
                    <a:cubicBezTo>
                      <a:pt x="3091" y="6849"/>
                      <a:pt x="3310" y="6971"/>
                      <a:pt x="3515" y="6971"/>
                    </a:cubicBezTo>
                    <a:cubicBezTo>
                      <a:pt x="3691" y="6971"/>
                      <a:pt x="3857" y="6881"/>
                      <a:pt x="4009" y="6730"/>
                    </a:cubicBezTo>
                    <a:cubicBezTo>
                      <a:pt x="4422" y="6318"/>
                      <a:pt x="7245" y="3561"/>
                      <a:pt x="7245" y="3561"/>
                    </a:cubicBezTo>
                    <a:lnTo>
                      <a:pt x="6454" y="2699"/>
                    </a:lnTo>
                    <a:lnTo>
                      <a:pt x="3650" y="4774"/>
                    </a:lnTo>
                    <a:cubicBezTo>
                      <a:pt x="3650" y="4774"/>
                      <a:pt x="2383" y="2160"/>
                      <a:pt x="1730" y="939"/>
                    </a:cubicBezTo>
                    <a:cubicBezTo>
                      <a:pt x="1312" y="159"/>
                      <a:pt x="902" y="0"/>
                      <a:pt x="544" y="0"/>
                    </a:cubicBez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64"/>
              <p:cNvSpPr/>
              <p:nvPr/>
            </p:nvSpPr>
            <p:spPr>
              <a:xfrm>
                <a:off x="9177958" y="3526635"/>
                <a:ext cx="352639" cy="201182"/>
              </a:xfrm>
              <a:custGeom>
                <a:avLst/>
                <a:gdLst/>
                <a:ahLst/>
                <a:cxnLst/>
                <a:rect l="l" t="t" r="r" b="b"/>
                <a:pathLst>
                  <a:path w="8233" h="4824" extrusionOk="0">
                    <a:moveTo>
                      <a:pt x="8073" y="0"/>
                    </a:moveTo>
                    <a:lnTo>
                      <a:pt x="266" y="4368"/>
                    </a:lnTo>
                    <a:cubicBezTo>
                      <a:pt x="0" y="4502"/>
                      <a:pt x="63" y="4823"/>
                      <a:pt x="315" y="4823"/>
                    </a:cubicBezTo>
                    <a:cubicBezTo>
                      <a:pt x="376" y="4823"/>
                      <a:pt x="448" y="4805"/>
                      <a:pt x="529" y="4760"/>
                    </a:cubicBezTo>
                    <a:lnTo>
                      <a:pt x="8232" y="453"/>
                    </a:lnTo>
                    <a:lnTo>
                      <a:pt x="8073" y="0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64"/>
              <p:cNvSpPr/>
              <p:nvPr/>
            </p:nvSpPr>
            <p:spPr>
              <a:xfrm>
                <a:off x="9488735" y="3423548"/>
                <a:ext cx="68122" cy="39397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993" extrusionOk="0">
                    <a:moveTo>
                      <a:pt x="1516" y="0"/>
                    </a:moveTo>
                    <a:cubicBezTo>
                      <a:pt x="1490" y="0"/>
                      <a:pt x="1464" y="6"/>
                      <a:pt x="1444" y="17"/>
                    </a:cubicBezTo>
                    <a:lnTo>
                      <a:pt x="51" y="823"/>
                    </a:lnTo>
                    <a:cubicBezTo>
                      <a:pt x="31" y="833"/>
                      <a:pt x="14" y="853"/>
                      <a:pt x="0" y="876"/>
                    </a:cubicBezTo>
                    <a:lnTo>
                      <a:pt x="200" y="992"/>
                    </a:lnTo>
                    <a:cubicBezTo>
                      <a:pt x="213" y="969"/>
                      <a:pt x="230" y="949"/>
                      <a:pt x="250" y="939"/>
                    </a:cubicBezTo>
                    <a:lnTo>
                      <a:pt x="1647" y="134"/>
                    </a:lnTo>
                    <a:cubicBezTo>
                      <a:pt x="1658" y="127"/>
                      <a:pt x="1669" y="124"/>
                      <a:pt x="1679" y="124"/>
                    </a:cubicBezTo>
                    <a:cubicBezTo>
                      <a:pt x="1698" y="124"/>
                      <a:pt x="1712" y="137"/>
                      <a:pt x="1717" y="160"/>
                    </a:cubicBezTo>
                    <a:cubicBezTo>
                      <a:pt x="1710" y="117"/>
                      <a:pt x="1680" y="71"/>
                      <a:pt x="1647" y="51"/>
                    </a:cubicBezTo>
                    <a:lnTo>
                      <a:pt x="1587" y="17"/>
                    </a:lnTo>
                    <a:cubicBezTo>
                      <a:pt x="1567" y="6"/>
                      <a:pt x="1541" y="0"/>
                      <a:pt x="15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64"/>
              <p:cNvSpPr/>
              <p:nvPr/>
            </p:nvSpPr>
            <p:spPr>
              <a:xfrm>
                <a:off x="9535870" y="3495242"/>
                <a:ext cx="27455" cy="2400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05" extrusionOk="0">
                    <a:moveTo>
                      <a:pt x="612" y="0"/>
                    </a:moveTo>
                    <a:cubicBezTo>
                      <a:pt x="588" y="0"/>
                      <a:pt x="559" y="9"/>
                      <a:pt x="529" y="27"/>
                    </a:cubicBezTo>
                    <a:lnTo>
                      <a:pt x="90" y="280"/>
                    </a:lnTo>
                    <a:cubicBezTo>
                      <a:pt x="7" y="326"/>
                      <a:pt x="1" y="604"/>
                      <a:pt x="72" y="604"/>
                    </a:cubicBezTo>
                    <a:cubicBezTo>
                      <a:pt x="77" y="604"/>
                      <a:pt x="83" y="603"/>
                      <a:pt x="90" y="599"/>
                    </a:cubicBezTo>
                    <a:lnTo>
                      <a:pt x="529" y="346"/>
                    </a:lnTo>
                    <a:cubicBezTo>
                      <a:pt x="619" y="293"/>
                      <a:pt x="692" y="180"/>
                      <a:pt x="692" y="90"/>
                    </a:cubicBezTo>
                    <a:cubicBezTo>
                      <a:pt x="692" y="33"/>
                      <a:pt x="660" y="0"/>
                      <a:pt x="6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64"/>
              <p:cNvSpPr/>
              <p:nvPr/>
            </p:nvSpPr>
            <p:spPr>
              <a:xfrm>
                <a:off x="9503653" y="3461874"/>
                <a:ext cx="9284" cy="22496"/>
              </a:xfrm>
              <a:custGeom>
                <a:avLst/>
                <a:gdLst/>
                <a:ahLst/>
                <a:cxnLst/>
                <a:rect l="l" t="t" r="r" b="b"/>
                <a:pathLst>
                  <a:path w="234" h="567" extrusionOk="0">
                    <a:moveTo>
                      <a:pt x="167" y="0"/>
                    </a:moveTo>
                    <a:cubicBezTo>
                      <a:pt x="152" y="0"/>
                      <a:pt x="135" y="5"/>
                      <a:pt x="117" y="17"/>
                    </a:cubicBezTo>
                    <a:cubicBezTo>
                      <a:pt x="54" y="53"/>
                      <a:pt x="0" y="146"/>
                      <a:pt x="0" y="226"/>
                    </a:cubicBezTo>
                    <a:lnTo>
                      <a:pt x="0" y="476"/>
                    </a:lnTo>
                    <a:cubicBezTo>
                      <a:pt x="0" y="533"/>
                      <a:pt x="28" y="567"/>
                      <a:pt x="68" y="567"/>
                    </a:cubicBezTo>
                    <a:cubicBezTo>
                      <a:pt x="83" y="567"/>
                      <a:pt x="99" y="562"/>
                      <a:pt x="117" y="552"/>
                    </a:cubicBezTo>
                    <a:cubicBezTo>
                      <a:pt x="180" y="516"/>
                      <a:pt x="233" y="422"/>
                      <a:pt x="233" y="342"/>
                    </a:cubicBezTo>
                    <a:lnTo>
                      <a:pt x="233" y="89"/>
                    </a:lnTo>
                    <a:cubicBezTo>
                      <a:pt x="233" y="34"/>
                      <a:pt x="206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64"/>
              <p:cNvSpPr/>
              <p:nvPr/>
            </p:nvSpPr>
            <p:spPr>
              <a:xfrm>
                <a:off x="9506272" y="3465921"/>
                <a:ext cx="4007" cy="523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32" extrusionOk="0">
                    <a:moveTo>
                      <a:pt x="73" y="0"/>
                    </a:moveTo>
                    <a:cubicBezTo>
                      <a:pt x="66" y="0"/>
                      <a:pt x="59" y="2"/>
                      <a:pt x="51" y="7"/>
                    </a:cubicBezTo>
                    <a:cubicBezTo>
                      <a:pt x="24" y="24"/>
                      <a:pt x="1" y="64"/>
                      <a:pt x="1" y="94"/>
                    </a:cubicBezTo>
                    <a:cubicBezTo>
                      <a:pt x="1" y="117"/>
                      <a:pt x="12" y="131"/>
                      <a:pt x="29" y="131"/>
                    </a:cubicBezTo>
                    <a:cubicBezTo>
                      <a:pt x="35" y="131"/>
                      <a:pt x="43" y="129"/>
                      <a:pt x="51" y="124"/>
                    </a:cubicBezTo>
                    <a:cubicBezTo>
                      <a:pt x="77" y="107"/>
                      <a:pt x="100" y="67"/>
                      <a:pt x="100" y="38"/>
                    </a:cubicBezTo>
                    <a:cubicBezTo>
                      <a:pt x="100" y="14"/>
                      <a:pt x="89" y="0"/>
                      <a:pt x="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64"/>
              <p:cNvSpPr/>
              <p:nvPr/>
            </p:nvSpPr>
            <p:spPr>
              <a:xfrm>
                <a:off x="9506272" y="3473737"/>
                <a:ext cx="4007" cy="5197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31" extrusionOk="0">
                    <a:moveTo>
                      <a:pt x="72" y="1"/>
                    </a:moveTo>
                    <a:cubicBezTo>
                      <a:pt x="66" y="1"/>
                      <a:pt x="58" y="3"/>
                      <a:pt x="51" y="7"/>
                    </a:cubicBezTo>
                    <a:cubicBezTo>
                      <a:pt x="24" y="23"/>
                      <a:pt x="1" y="63"/>
                      <a:pt x="1" y="93"/>
                    </a:cubicBezTo>
                    <a:cubicBezTo>
                      <a:pt x="1" y="117"/>
                      <a:pt x="12" y="130"/>
                      <a:pt x="29" y="130"/>
                    </a:cubicBezTo>
                    <a:cubicBezTo>
                      <a:pt x="35" y="130"/>
                      <a:pt x="43" y="128"/>
                      <a:pt x="51" y="123"/>
                    </a:cubicBezTo>
                    <a:cubicBezTo>
                      <a:pt x="77" y="106"/>
                      <a:pt x="100" y="70"/>
                      <a:pt x="100" y="37"/>
                    </a:cubicBezTo>
                    <a:cubicBezTo>
                      <a:pt x="100" y="13"/>
                      <a:pt x="89" y="1"/>
                      <a:pt x="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64"/>
              <p:cNvSpPr/>
              <p:nvPr/>
            </p:nvSpPr>
            <p:spPr>
              <a:xfrm>
                <a:off x="9171054" y="3646167"/>
                <a:ext cx="113471" cy="58838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1483" extrusionOk="0">
                    <a:moveTo>
                      <a:pt x="2699" y="1"/>
                    </a:moveTo>
                    <a:cubicBezTo>
                      <a:pt x="2676" y="1"/>
                      <a:pt x="2650" y="6"/>
                      <a:pt x="2622" y="18"/>
                    </a:cubicBezTo>
                    <a:cubicBezTo>
                      <a:pt x="2405" y="108"/>
                      <a:pt x="1435" y="118"/>
                      <a:pt x="1142" y="234"/>
                    </a:cubicBezTo>
                    <a:cubicBezTo>
                      <a:pt x="849" y="348"/>
                      <a:pt x="317" y="916"/>
                      <a:pt x="1" y="1212"/>
                    </a:cubicBezTo>
                    <a:lnTo>
                      <a:pt x="649" y="1482"/>
                    </a:lnTo>
                    <a:lnTo>
                      <a:pt x="2669" y="354"/>
                    </a:lnTo>
                    <a:cubicBezTo>
                      <a:pt x="2859" y="230"/>
                      <a:pt x="2847" y="1"/>
                      <a:pt x="2699" y="1"/>
                    </a:cubicBez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64"/>
              <p:cNvSpPr/>
              <p:nvPr/>
            </p:nvSpPr>
            <p:spPr>
              <a:xfrm>
                <a:off x="9188233" y="3665688"/>
                <a:ext cx="112082" cy="83238"/>
              </a:xfrm>
              <a:custGeom>
                <a:avLst/>
                <a:gdLst/>
                <a:ahLst/>
                <a:cxnLst/>
                <a:rect l="l" t="t" r="r" b="b"/>
                <a:pathLst>
                  <a:path w="2825" h="2098" extrusionOk="0">
                    <a:moveTo>
                      <a:pt x="2166" y="1"/>
                    </a:moveTo>
                    <a:cubicBezTo>
                      <a:pt x="2035" y="1"/>
                      <a:pt x="1902" y="13"/>
                      <a:pt x="1780" y="19"/>
                    </a:cubicBezTo>
                    <a:cubicBezTo>
                      <a:pt x="1507" y="32"/>
                      <a:pt x="1194" y="189"/>
                      <a:pt x="965" y="321"/>
                    </a:cubicBezTo>
                    <a:cubicBezTo>
                      <a:pt x="865" y="378"/>
                      <a:pt x="762" y="448"/>
                      <a:pt x="722" y="557"/>
                    </a:cubicBezTo>
                    <a:cubicBezTo>
                      <a:pt x="689" y="654"/>
                      <a:pt x="679" y="794"/>
                      <a:pt x="735" y="880"/>
                    </a:cubicBezTo>
                    <a:cubicBezTo>
                      <a:pt x="789" y="970"/>
                      <a:pt x="891" y="1047"/>
                      <a:pt x="971" y="1110"/>
                    </a:cubicBezTo>
                    <a:cubicBezTo>
                      <a:pt x="971" y="1110"/>
                      <a:pt x="529" y="1359"/>
                      <a:pt x="476" y="1389"/>
                    </a:cubicBezTo>
                    <a:lnTo>
                      <a:pt x="1" y="2097"/>
                    </a:lnTo>
                    <a:cubicBezTo>
                      <a:pt x="1" y="2097"/>
                      <a:pt x="489" y="1622"/>
                      <a:pt x="842" y="1602"/>
                    </a:cubicBezTo>
                    <a:cubicBezTo>
                      <a:pt x="870" y="1600"/>
                      <a:pt x="896" y="1599"/>
                      <a:pt x="921" y="1599"/>
                    </a:cubicBezTo>
                    <a:cubicBezTo>
                      <a:pt x="1189" y="1599"/>
                      <a:pt x="1334" y="1692"/>
                      <a:pt x="1586" y="1692"/>
                    </a:cubicBezTo>
                    <a:cubicBezTo>
                      <a:pt x="1612" y="1692"/>
                      <a:pt x="1640" y="1691"/>
                      <a:pt x="1670" y="1689"/>
                    </a:cubicBezTo>
                    <a:cubicBezTo>
                      <a:pt x="2003" y="1665"/>
                      <a:pt x="2009" y="1429"/>
                      <a:pt x="2009" y="1429"/>
                    </a:cubicBezTo>
                    <a:cubicBezTo>
                      <a:pt x="2505" y="1422"/>
                      <a:pt x="2465" y="1056"/>
                      <a:pt x="2465" y="1056"/>
                    </a:cubicBezTo>
                    <a:cubicBezTo>
                      <a:pt x="2605" y="1030"/>
                      <a:pt x="2807" y="907"/>
                      <a:pt x="2815" y="774"/>
                    </a:cubicBezTo>
                    <a:cubicBezTo>
                      <a:pt x="2824" y="640"/>
                      <a:pt x="2751" y="315"/>
                      <a:pt x="2685" y="189"/>
                    </a:cubicBezTo>
                    <a:cubicBezTo>
                      <a:pt x="2661" y="138"/>
                      <a:pt x="2555" y="62"/>
                      <a:pt x="2471" y="35"/>
                    </a:cubicBezTo>
                    <a:cubicBezTo>
                      <a:pt x="2376" y="9"/>
                      <a:pt x="2272" y="1"/>
                      <a:pt x="2166" y="1"/>
                    </a:cubicBez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64"/>
              <p:cNvSpPr/>
              <p:nvPr/>
            </p:nvSpPr>
            <p:spPr>
              <a:xfrm>
                <a:off x="8651504" y="3634344"/>
                <a:ext cx="194288" cy="131324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310" extrusionOk="0">
                    <a:moveTo>
                      <a:pt x="4505" y="0"/>
                    </a:moveTo>
                    <a:cubicBezTo>
                      <a:pt x="3373" y="0"/>
                      <a:pt x="564" y="457"/>
                      <a:pt x="0" y="662"/>
                    </a:cubicBezTo>
                    <a:lnTo>
                      <a:pt x="1084" y="3310"/>
                    </a:lnTo>
                    <a:lnTo>
                      <a:pt x="4896" y="2502"/>
                    </a:lnTo>
                    <a:lnTo>
                      <a:pt x="4574" y="1"/>
                    </a:lnTo>
                    <a:cubicBezTo>
                      <a:pt x="4551" y="0"/>
                      <a:pt x="4528" y="0"/>
                      <a:pt x="4505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64"/>
              <p:cNvSpPr/>
              <p:nvPr/>
            </p:nvSpPr>
            <p:spPr>
              <a:xfrm>
                <a:off x="8651504" y="3634344"/>
                <a:ext cx="194288" cy="124064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127" extrusionOk="0">
                    <a:moveTo>
                      <a:pt x="4507" y="1"/>
                    </a:moveTo>
                    <a:cubicBezTo>
                      <a:pt x="3373" y="1"/>
                      <a:pt x="562" y="456"/>
                      <a:pt x="0" y="662"/>
                    </a:cubicBezTo>
                    <a:lnTo>
                      <a:pt x="3" y="669"/>
                    </a:lnTo>
                    <a:cubicBezTo>
                      <a:pt x="1347" y="732"/>
                      <a:pt x="1853" y="1720"/>
                      <a:pt x="1953" y="3127"/>
                    </a:cubicBezTo>
                    <a:lnTo>
                      <a:pt x="4896" y="2502"/>
                    </a:lnTo>
                    <a:lnTo>
                      <a:pt x="457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64"/>
              <p:cNvSpPr/>
              <p:nvPr/>
            </p:nvSpPr>
            <p:spPr>
              <a:xfrm>
                <a:off x="8800605" y="4620479"/>
                <a:ext cx="56378" cy="7324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846" extrusionOk="0">
                    <a:moveTo>
                      <a:pt x="1" y="0"/>
                    </a:moveTo>
                    <a:lnTo>
                      <a:pt x="1" y="1813"/>
                    </a:lnTo>
                    <a:lnTo>
                      <a:pt x="1421" y="1846"/>
                    </a:lnTo>
                    <a:lnTo>
                      <a:pt x="142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64"/>
              <p:cNvSpPr/>
              <p:nvPr/>
            </p:nvSpPr>
            <p:spPr>
              <a:xfrm>
                <a:off x="8866188" y="4589572"/>
                <a:ext cx="122120" cy="141441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3565" extrusionOk="0">
                    <a:moveTo>
                      <a:pt x="470" y="1"/>
                    </a:moveTo>
                    <a:cubicBezTo>
                      <a:pt x="277" y="127"/>
                      <a:pt x="81" y="357"/>
                      <a:pt x="41" y="613"/>
                    </a:cubicBezTo>
                    <a:cubicBezTo>
                      <a:pt x="1" y="876"/>
                      <a:pt x="174" y="1118"/>
                      <a:pt x="274" y="1381"/>
                    </a:cubicBezTo>
                    <a:cubicBezTo>
                      <a:pt x="457" y="1870"/>
                      <a:pt x="466" y="1917"/>
                      <a:pt x="613" y="2625"/>
                    </a:cubicBezTo>
                    <a:cubicBezTo>
                      <a:pt x="716" y="3134"/>
                      <a:pt x="1318" y="3440"/>
                      <a:pt x="1891" y="3533"/>
                    </a:cubicBezTo>
                    <a:cubicBezTo>
                      <a:pt x="2019" y="3554"/>
                      <a:pt x="2146" y="3564"/>
                      <a:pt x="2265" y="3564"/>
                    </a:cubicBezTo>
                    <a:cubicBezTo>
                      <a:pt x="2616" y="3564"/>
                      <a:pt x="2900" y="3479"/>
                      <a:pt x="2975" y="3351"/>
                    </a:cubicBezTo>
                    <a:cubicBezTo>
                      <a:pt x="3078" y="3177"/>
                      <a:pt x="3048" y="2875"/>
                      <a:pt x="2805" y="2692"/>
                    </a:cubicBezTo>
                    <a:cubicBezTo>
                      <a:pt x="2536" y="2489"/>
                      <a:pt x="2163" y="2316"/>
                      <a:pt x="2086" y="2093"/>
                    </a:cubicBezTo>
                    <a:cubicBezTo>
                      <a:pt x="2086" y="2093"/>
                      <a:pt x="2054" y="2257"/>
                      <a:pt x="1858" y="2257"/>
                    </a:cubicBezTo>
                    <a:cubicBezTo>
                      <a:pt x="1835" y="2257"/>
                      <a:pt x="1809" y="2255"/>
                      <a:pt x="1780" y="2250"/>
                    </a:cubicBezTo>
                    <a:cubicBezTo>
                      <a:pt x="1518" y="2199"/>
                      <a:pt x="470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64"/>
              <p:cNvSpPr/>
              <p:nvPr/>
            </p:nvSpPr>
            <p:spPr>
              <a:xfrm>
                <a:off x="8880035" y="4536288"/>
                <a:ext cx="93633" cy="164334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4142" extrusionOk="0">
                    <a:moveTo>
                      <a:pt x="460" y="0"/>
                    </a:moveTo>
                    <a:cubicBezTo>
                      <a:pt x="460" y="0"/>
                      <a:pt x="364" y="711"/>
                      <a:pt x="244" y="1067"/>
                    </a:cubicBezTo>
                    <a:cubicBezTo>
                      <a:pt x="121" y="1424"/>
                      <a:pt x="1" y="1467"/>
                      <a:pt x="34" y="1550"/>
                    </a:cubicBezTo>
                    <a:cubicBezTo>
                      <a:pt x="68" y="1633"/>
                      <a:pt x="160" y="1789"/>
                      <a:pt x="284" y="2042"/>
                    </a:cubicBezTo>
                    <a:cubicBezTo>
                      <a:pt x="480" y="2435"/>
                      <a:pt x="517" y="3393"/>
                      <a:pt x="810" y="3725"/>
                    </a:cubicBezTo>
                    <a:cubicBezTo>
                      <a:pt x="1073" y="4024"/>
                      <a:pt x="1423" y="4141"/>
                      <a:pt x="1737" y="4141"/>
                    </a:cubicBezTo>
                    <a:cubicBezTo>
                      <a:pt x="1800" y="4141"/>
                      <a:pt x="1862" y="4136"/>
                      <a:pt x="1921" y="4127"/>
                    </a:cubicBezTo>
                    <a:cubicBezTo>
                      <a:pt x="2360" y="4064"/>
                      <a:pt x="1981" y="3732"/>
                      <a:pt x="1981" y="3732"/>
                    </a:cubicBezTo>
                    <a:cubicBezTo>
                      <a:pt x="1821" y="3585"/>
                      <a:pt x="1781" y="3565"/>
                      <a:pt x="1665" y="3257"/>
                    </a:cubicBezTo>
                    <a:cubicBezTo>
                      <a:pt x="1542" y="2930"/>
                      <a:pt x="1448" y="1752"/>
                      <a:pt x="1514" y="1523"/>
                    </a:cubicBezTo>
                    <a:cubicBezTo>
                      <a:pt x="1582" y="1290"/>
                      <a:pt x="1781" y="585"/>
                      <a:pt x="1781" y="585"/>
                    </a:cubicBez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64"/>
              <p:cNvSpPr/>
              <p:nvPr/>
            </p:nvSpPr>
            <p:spPr>
              <a:xfrm>
                <a:off x="8748590" y="3910843"/>
                <a:ext cx="311250" cy="732837"/>
              </a:xfrm>
              <a:custGeom>
                <a:avLst/>
                <a:gdLst/>
                <a:ahLst/>
                <a:cxnLst/>
                <a:rect l="l" t="t" r="r" b="b"/>
                <a:pathLst>
                  <a:path w="7845" h="18471" extrusionOk="0">
                    <a:moveTo>
                      <a:pt x="603" y="0"/>
                    </a:moveTo>
                    <a:cubicBezTo>
                      <a:pt x="1" y="1640"/>
                      <a:pt x="473" y="4511"/>
                      <a:pt x="676" y="6719"/>
                    </a:cubicBezTo>
                    <a:cubicBezTo>
                      <a:pt x="853" y="8642"/>
                      <a:pt x="1082" y="10276"/>
                      <a:pt x="1082" y="10276"/>
                    </a:cubicBezTo>
                    <a:cubicBezTo>
                      <a:pt x="1082" y="10276"/>
                      <a:pt x="723" y="11170"/>
                      <a:pt x="750" y="12580"/>
                    </a:cubicBezTo>
                    <a:cubicBezTo>
                      <a:pt x="776" y="14077"/>
                      <a:pt x="1298" y="18259"/>
                      <a:pt x="1298" y="18259"/>
                    </a:cubicBezTo>
                    <a:cubicBezTo>
                      <a:pt x="1298" y="18259"/>
                      <a:pt x="1643" y="18471"/>
                      <a:pt x="2091" y="18471"/>
                    </a:cubicBezTo>
                    <a:cubicBezTo>
                      <a:pt x="2297" y="18471"/>
                      <a:pt x="2525" y="18426"/>
                      <a:pt x="2752" y="18295"/>
                    </a:cubicBezTo>
                    <a:cubicBezTo>
                      <a:pt x="2752" y="18295"/>
                      <a:pt x="2955" y="15807"/>
                      <a:pt x="3158" y="14088"/>
                    </a:cubicBezTo>
                    <a:cubicBezTo>
                      <a:pt x="3370" y="12295"/>
                      <a:pt x="3444" y="10984"/>
                      <a:pt x="3627" y="9936"/>
                    </a:cubicBezTo>
                    <a:cubicBezTo>
                      <a:pt x="3860" y="8629"/>
                      <a:pt x="4000" y="4468"/>
                      <a:pt x="4000" y="4468"/>
                    </a:cubicBezTo>
                    <a:lnTo>
                      <a:pt x="5041" y="8905"/>
                    </a:lnTo>
                    <a:cubicBezTo>
                      <a:pt x="5041" y="8905"/>
                      <a:pt x="4575" y="9849"/>
                      <a:pt x="4299" y="10910"/>
                    </a:cubicBezTo>
                    <a:cubicBezTo>
                      <a:pt x="4026" y="11972"/>
                      <a:pt x="3630" y="16346"/>
                      <a:pt x="3630" y="16346"/>
                    </a:cubicBezTo>
                    <a:cubicBezTo>
                      <a:pt x="3630" y="16346"/>
                      <a:pt x="4059" y="16894"/>
                      <a:pt x="4820" y="16894"/>
                    </a:cubicBezTo>
                    <a:cubicBezTo>
                      <a:pt x="4874" y="16894"/>
                      <a:pt x="4930" y="16891"/>
                      <a:pt x="4987" y="16885"/>
                    </a:cubicBezTo>
                    <a:cubicBezTo>
                      <a:pt x="4987" y="16885"/>
                      <a:pt x="7253" y="10222"/>
                      <a:pt x="7502" y="9537"/>
                    </a:cubicBezTo>
                    <a:cubicBezTo>
                      <a:pt x="7844" y="8599"/>
                      <a:pt x="7156" y="2268"/>
                      <a:pt x="6966" y="197"/>
                    </a:cubicBezTo>
                    <a:lnTo>
                      <a:pt x="6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64"/>
              <p:cNvSpPr/>
              <p:nvPr/>
            </p:nvSpPr>
            <p:spPr>
              <a:xfrm>
                <a:off x="8907252" y="4088073"/>
                <a:ext cx="32494" cy="138743"/>
              </a:xfrm>
              <a:custGeom>
                <a:avLst/>
                <a:gdLst/>
                <a:ahLst/>
                <a:cxnLst/>
                <a:rect l="l" t="t" r="r" b="b"/>
                <a:pathLst>
                  <a:path w="819" h="3497" extrusionOk="0">
                    <a:moveTo>
                      <a:pt x="1" y="1"/>
                    </a:moveTo>
                    <a:lnTo>
                      <a:pt x="819" y="3497"/>
                    </a:lnTo>
                    <a:lnTo>
                      <a:pt x="819" y="34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64"/>
              <p:cNvSpPr/>
              <p:nvPr/>
            </p:nvSpPr>
            <p:spPr>
              <a:xfrm>
                <a:off x="8907252" y="4027251"/>
                <a:ext cx="68400" cy="199565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5030" extrusionOk="0">
                    <a:moveTo>
                      <a:pt x="1723" y="0"/>
                    </a:moveTo>
                    <a:lnTo>
                      <a:pt x="1723" y="0"/>
                    </a:lnTo>
                    <a:cubicBezTo>
                      <a:pt x="1118" y="436"/>
                      <a:pt x="386" y="472"/>
                      <a:pt x="157" y="472"/>
                    </a:cubicBezTo>
                    <a:cubicBezTo>
                      <a:pt x="110" y="472"/>
                      <a:pt x="84" y="469"/>
                      <a:pt x="84" y="469"/>
                    </a:cubicBezTo>
                    <a:lnTo>
                      <a:pt x="1" y="1534"/>
                    </a:lnTo>
                    <a:lnTo>
                      <a:pt x="819" y="5030"/>
                    </a:lnTo>
                    <a:lnTo>
                      <a:pt x="366" y="1736"/>
                    </a:lnTo>
                    <a:lnTo>
                      <a:pt x="469" y="768"/>
                    </a:lnTo>
                    <a:cubicBezTo>
                      <a:pt x="1258" y="596"/>
                      <a:pt x="1723" y="0"/>
                      <a:pt x="17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64"/>
              <p:cNvSpPr/>
              <p:nvPr/>
            </p:nvSpPr>
            <p:spPr>
              <a:xfrm>
                <a:off x="8772633" y="3569435"/>
                <a:ext cx="252373" cy="380086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9580" extrusionOk="0">
                    <a:moveTo>
                      <a:pt x="4285" y="0"/>
                    </a:moveTo>
                    <a:lnTo>
                      <a:pt x="1697" y="449"/>
                    </a:lnTo>
                    <a:cubicBezTo>
                      <a:pt x="1697" y="449"/>
                      <a:pt x="1188" y="555"/>
                      <a:pt x="802" y="675"/>
                    </a:cubicBezTo>
                    <a:cubicBezTo>
                      <a:pt x="1341" y="1952"/>
                      <a:pt x="732" y="4104"/>
                      <a:pt x="732" y="4104"/>
                    </a:cubicBezTo>
                    <a:lnTo>
                      <a:pt x="1534" y="6303"/>
                    </a:lnTo>
                    <a:cubicBezTo>
                      <a:pt x="848" y="7072"/>
                      <a:pt x="437" y="7491"/>
                      <a:pt x="1" y="8598"/>
                    </a:cubicBezTo>
                    <a:cubicBezTo>
                      <a:pt x="294" y="8941"/>
                      <a:pt x="1560" y="9579"/>
                      <a:pt x="3235" y="9579"/>
                    </a:cubicBezTo>
                    <a:cubicBezTo>
                      <a:pt x="4180" y="9579"/>
                      <a:pt x="5255" y="9376"/>
                      <a:pt x="6360" y="8802"/>
                    </a:cubicBezTo>
                    <a:cubicBezTo>
                      <a:pt x="6360" y="8802"/>
                      <a:pt x="6244" y="6902"/>
                      <a:pt x="5825" y="5695"/>
                    </a:cubicBezTo>
                    <a:cubicBezTo>
                      <a:pt x="6284" y="3775"/>
                      <a:pt x="6307" y="3266"/>
                      <a:pt x="6174" y="2761"/>
                    </a:cubicBezTo>
                    <a:cubicBezTo>
                      <a:pt x="5805" y="1330"/>
                      <a:pt x="5396" y="974"/>
                      <a:pt x="42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64"/>
              <p:cNvSpPr/>
              <p:nvPr/>
            </p:nvSpPr>
            <p:spPr>
              <a:xfrm>
                <a:off x="8788345" y="4660909"/>
                <a:ext cx="151122" cy="131007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3302" extrusionOk="0">
                    <a:moveTo>
                      <a:pt x="301" y="1"/>
                    </a:moveTo>
                    <a:cubicBezTo>
                      <a:pt x="231" y="1"/>
                      <a:pt x="171" y="230"/>
                      <a:pt x="116" y="441"/>
                    </a:cubicBezTo>
                    <a:cubicBezTo>
                      <a:pt x="53" y="684"/>
                      <a:pt x="1" y="967"/>
                      <a:pt x="44" y="1097"/>
                    </a:cubicBezTo>
                    <a:cubicBezTo>
                      <a:pt x="127" y="1333"/>
                      <a:pt x="472" y="1559"/>
                      <a:pt x="623" y="1762"/>
                    </a:cubicBezTo>
                    <a:cubicBezTo>
                      <a:pt x="775" y="1968"/>
                      <a:pt x="945" y="2254"/>
                      <a:pt x="1268" y="2627"/>
                    </a:cubicBezTo>
                    <a:cubicBezTo>
                      <a:pt x="1487" y="2876"/>
                      <a:pt x="1949" y="3232"/>
                      <a:pt x="2545" y="3292"/>
                    </a:cubicBezTo>
                    <a:cubicBezTo>
                      <a:pt x="2606" y="3299"/>
                      <a:pt x="2671" y="3302"/>
                      <a:pt x="2737" y="3302"/>
                    </a:cubicBezTo>
                    <a:cubicBezTo>
                      <a:pt x="3224" y="3302"/>
                      <a:pt x="3808" y="3129"/>
                      <a:pt x="3683" y="2763"/>
                    </a:cubicBezTo>
                    <a:cubicBezTo>
                      <a:pt x="3549" y="2364"/>
                      <a:pt x="3014" y="1952"/>
                      <a:pt x="2622" y="1596"/>
                    </a:cubicBezTo>
                    <a:cubicBezTo>
                      <a:pt x="2126" y="1143"/>
                      <a:pt x="1767" y="308"/>
                      <a:pt x="1730" y="36"/>
                    </a:cubicBezTo>
                    <a:lnTo>
                      <a:pt x="1730" y="215"/>
                    </a:lnTo>
                    <a:cubicBezTo>
                      <a:pt x="1732" y="329"/>
                      <a:pt x="1322" y="350"/>
                      <a:pt x="1071" y="350"/>
                    </a:cubicBezTo>
                    <a:cubicBezTo>
                      <a:pt x="1014" y="350"/>
                      <a:pt x="965" y="349"/>
                      <a:pt x="931" y="348"/>
                    </a:cubicBezTo>
                    <a:cubicBezTo>
                      <a:pt x="652" y="338"/>
                      <a:pt x="403" y="238"/>
                      <a:pt x="310" y="139"/>
                    </a:cubicBezTo>
                    <a:cubicBezTo>
                      <a:pt x="310" y="139"/>
                      <a:pt x="313" y="28"/>
                      <a:pt x="310" y="2"/>
                    </a:cubicBezTo>
                    <a:cubicBezTo>
                      <a:pt x="307" y="1"/>
                      <a:pt x="304" y="1"/>
                      <a:pt x="3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64"/>
              <p:cNvSpPr/>
              <p:nvPr/>
            </p:nvSpPr>
            <p:spPr>
              <a:xfrm>
                <a:off x="8800605" y="4662297"/>
                <a:ext cx="111804" cy="91530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2307" extrusionOk="0">
                    <a:moveTo>
                      <a:pt x="1421" y="1"/>
                    </a:moveTo>
                    <a:lnTo>
                      <a:pt x="1421" y="180"/>
                    </a:lnTo>
                    <a:cubicBezTo>
                      <a:pt x="1423" y="294"/>
                      <a:pt x="1013" y="315"/>
                      <a:pt x="762" y="315"/>
                    </a:cubicBezTo>
                    <a:cubicBezTo>
                      <a:pt x="705" y="315"/>
                      <a:pt x="656" y="314"/>
                      <a:pt x="622" y="313"/>
                    </a:cubicBezTo>
                    <a:cubicBezTo>
                      <a:pt x="343" y="303"/>
                      <a:pt x="94" y="203"/>
                      <a:pt x="1" y="104"/>
                    </a:cubicBezTo>
                    <a:lnTo>
                      <a:pt x="1" y="104"/>
                    </a:lnTo>
                    <a:cubicBezTo>
                      <a:pt x="1" y="104"/>
                      <a:pt x="426" y="1102"/>
                      <a:pt x="799" y="1557"/>
                    </a:cubicBezTo>
                    <a:cubicBezTo>
                      <a:pt x="1150" y="1987"/>
                      <a:pt x="1707" y="2306"/>
                      <a:pt x="2182" y="2306"/>
                    </a:cubicBezTo>
                    <a:cubicBezTo>
                      <a:pt x="2211" y="2306"/>
                      <a:pt x="2241" y="2305"/>
                      <a:pt x="2269" y="2302"/>
                    </a:cubicBezTo>
                    <a:cubicBezTo>
                      <a:pt x="2758" y="2259"/>
                      <a:pt x="2818" y="2056"/>
                      <a:pt x="2609" y="1823"/>
                    </a:cubicBezTo>
                    <a:cubicBezTo>
                      <a:pt x="2509" y="1734"/>
                      <a:pt x="2406" y="1644"/>
                      <a:pt x="2313" y="1561"/>
                    </a:cubicBezTo>
                    <a:cubicBezTo>
                      <a:pt x="1817" y="1108"/>
                      <a:pt x="1458" y="273"/>
                      <a:pt x="1421" y="1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64"/>
              <p:cNvSpPr/>
              <p:nvPr/>
            </p:nvSpPr>
            <p:spPr>
              <a:xfrm>
                <a:off x="8814729" y="3767892"/>
                <a:ext cx="49276" cy="6685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1685" extrusionOk="0">
                    <a:moveTo>
                      <a:pt x="1" y="0"/>
                    </a:moveTo>
                    <a:lnTo>
                      <a:pt x="473" y="1301"/>
                    </a:lnTo>
                    <a:lnTo>
                      <a:pt x="1241" y="16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64"/>
              <p:cNvSpPr/>
              <p:nvPr/>
            </p:nvSpPr>
            <p:spPr>
              <a:xfrm>
                <a:off x="8788464" y="3360067"/>
                <a:ext cx="201549" cy="279471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7044" extrusionOk="0">
                    <a:moveTo>
                      <a:pt x="4301" y="1"/>
                    </a:moveTo>
                    <a:cubicBezTo>
                      <a:pt x="4252" y="573"/>
                      <a:pt x="3909" y="1481"/>
                      <a:pt x="2971" y="2033"/>
                    </a:cubicBezTo>
                    <a:cubicBezTo>
                      <a:pt x="2053" y="2569"/>
                      <a:pt x="1348" y="2575"/>
                      <a:pt x="1312" y="2575"/>
                    </a:cubicBezTo>
                    <a:cubicBezTo>
                      <a:pt x="1311" y="2575"/>
                      <a:pt x="1311" y="2575"/>
                      <a:pt x="1311" y="2575"/>
                    </a:cubicBezTo>
                    <a:cubicBezTo>
                      <a:pt x="1185" y="2335"/>
                      <a:pt x="950" y="2213"/>
                      <a:pt x="720" y="2213"/>
                    </a:cubicBezTo>
                    <a:cubicBezTo>
                      <a:pt x="557" y="2213"/>
                      <a:pt x="396" y="2275"/>
                      <a:pt x="280" y="2399"/>
                    </a:cubicBezTo>
                    <a:cubicBezTo>
                      <a:pt x="1" y="2702"/>
                      <a:pt x="141" y="3244"/>
                      <a:pt x="520" y="3557"/>
                    </a:cubicBezTo>
                    <a:cubicBezTo>
                      <a:pt x="712" y="3716"/>
                      <a:pt x="869" y="3762"/>
                      <a:pt x="986" y="3762"/>
                    </a:cubicBezTo>
                    <a:cubicBezTo>
                      <a:pt x="1149" y="3762"/>
                      <a:pt x="1235" y="3673"/>
                      <a:pt x="1235" y="3673"/>
                    </a:cubicBezTo>
                    <a:lnTo>
                      <a:pt x="1301" y="5786"/>
                    </a:lnTo>
                    <a:cubicBezTo>
                      <a:pt x="1301" y="5786"/>
                      <a:pt x="1790" y="6464"/>
                      <a:pt x="2382" y="6843"/>
                    </a:cubicBezTo>
                    <a:cubicBezTo>
                      <a:pt x="2600" y="6984"/>
                      <a:pt x="2873" y="7044"/>
                      <a:pt x="3134" y="7044"/>
                    </a:cubicBezTo>
                    <a:cubicBezTo>
                      <a:pt x="3584" y="7044"/>
                      <a:pt x="3995" y="6864"/>
                      <a:pt x="4012" y="6607"/>
                    </a:cubicBezTo>
                    <a:cubicBezTo>
                      <a:pt x="4039" y="6202"/>
                      <a:pt x="3231" y="5313"/>
                      <a:pt x="3231" y="5313"/>
                    </a:cubicBezTo>
                    <a:lnTo>
                      <a:pt x="3221" y="4705"/>
                    </a:lnTo>
                    <a:lnTo>
                      <a:pt x="3221" y="4705"/>
                    </a:lnTo>
                    <a:cubicBezTo>
                      <a:pt x="3480" y="4741"/>
                      <a:pt x="3743" y="4773"/>
                      <a:pt x="3965" y="4773"/>
                    </a:cubicBezTo>
                    <a:cubicBezTo>
                      <a:pt x="4131" y="4773"/>
                      <a:pt x="4274" y="4755"/>
                      <a:pt x="4375" y="4708"/>
                    </a:cubicBezTo>
                    <a:cubicBezTo>
                      <a:pt x="4611" y="4594"/>
                      <a:pt x="5080" y="4219"/>
                      <a:pt x="5073" y="2746"/>
                    </a:cubicBezTo>
                    <a:cubicBezTo>
                      <a:pt x="5067" y="1006"/>
                      <a:pt x="4634" y="188"/>
                      <a:pt x="4301" y="1"/>
                    </a:cubicBez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64"/>
              <p:cNvSpPr/>
              <p:nvPr/>
            </p:nvSpPr>
            <p:spPr>
              <a:xfrm>
                <a:off x="8901856" y="3450884"/>
                <a:ext cx="15315" cy="15354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87" extrusionOk="0">
                    <a:moveTo>
                      <a:pt x="191" y="0"/>
                    </a:moveTo>
                    <a:cubicBezTo>
                      <a:pt x="187" y="0"/>
                      <a:pt x="183" y="0"/>
                      <a:pt x="180" y="1"/>
                    </a:cubicBezTo>
                    <a:cubicBezTo>
                      <a:pt x="77" y="10"/>
                      <a:pt x="0" y="100"/>
                      <a:pt x="10" y="207"/>
                    </a:cubicBezTo>
                    <a:cubicBezTo>
                      <a:pt x="17" y="309"/>
                      <a:pt x="99" y="387"/>
                      <a:pt x="196" y="387"/>
                    </a:cubicBezTo>
                    <a:cubicBezTo>
                      <a:pt x="201" y="387"/>
                      <a:pt x="205" y="387"/>
                      <a:pt x="209" y="386"/>
                    </a:cubicBezTo>
                    <a:cubicBezTo>
                      <a:pt x="309" y="377"/>
                      <a:pt x="386" y="286"/>
                      <a:pt x="379" y="180"/>
                    </a:cubicBezTo>
                    <a:cubicBezTo>
                      <a:pt x="369" y="78"/>
                      <a:pt x="286" y="0"/>
                      <a:pt x="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64"/>
              <p:cNvSpPr/>
              <p:nvPr/>
            </p:nvSpPr>
            <p:spPr>
              <a:xfrm>
                <a:off x="8918837" y="3507501"/>
                <a:ext cx="18528" cy="11783"/>
              </a:xfrm>
              <a:custGeom>
                <a:avLst/>
                <a:gdLst/>
                <a:ahLst/>
                <a:cxnLst/>
                <a:rect l="l" t="t" r="r" b="b"/>
                <a:pathLst>
                  <a:path w="467" h="297" extrusionOk="0">
                    <a:moveTo>
                      <a:pt x="34" y="0"/>
                    </a:moveTo>
                    <a:lnTo>
                      <a:pt x="34" y="0"/>
                    </a:lnTo>
                    <a:cubicBezTo>
                      <a:pt x="1" y="124"/>
                      <a:pt x="71" y="253"/>
                      <a:pt x="191" y="287"/>
                    </a:cubicBezTo>
                    <a:cubicBezTo>
                      <a:pt x="212" y="293"/>
                      <a:pt x="234" y="296"/>
                      <a:pt x="255" y="296"/>
                    </a:cubicBezTo>
                    <a:cubicBezTo>
                      <a:pt x="354" y="296"/>
                      <a:pt x="442" y="229"/>
                      <a:pt x="467" y="12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64"/>
              <p:cNvSpPr/>
              <p:nvPr/>
            </p:nvSpPr>
            <p:spPr>
              <a:xfrm>
                <a:off x="8961369" y="3419620"/>
                <a:ext cx="17695" cy="14124"/>
              </a:xfrm>
              <a:custGeom>
                <a:avLst/>
                <a:gdLst/>
                <a:ahLst/>
                <a:cxnLst/>
                <a:rect l="l" t="t" r="r" b="b"/>
                <a:pathLst>
                  <a:path w="446" h="356" extrusionOk="0">
                    <a:moveTo>
                      <a:pt x="188" y="0"/>
                    </a:moveTo>
                    <a:cubicBezTo>
                      <a:pt x="114" y="0"/>
                      <a:pt x="43" y="38"/>
                      <a:pt x="0" y="107"/>
                    </a:cubicBezTo>
                    <a:lnTo>
                      <a:pt x="383" y="356"/>
                    </a:lnTo>
                    <a:cubicBezTo>
                      <a:pt x="446" y="250"/>
                      <a:pt x="416" y="104"/>
                      <a:pt x="310" y="37"/>
                    </a:cubicBezTo>
                    <a:cubicBezTo>
                      <a:pt x="272" y="12"/>
                      <a:pt x="230" y="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2" name="Google Shape;2502;p64"/>
              <p:cNvSpPr/>
              <p:nvPr/>
            </p:nvSpPr>
            <p:spPr>
              <a:xfrm>
                <a:off x="8958592" y="3444021"/>
                <a:ext cx="15354" cy="15394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88" extrusionOk="0">
                    <a:moveTo>
                      <a:pt x="188" y="0"/>
                    </a:moveTo>
                    <a:cubicBezTo>
                      <a:pt x="184" y="0"/>
                      <a:pt x="180" y="0"/>
                      <a:pt x="176" y="0"/>
                    </a:cubicBezTo>
                    <a:cubicBezTo>
                      <a:pt x="77" y="11"/>
                      <a:pt x="1" y="100"/>
                      <a:pt x="7" y="207"/>
                    </a:cubicBezTo>
                    <a:cubicBezTo>
                      <a:pt x="16" y="309"/>
                      <a:pt x="100" y="387"/>
                      <a:pt x="195" y="387"/>
                    </a:cubicBezTo>
                    <a:cubicBezTo>
                      <a:pt x="199" y="387"/>
                      <a:pt x="203" y="387"/>
                      <a:pt x="207" y="387"/>
                    </a:cubicBezTo>
                    <a:cubicBezTo>
                      <a:pt x="310" y="376"/>
                      <a:pt x="386" y="287"/>
                      <a:pt x="376" y="180"/>
                    </a:cubicBezTo>
                    <a:cubicBezTo>
                      <a:pt x="370" y="78"/>
                      <a:pt x="287" y="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3" name="Google Shape;2503;p64"/>
              <p:cNvSpPr/>
              <p:nvPr/>
            </p:nvSpPr>
            <p:spPr>
              <a:xfrm>
                <a:off x="8940222" y="3444140"/>
                <a:ext cx="24083" cy="47967"/>
              </a:xfrm>
              <a:custGeom>
                <a:avLst/>
                <a:gdLst/>
                <a:ahLst/>
                <a:cxnLst/>
                <a:rect l="l" t="t" r="r" b="b"/>
                <a:pathLst>
                  <a:path w="607" h="1209" extrusionOk="0">
                    <a:moveTo>
                      <a:pt x="1" y="1"/>
                    </a:moveTo>
                    <a:lnTo>
                      <a:pt x="25" y="1209"/>
                    </a:lnTo>
                    <a:lnTo>
                      <a:pt x="607" y="10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64"/>
              <p:cNvSpPr/>
              <p:nvPr/>
            </p:nvSpPr>
            <p:spPr>
              <a:xfrm>
                <a:off x="8851945" y="3519523"/>
                <a:ext cx="64551" cy="38961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982" extrusionOk="0">
                    <a:moveTo>
                      <a:pt x="1" y="1"/>
                    </a:moveTo>
                    <a:cubicBezTo>
                      <a:pt x="1" y="1"/>
                      <a:pt x="61" y="243"/>
                      <a:pt x="357" y="483"/>
                    </a:cubicBezTo>
                    <a:cubicBezTo>
                      <a:pt x="656" y="726"/>
                      <a:pt x="1627" y="982"/>
                      <a:pt x="1627" y="982"/>
                    </a:cubicBezTo>
                    <a:lnTo>
                      <a:pt x="1621" y="686"/>
                    </a:lnTo>
                    <a:cubicBezTo>
                      <a:pt x="1145" y="635"/>
                      <a:pt x="164" y="383"/>
                      <a:pt x="1" y="1"/>
                    </a:cubicBezTo>
                    <a:close/>
                  </a:path>
                </a:pathLst>
              </a:custGeom>
              <a:solidFill>
                <a:srgbClr val="9A4A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5" name="Google Shape;2505;p64"/>
              <p:cNvSpPr/>
              <p:nvPr/>
            </p:nvSpPr>
            <p:spPr>
              <a:xfrm>
                <a:off x="8916457" y="3560587"/>
                <a:ext cx="101409" cy="7574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1909" extrusionOk="0">
                    <a:moveTo>
                      <a:pt x="651" y="0"/>
                    </a:moveTo>
                    <a:cubicBezTo>
                      <a:pt x="314" y="0"/>
                      <a:pt x="1" y="39"/>
                      <a:pt x="1" y="39"/>
                    </a:cubicBezTo>
                    <a:lnTo>
                      <a:pt x="5" y="259"/>
                    </a:lnTo>
                    <a:cubicBezTo>
                      <a:pt x="5" y="259"/>
                      <a:pt x="400" y="748"/>
                      <a:pt x="963" y="981"/>
                    </a:cubicBezTo>
                    <a:cubicBezTo>
                      <a:pt x="1162" y="1167"/>
                      <a:pt x="1275" y="1530"/>
                      <a:pt x="1574" y="1716"/>
                    </a:cubicBezTo>
                    <a:cubicBezTo>
                      <a:pt x="1787" y="1848"/>
                      <a:pt x="1979" y="1909"/>
                      <a:pt x="2135" y="1909"/>
                    </a:cubicBezTo>
                    <a:cubicBezTo>
                      <a:pt x="2386" y="1909"/>
                      <a:pt x="2545" y="1752"/>
                      <a:pt x="2549" y="1487"/>
                    </a:cubicBezTo>
                    <a:cubicBezTo>
                      <a:pt x="2556" y="1177"/>
                      <a:pt x="2360" y="685"/>
                      <a:pt x="2187" y="529"/>
                    </a:cubicBezTo>
                    <a:cubicBezTo>
                      <a:pt x="1874" y="253"/>
                      <a:pt x="1511" y="156"/>
                      <a:pt x="1252" y="70"/>
                    </a:cubicBezTo>
                    <a:cubicBezTo>
                      <a:pt x="1093" y="16"/>
                      <a:pt x="867" y="0"/>
                      <a:pt x="651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6" name="Google Shape;2506;p64"/>
              <p:cNvSpPr/>
              <p:nvPr/>
            </p:nvSpPr>
            <p:spPr>
              <a:xfrm>
                <a:off x="8676301" y="3596176"/>
                <a:ext cx="154693" cy="268481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6767" extrusionOk="0">
                    <a:moveTo>
                      <a:pt x="3230" y="1"/>
                    </a:moveTo>
                    <a:cubicBezTo>
                      <a:pt x="2255" y="324"/>
                      <a:pt x="2119" y="723"/>
                      <a:pt x="1760" y="2130"/>
                    </a:cubicBezTo>
                    <a:cubicBezTo>
                      <a:pt x="1440" y="3370"/>
                      <a:pt x="1281" y="4265"/>
                      <a:pt x="1281" y="4265"/>
                    </a:cubicBezTo>
                    <a:lnTo>
                      <a:pt x="0" y="6766"/>
                    </a:lnTo>
                    <a:cubicBezTo>
                      <a:pt x="0" y="6766"/>
                      <a:pt x="2255" y="6494"/>
                      <a:pt x="2429" y="6052"/>
                    </a:cubicBezTo>
                    <a:cubicBezTo>
                      <a:pt x="2801" y="5094"/>
                      <a:pt x="3396" y="3221"/>
                      <a:pt x="3563" y="2452"/>
                    </a:cubicBezTo>
                    <a:cubicBezTo>
                      <a:pt x="3746" y="1608"/>
                      <a:pt x="3898" y="719"/>
                      <a:pt x="3230" y="1"/>
                    </a:cubicBezTo>
                    <a:close/>
                  </a:path>
                </a:pathLst>
              </a:custGeom>
              <a:solidFill>
                <a:srgbClr val="B166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64"/>
              <p:cNvSpPr/>
              <p:nvPr/>
            </p:nvSpPr>
            <p:spPr>
              <a:xfrm>
                <a:off x="8660709" y="4665471"/>
                <a:ext cx="57053" cy="100338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2529" extrusionOk="0">
                    <a:moveTo>
                      <a:pt x="0" y="1"/>
                    </a:moveTo>
                    <a:lnTo>
                      <a:pt x="0" y="2479"/>
                    </a:lnTo>
                    <a:lnTo>
                      <a:pt x="1368" y="2528"/>
                    </a:lnTo>
                    <a:lnTo>
                      <a:pt x="1437" y="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64"/>
              <p:cNvSpPr/>
              <p:nvPr/>
            </p:nvSpPr>
            <p:spPr>
              <a:xfrm>
                <a:off x="8457610" y="3963770"/>
                <a:ext cx="294587" cy="858726"/>
              </a:xfrm>
              <a:custGeom>
                <a:avLst/>
                <a:gdLst/>
                <a:ahLst/>
                <a:cxnLst/>
                <a:rect l="l" t="t" r="r" b="b"/>
                <a:pathLst>
                  <a:path w="7425" h="21644" extrusionOk="0">
                    <a:moveTo>
                      <a:pt x="6952" y="0"/>
                    </a:moveTo>
                    <a:lnTo>
                      <a:pt x="187" y="16"/>
                    </a:lnTo>
                    <a:cubicBezTo>
                      <a:pt x="187" y="1321"/>
                      <a:pt x="386" y="11836"/>
                      <a:pt x="386" y="11836"/>
                    </a:cubicBezTo>
                    <a:cubicBezTo>
                      <a:pt x="353" y="12211"/>
                      <a:pt x="0" y="12903"/>
                      <a:pt x="77" y="14346"/>
                    </a:cubicBezTo>
                    <a:cubicBezTo>
                      <a:pt x="180" y="16309"/>
                      <a:pt x="320" y="21462"/>
                      <a:pt x="320" y="21462"/>
                    </a:cubicBezTo>
                    <a:cubicBezTo>
                      <a:pt x="320" y="21462"/>
                      <a:pt x="629" y="21644"/>
                      <a:pt x="1101" y="21644"/>
                    </a:cubicBezTo>
                    <a:cubicBezTo>
                      <a:pt x="1319" y="21644"/>
                      <a:pt x="1571" y="21605"/>
                      <a:pt x="1843" y="21491"/>
                    </a:cubicBezTo>
                    <a:cubicBezTo>
                      <a:pt x="1843" y="21491"/>
                      <a:pt x="3137" y="14353"/>
                      <a:pt x="3380" y="12410"/>
                    </a:cubicBezTo>
                    <a:cubicBezTo>
                      <a:pt x="3596" y="10714"/>
                      <a:pt x="3959" y="5003"/>
                      <a:pt x="3959" y="5003"/>
                    </a:cubicBezTo>
                    <a:lnTo>
                      <a:pt x="4700" y="11642"/>
                    </a:lnTo>
                    <a:cubicBezTo>
                      <a:pt x="4700" y="11642"/>
                      <a:pt x="4448" y="12657"/>
                      <a:pt x="4531" y="13818"/>
                    </a:cubicBezTo>
                    <a:cubicBezTo>
                      <a:pt x="4594" y="14716"/>
                      <a:pt x="5033" y="19400"/>
                      <a:pt x="5033" y="19400"/>
                    </a:cubicBezTo>
                    <a:cubicBezTo>
                      <a:pt x="5033" y="19400"/>
                      <a:pt x="5381" y="19634"/>
                      <a:pt x="5935" y="19634"/>
                    </a:cubicBezTo>
                    <a:cubicBezTo>
                      <a:pt x="6136" y="19634"/>
                      <a:pt x="6364" y="19603"/>
                      <a:pt x="6613" y="19519"/>
                    </a:cubicBezTo>
                    <a:cubicBezTo>
                      <a:pt x="6613" y="19519"/>
                      <a:pt x="7391" y="12467"/>
                      <a:pt x="7408" y="11642"/>
                    </a:cubicBezTo>
                    <a:cubicBezTo>
                      <a:pt x="7425" y="10704"/>
                      <a:pt x="6952" y="0"/>
                      <a:pt x="69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9" name="Google Shape;2509;p64"/>
              <p:cNvSpPr/>
              <p:nvPr/>
            </p:nvSpPr>
            <p:spPr>
              <a:xfrm>
                <a:off x="8614646" y="4118981"/>
                <a:ext cx="75700" cy="287961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7258" extrusionOk="0">
                    <a:moveTo>
                      <a:pt x="1907" y="0"/>
                    </a:moveTo>
                    <a:lnTo>
                      <a:pt x="1907" y="0"/>
                    </a:lnTo>
                    <a:cubicBezTo>
                      <a:pt x="1095" y="785"/>
                      <a:pt x="1" y="1091"/>
                      <a:pt x="1" y="1091"/>
                    </a:cubicBezTo>
                    <a:lnTo>
                      <a:pt x="679" y="7258"/>
                    </a:lnTo>
                    <a:lnTo>
                      <a:pt x="443" y="1327"/>
                    </a:lnTo>
                    <a:cubicBezTo>
                      <a:pt x="1537" y="688"/>
                      <a:pt x="1907" y="0"/>
                      <a:pt x="19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0" name="Google Shape;2510;p64"/>
              <p:cNvSpPr/>
              <p:nvPr/>
            </p:nvSpPr>
            <p:spPr>
              <a:xfrm>
                <a:off x="8460229" y="3660728"/>
                <a:ext cx="279709" cy="414683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10452" extrusionOk="0">
                    <a:moveTo>
                      <a:pt x="4751" y="1"/>
                    </a:moveTo>
                    <a:lnTo>
                      <a:pt x="2888" y="257"/>
                    </a:lnTo>
                    <a:lnTo>
                      <a:pt x="995" y="649"/>
                    </a:lnTo>
                    <a:cubicBezTo>
                      <a:pt x="995" y="649"/>
                      <a:pt x="1" y="932"/>
                      <a:pt x="1" y="2618"/>
                    </a:cubicBezTo>
                    <a:lnTo>
                      <a:pt x="74" y="5698"/>
                    </a:lnTo>
                    <a:lnTo>
                      <a:pt x="57" y="9670"/>
                    </a:lnTo>
                    <a:cubicBezTo>
                      <a:pt x="543" y="10197"/>
                      <a:pt x="1826" y="10451"/>
                      <a:pt x="3197" y="10451"/>
                    </a:cubicBezTo>
                    <a:cubicBezTo>
                      <a:pt x="4676" y="10451"/>
                      <a:pt x="6257" y="10155"/>
                      <a:pt x="7049" y="9584"/>
                    </a:cubicBezTo>
                    <a:cubicBezTo>
                      <a:pt x="7049" y="9584"/>
                      <a:pt x="6886" y="4754"/>
                      <a:pt x="6783" y="2622"/>
                    </a:cubicBezTo>
                    <a:cubicBezTo>
                      <a:pt x="6710" y="1105"/>
                      <a:pt x="6201" y="34"/>
                      <a:pt x="47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64"/>
              <p:cNvSpPr/>
              <p:nvPr/>
            </p:nvSpPr>
            <p:spPr>
              <a:xfrm>
                <a:off x="8355049" y="3686874"/>
                <a:ext cx="142711" cy="580287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14626" extrusionOk="0">
                    <a:moveTo>
                      <a:pt x="3597" y="0"/>
                    </a:moveTo>
                    <a:cubicBezTo>
                      <a:pt x="2040" y="253"/>
                      <a:pt x="763" y="2382"/>
                      <a:pt x="207" y="6666"/>
                    </a:cubicBezTo>
                    <a:cubicBezTo>
                      <a:pt x="97" y="7525"/>
                      <a:pt x="84" y="9198"/>
                      <a:pt x="24" y="10624"/>
                    </a:cubicBezTo>
                    <a:cubicBezTo>
                      <a:pt x="1" y="11174"/>
                      <a:pt x="4" y="11869"/>
                      <a:pt x="54" y="12301"/>
                    </a:cubicBezTo>
                    <a:cubicBezTo>
                      <a:pt x="224" y="13795"/>
                      <a:pt x="679" y="14433"/>
                      <a:pt x="1311" y="14567"/>
                    </a:cubicBezTo>
                    <a:cubicBezTo>
                      <a:pt x="1500" y="14606"/>
                      <a:pt x="1655" y="14625"/>
                      <a:pt x="1781" y="14625"/>
                    </a:cubicBezTo>
                    <a:cubicBezTo>
                      <a:pt x="2327" y="14625"/>
                      <a:pt x="2312" y="14265"/>
                      <a:pt x="2016" y="13678"/>
                    </a:cubicBezTo>
                    <a:cubicBezTo>
                      <a:pt x="1747" y="13146"/>
                      <a:pt x="1794" y="12484"/>
                      <a:pt x="1794" y="12484"/>
                    </a:cubicBezTo>
                    <a:lnTo>
                      <a:pt x="1794" y="12484"/>
                    </a:lnTo>
                    <a:cubicBezTo>
                      <a:pt x="1970" y="12663"/>
                      <a:pt x="2116" y="12803"/>
                      <a:pt x="2236" y="12870"/>
                    </a:cubicBezTo>
                    <a:cubicBezTo>
                      <a:pt x="2316" y="12915"/>
                      <a:pt x="2391" y="12932"/>
                      <a:pt x="2456" y="12932"/>
                    </a:cubicBezTo>
                    <a:cubicBezTo>
                      <a:pt x="2584" y="12932"/>
                      <a:pt x="2677" y="12865"/>
                      <a:pt x="2712" y="12810"/>
                    </a:cubicBezTo>
                    <a:cubicBezTo>
                      <a:pt x="2755" y="12747"/>
                      <a:pt x="2589" y="12654"/>
                      <a:pt x="2429" y="12388"/>
                    </a:cubicBezTo>
                    <a:cubicBezTo>
                      <a:pt x="2223" y="12049"/>
                      <a:pt x="2130" y="11789"/>
                      <a:pt x="1824" y="11486"/>
                    </a:cubicBezTo>
                    <a:cubicBezTo>
                      <a:pt x="1707" y="11376"/>
                      <a:pt x="1634" y="11226"/>
                      <a:pt x="1624" y="11067"/>
                    </a:cubicBezTo>
                    <a:cubicBezTo>
                      <a:pt x="1561" y="10165"/>
                      <a:pt x="1801" y="8332"/>
                      <a:pt x="2004" y="7279"/>
                    </a:cubicBezTo>
                    <a:cubicBezTo>
                      <a:pt x="2439" y="5030"/>
                      <a:pt x="3484" y="2741"/>
                      <a:pt x="3484" y="2741"/>
                    </a:cubicBezTo>
                    <a:lnTo>
                      <a:pt x="3597" y="0"/>
                    </a:ln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2" name="Google Shape;2512;p64"/>
              <p:cNvSpPr/>
              <p:nvPr/>
            </p:nvSpPr>
            <p:spPr>
              <a:xfrm>
                <a:off x="8369293" y="3683978"/>
                <a:ext cx="149852" cy="226624"/>
              </a:xfrm>
              <a:custGeom>
                <a:avLst/>
                <a:gdLst/>
                <a:ahLst/>
                <a:cxnLst/>
                <a:rect l="l" t="t" r="r" b="b"/>
                <a:pathLst>
                  <a:path w="3777" h="5712" extrusionOk="0">
                    <a:moveTo>
                      <a:pt x="3492" y="0"/>
                    </a:moveTo>
                    <a:cubicBezTo>
                      <a:pt x="3038" y="0"/>
                      <a:pt x="2048" y="231"/>
                      <a:pt x="1445" y="1220"/>
                    </a:cubicBezTo>
                    <a:cubicBezTo>
                      <a:pt x="799" y="2275"/>
                      <a:pt x="71" y="4411"/>
                      <a:pt x="1" y="5063"/>
                    </a:cubicBezTo>
                    <a:cubicBezTo>
                      <a:pt x="1" y="5063"/>
                      <a:pt x="1179" y="5711"/>
                      <a:pt x="2252" y="5711"/>
                    </a:cubicBezTo>
                    <a:cubicBezTo>
                      <a:pt x="2266" y="5711"/>
                      <a:pt x="2279" y="5711"/>
                      <a:pt x="2293" y="5711"/>
                    </a:cubicBezTo>
                    <a:lnTo>
                      <a:pt x="3238" y="3116"/>
                    </a:lnTo>
                    <a:cubicBezTo>
                      <a:pt x="3238" y="3116"/>
                      <a:pt x="3777" y="2099"/>
                      <a:pt x="3573" y="3"/>
                    </a:cubicBezTo>
                    <a:cubicBezTo>
                      <a:pt x="3549" y="1"/>
                      <a:pt x="3521" y="0"/>
                      <a:pt x="3492" y="0"/>
                    </a:cubicBez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3" name="Google Shape;2513;p64"/>
              <p:cNvSpPr/>
              <p:nvPr/>
            </p:nvSpPr>
            <p:spPr>
              <a:xfrm>
                <a:off x="8511053" y="3684097"/>
                <a:ext cx="1904" cy="35946"/>
              </a:xfrm>
              <a:custGeom>
                <a:avLst/>
                <a:gdLst/>
                <a:ahLst/>
                <a:cxnLst/>
                <a:rect l="l" t="t" r="r" b="b"/>
                <a:pathLst>
                  <a:path w="48" h="90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330"/>
                      <a:pt x="47" y="629"/>
                      <a:pt x="47" y="905"/>
                    </a:cubicBezTo>
                    <a:cubicBezTo>
                      <a:pt x="47" y="629"/>
                      <a:pt x="34" y="330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4" name="Google Shape;2514;p64"/>
              <p:cNvSpPr/>
              <p:nvPr/>
            </p:nvSpPr>
            <p:spPr>
              <a:xfrm>
                <a:off x="8369293" y="3683938"/>
                <a:ext cx="143663" cy="226663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5713" extrusionOk="0">
                    <a:moveTo>
                      <a:pt x="3490" y="1"/>
                    </a:moveTo>
                    <a:cubicBezTo>
                      <a:pt x="3034" y="1"/>
                      <a:pt x="2047" y="234"/>
                      <a:pt x="1445" y="1221"/>
                    </a:cubicBezTo>
                    <a:cubicBezTo>
                      <a:pt x="799" y="2276"/>
                      <a:pt x="71" y="4412"/>
                      <a:pt x="1" y="5064"/>
                    </a:cubicBezTo>
                    <a:cubicBezTo>
                      <a:pt x="1" y="5064"/>
                      <a:pt x="1178" y="5712"/>
                      <a:pt x="2253" y="5712"/>
                    </a:cubicBezTo>
                    <a:lnTo>
                      <a:pt x="2293" y="5712"/>
                    </a:lnTo>
                    <a:lnTo>
                      <a:pt x="3238" y="3117"/>
                    </a:lnTo>
                    <a:cubicBezTo>
                      <a:pt x="3238" y="3117"/>
                      <a:pt x="3620" y="2393"/>
                      <a:pt x="3620" y="909"/>
                    </a:cubicBezTo>
                    <a:cubicBezTo>
                      <a:pt x="3620" y="633"/>
                      <a:pt x="3607" y="334"/>
                      <a:pt x="3573" y="4"/>
                    </a:cubicBezTo>
                    <a:cubicBezTo>
                      <a:pt x="3550" y="4"/>
                      <a:pt x="3521" y="1"/>
                      <a:pt x="34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5" name="Google Shape;2515;p64"/>
              <p:cNvSpPr/>
              <p:nvPr/>
            </p:nvSpPr>
            <p:spPr>
              <a:xfrm>
                <a:off x="8562512" y="3417636"/>
                <a:ext cx="161596" cy="161557"/>
              </a:xfrm>
              <a:custGeom>
                <a:avLst/>
                <a:gdLst/>
                <a:ahLst/>
                <a:cxnLst/>
                <a:rect l="l" t="t" r="r" b="b"/>
                <a:pathLst>
                  <a:path w="4073" h="4072" extrusionOk="0">
                    <a:moveTo>
                      <a:pt x="2036" y="0"/>
                    </a:moveTo>
                    <a:cubicBezTo>
                      <a:pt x="912" y="0"/>
                      <a:pt x="1" y="912"/>
                      <a:pt x="1" y="2036"/>
                    </a:cubicBezTo>
                    <a:cubicBezTo>
                      <a:pt x="1" y="3160"/>
                      <a:pt x="912" y="4072"/>
                      <a:pt x="2036" y="4072"/>
                    </a:cubicBezTo>
                    <a:cubicBezTo>
                      <a:pt x="3161" y="4072"/>
                      <a:pt x="4072" y="3160"/>
                      <a:pt x="4072" y="2036"/>
                    </a:cubicBezTo>
                    <a:cubicBezTo>
                      <a:pt x="4072" y="912"/>
                      <a:pt x="3161" y="0"/>
                      <a:pt x="2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6" name="Google Shape;2516;p64"/>
              <p:cNvSpPr/>
              <p:nvPr/>
            </p:nvSpPr>
            <p:spPr>
              <a:xfrm>
                <a:off x="8511053" y="3546701"/>
                <a:ext cx="32772" cy="80024"/>
              </a:xfrm>
              <a:custGeom>
                <a:avLst/>
                <a:gdLst/>
                <a:ahLst/>
                <a:cxnLst/>
                <a:rect l="l" t="t" r="r" b="b"/>
                <a:pathLst>
                  <a:path w="826" h="2017" extrusionOk="0">
                    <a:moveTo>
                      <a:pt x="0" y="1"/>
                    </a:moveTo>
                    <a:cubicBezTo>
                      <a:pt x="0" y="1"/>
                      <a:pt x="313" y="1467"/>
                      <a:pt x="439" y="1707"/>
                    </a:cubicBezTo>
                    <a:cubicBezTo>
                      <a:pt x="566" y="1950"/>
                      <a:pt x="826" y="2016"/>
                      <a:pt x="826" y="2016"/>
                    </a:cubicBezTo>
                    <a:lnTo>
                      <a:pt x="803" y="98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7" name="Google Shape;2517;p64"/>
              <p:cNvSpPr/>
              <p:nvPr/>
            </p:nvSpPr>
            <p:spPr>
              <a:xfrm>
                <a:off x="8492723" y="3463065"/>
                <a:ext cx="41738" cy="86293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2175" extrusionOk="0">
                    <a:moveTo>
                      <a:pt x="771" y="1"/>
                    </a:moveTo>
                    <a:cubicBezTo>
                      <a:pt x="655" y="1"/>
                      <a:pt x="438" y="30"/>
                      <a:pt x="256" y="216"/>
                    </a:cubicBezTo>
                    <a:cubicBezTo>
                      <a:pt x="0" y="478"/>
                      <a:pt x="143" y="1300"/>
                      <a:pt x="462" y="2109"/>
                    </a:cubicBezTo>
                    <a:lnTo>
                      <a:pt x="1051" y="2175"/>
                    </a:lnTo>
                    <a:lnTo>
                      <a:pt x="1051" y="2175"/>
                    </a:lnTo>
                    <a:lnTo>
                      <a:pt x="855" y="7"/>
                    </a:lnTo>
                    <a:cubicBezTo>
                      <a:pt x="855" y="7"/>
                      <a:pt x="823" y="1"/>
                      <a:pt x="7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8" name="Google Shape;2518;p64"/>
              <p:cNvSpPr/>
              <p:nvPr/>
            </p:nvSpPr>
            <p:spPr>
              <a:xfrm>
                <a:off x="8480702" y="3427357"/>
                <a:ext cx="230710" cy="266775"/>
              </a:xfrm>
              <a:custGeom>
                <a:avLst/>
                <a:gdLst/>
                <a:ahLst/>
                <a:cxnLst/>
                <a:rect l="l" t="t" r="r" b="b"/>
                <a:pathLst>
                  <a:path w="5815" h="6724" extrusionOk="0">
                    <a:moveTo>
                      <a:pt x="3759" y="0"/>
                    </a:moveTo>
                    <a:cubicBezTo>
                      <a:pt x="3212" y="0"/>
                      <a:pt x="2648" y="163"/>
                      <a:pt x="2222" y="431"/>
                    </a:cubicBezTo>
                    <a:cubicBezTo>
                      <a:pt x="1109" y="1133"/>
                      <a:pt x="1531" y="3075"/>
                      <a:pt x="1531" y="3075"/>
                    </a:cubicBezTo>
                    <a:cubicBezTo>
                      <a:pt x="1516" y="3084"/>
                      <a:pt x="1500" y="3088"/>
                      <a:pt x="1483" y="3088"/>
                    </a:cubicBezTo>
                    <a:cubicBezTo>
                      <a:pt x="1371" y="3088"/>
                      <a:pt x="1226" y="2899"/>
                      <a:pt x="1101" y="2766"/>
                    </a:cubicBezTo>
                    <a:cubicBezTo>
                      <a:pt x="1025" y="2687"/>
                      <a:pt x="856" y="2592"/>
                      <a:pt x="680" y="2592"/>
                    </a:cubicBezTo>
                    <a:cubicBezTo>
                      <a:pt x="521" y="2592"/>
                      <a:pt x="355" y="2669"/>
                      <a:pt x="243" y="2906"/>
                    </a:cubicBezTo>
                    <a:cubicBezTo>
                      <a:pt x="0" y="3414"/>
                      <a:pt x="453" y="4086"/>
                      <a:pt x="825" y="4206"/>
                    </a:cubicBezTo>
                    <a:cubicBezTo>
                      <a:pt x="951" y="4245"/>
                      <a:pt x="1056" y="4261"/>
                      <a:pt x="1143" y="4261"/>
                    </a:cubicBezTo>
                    <a:cubicBezTo>
                      <a:pt x="1505" y="4261"/>
                      <a:pt x="1568" y="3993"/>
                      <a:pt x="1568" y="3993"/>
                    </a:cubicBezTo>
                    <a:lnTo>
                      <a:pt x="1617" y="6319"/>
                    </a:lnTo>
                    <a:cubicBezTo>
                      <a:pt x="1870" y="6600"/>
                      <a:pt x="2401" y="6723"/>
                      <a:pt x="2871" y="6723"/>
                    </a:cubicBezTo>
                    <a:cubicBezTo>
                      <a:pt x="3434" y="6723"/>
                      <a:pt x="3908" y="6547"/>
                      <a:pt x="3713" y="6255"/>
                    </a:cubicBezTo>
                    <a:lnTo>
                      <a:pt x="3713" y="5550"/>
                    </a:lnTo>
                    <a:cubicBezTo>
                      <a:pt x="3713" y="5550"/>
                      <a:pt x="4084" y="5605"/>
                      <a:pt x="4379" y="5605"/>
                    </a:cubicBezTo>
                    <a:cubicBezTo>
                      <a:pt x="4454" y="5605"/>
                      <a:pt x="4524" y="5602"/>
                      <a:pt x="4581" y="5593"/>
                    </a:cubicBezTo>
                    <a:cubicBezTo>
                      <a:pt x="5053" y="5520"/>
                      <a:pt x="5352" y="5147"/>
                      <a:pt x="5495" y="4632"/>
                    </a:cubicBezTo>
                    <a:cubicBezTo>
                      <a:pt x="5725" y="3810"/>
                      <a:pt x="5815" y="3145"/>
                      <a:pt x="5619" y="1525"/>
                    </a:cubicBezTo>
                    <a:cubicBezTo>
                      <a:pt x="5485" y="427"/>
                      <a:pt x="4645" y="0"/>
                      <a:pt x="3759" y="0"/>
                    </a:cubicBezTo>
                    <a:close/>
                  </a:path>
                </a:pathLst>
              </a:custGeom>
              <a:solidFill>
                <a:srgbClr val="FFA8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64"/>
              <p:cNvSpPr/>
              <p:nvPr/>
            </p:nvSpPr>
            <p:spPr>
              <a:xfrm>
                <a:off x="8516211" y="3397164"/>
                <a:ext cx="203136" cy="160128"/>
              </a:xfrm>
              <a:custGeom>
                <a:avLst/>
                <a:gdLst/>
                <a:ahLst/>
                <a:cxnLst/>
                <a:rect l="l" t="t" r="r" b="b"/>
                <a:pathLst>
                  <a:path w="5120" h="4036" extrusionOk="0">
                    <a:moveTo>
                      <a:pt x="4140" y="0"/>
                    </a:moveTo>
                    <a:cubicBezTo>
                      <a:pt x="3935" y="0"/>
                      <a:pt x="3711" y="47"/>
                      <a:pt x="3467" y="91"/>
                    </a:cubicBezTo>
                    <a:cubicBezTo>
                      <a:pt x="3051" y="171"/>
                      <a:pt x="2419" y="287"/>
                      <a:pt x="1999" y="354"/>
                    </a:cubicBezTo>
                    <a:cubicBezTo>
                      <a:pt x="1204" y="477"/>
                      <a:pt x="739" y="510"/>
                      <a:pt x="459" y="819"/>
                    </a:cubicBezTo>
                    <a:cubicBezTo>
                      <a:pt x="70" y="1249"/>
                      <a:pt x="263" y="1668"/>
                      <a:pt x="263" y="1668"/>
                    </a:cubicBezTo>
                    <a:cubicBezTo>
                      <a:pt x="263" y="1668"/>
                      <a:pt x="0" y="3344"/>
                      <a:pt x="206" y="3527"/>
                    </a:cubicBezTo>
                    <a:cubicBezTo>
                      <a:pt x="353" y="3663"/>
                      <a:pt x="579" y="4035"/>
                      <a:pt x="636" y="4035"/>
                    </a:cubicBezTo>
                    <a:cubicBezTo>
                      <a:pt x="835" y="4032"/>
                      <a:pt x="922" y="3168"/>
                      <a:pt x="1025" y="2658"/>
                    </a:cubicBezTo>
                    <a:cubicBezTo>
                      <a:pt x="1137" y="2114"/>
                      <a:pt x="1186" y="1894"/>
                      <a:pt x="1373" y="1894"/>
                    </a:cubicBezTo>
                    <a:cubicBezTo>
                      <a:pt x="1385" y="1894"/>
                      <a:pt x="1398" y="1895"/>
                      <a:pt x="1411" y="1897"/>
                    </a:cubicBezTo>
                    <a:cubicBezTo>
                      <a:pt x="1525" y="1913"/>
                      <a:pt x="2153" y="1974"/>
                      <a:pt x="2776" y="1974"/>
                    </a:cubicBezTo>
                    <a:cubicBezTo>
                      <a:pt x="3030" y="1974"/>
                      <a:pt x="3282" y="1964"/>
                      <a:pt x="3499" y="1937"/>
                    </a:cubicBezTo>
                    <a:cubicBezTo>
                      <a:pt x="4255" y="1847"/>
                      <a:pt x="4474" y="1654"/>
                      <a:pt x="4474" y="1654"/>
                    </a:cubicBezTo>
                    <a:cubicBezTo>
                      <a:pt x="4617" y="1608"/>
                      <a:pt x="4731" y="1518"/>
                      <a:pt x="4830" y="1408"/>
                    </a:cubicBezTo>
                    <a:cubicBezTo>
                      <a:pt x="4887" y="1344"/>
                      <a:pt x="4936" y="1275"/>
                      <a:pt x="4973" y="1195"/>
                    </a:cubicBezTo>
                    <a:cubicBezTo>
                      <a:pt x="5119" y="865"/>
                      <a:pt x="5004" y="443"/>
                      <a:pt x="4727" y="207"/>
                    </a:cubicBezTo>
                    <a:cubicBezTo>
                      <a:pt x="4549" y="51"/>
                      <a:pt x="4354" y="0"/>
                      <a:pt x="4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64"/>
              <p:cNvSpPr/>
              <p:nvPr/>
            </p:nvSpPr>
            <p:spPr>
              <a:xfrm>
                <a:off x="8551046" y="3611094"/>
                <a:ext cx="76970" cy="47570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1199" extrusionOk="0">
                    <a:moveTo>
                      <a:pt x="1" y="1"/>
                    </a:moveTo>
                    <a:cubicBezTo>
                      <a:pt x="1" y="1"/>
                      <a:pt x="67" y="317"/>
                      <a:pt x="290" y="599"/>
                    </a:cubicBezTo>
                    <a:cubicBezTo>
                      <a:pt x="559" y="946"/>
                      <a:pt x="1940" y="1198"/>
                      <a:pt x="1940" y="1198"/>
                    </a:cubicBezTo>
                    <a:lnTo>
                      <a:pt x="1940" y="919"/>
                    </a:lnTo>
                    <a:cubicBezTo>
                      <a:pt x="1940" y="919"/>
                      <a:pt x="879" y="706"/>
                      <a:pt x="509" y="510"/>
                    </a:cubicBezTo>
                    <a:cubicBezTo>
                      <a:pt x="263" y="377"/>
                      <a:pt x="60" y="148"/>
                      <a:pt x="1" y="1"/>
                    </a:cubicBez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64"/>
              <p:cNvSpPr/>
              <p:nvPr/>
            </p:nvSpPr>
            <p:spPr>
              <a:xfrm>
                <a:off x="8601077" y="3530077"/>
                <a:ext cx="16783" cy="1757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443" extrusionOk="0">
                    <a:moveTo>
                      <a:pt x="210" y="1"/>
                    </a:moveTo>
                    <a:cubicBezTo>
                      <a:pt x="94" y="1"/>
                      <a:pt x="0" y="100"/>
                      <a:pt x="0" y="220"/>
                    </a:cubicBezTo>
                    <a:cubicBezTo>
                      <a:pt x="0" y="343"/>
                      <a:pt x="94" y="443"/>
                      <a:pt x="210" y="443"/>
                    </a:cubicBezTo>
                    <a:cubicBezTo>
                      <a:pt x="330" y="443"/>
                      <a:pt x="422" y="343"/>
                      <a:pt x="422" y="223"/>
                    </a:cubicBezTo>
                    <a:cubicBezTo>
                      <a:pt x="422" y="100"/>
                      <a:pt x="330" y="1"/>
                      <a:pt x="2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64"/>
              <p:cNvSpPr/>
              <p:nvPr/>
            </p:nvSpPr>
            <p:spPr>
              <a:xfrm>
                <a:off x="8583659" y="3498416"/>
                <a:ext cx="20750" cy="15592"/>
              </a:xfrm>
              <a:custGeom>
                <a:avLst/>
                <a:gdLst/>
                <a:ahLst/>
                <a:cxnLst/>
                <a:rect l="l" t="t" r="r" b="b"/>
                <a:pathLst>
                  <a:path w="523" h="393" extrusionOk="0">
                    <a:moveTo>
                      <a:pt x="291" y="1"/>
                    </a:moveTo>
                    <a:cubicBezTo>
                      <a:pt x="251" y="1"/>
                      <a:pt x="211" y="10"/>
                      <a:pt x="173" y="30"/>
                    </a:cubicBezTo>
                    <a:cubicBezTo>
                      <a:pt x="50" y="100"/>
                      <a:pt x="0" y="263"/>
                      <a:pt x="66" y="393"/>
                    </a:cubicBezTo>
                    <a:lnTo>
                      <a:pt x="522" y="143"/>
                    </a:lnTo>
                    <a:cubicBezTo>
                      <a:pt x="476" y="52"/>
                      <a:pt x="385" y="1"/>
                      <a:pt x="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64"/>
              <p:cNvSpPr/>
              <p:nvPr/>
            </p:nvSpPr>
            <p:spPr>
              <a:xfrm>
                <a:off x="8622184" y="3596970"/>
                <a:ext cx="21147" cy="14283"/>
              </a:xfrm>
              <a:custGeom>
                <a:avLst/>
                <a:gdLst/>
                <a:ahLst/>
                <a:cxnLst/>
                <a:rect l="l" t="t" r="r" b="b"/>
                <a:pathLst>
                  <a:path w="533" h="360" extrusionOk="0">
                    <a:moveTo>
                      <a:pt x="50" y="1"/>
                    </a:moveTo>
                    <a:cubicBezTo>
                      <a:pt x="1" y="140"/>
                      <a:pt x="70" y="294"/>
                      <a:pt x="203" y="344"/>
                    </a:cubicBezTo>
                    <a:cubicBezTo>
                      <a:pt x="232" y="354"/>
                      <a:pt x="262" y="359"/>
                      <a:pt x="290" y="359"/>
                    </a:cubicBezTo>
                    <a:cubicBezTo>
                      <a:pt x="397" y="359"/>
                      <a:pt x="496" y="290"/>
                      <a:pt x="532" y="180"/>
                    </a:cubicBezTo>
                    <a:lnTo>
                      <a:pt x="50" y="1"/>
                    </a:ln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64"/>
              <p:cNvSpPr/>
              <p:nvPr/>
            </p:nvSpPr>
            <p:spPr>
              <a:xfrm>
                <a:off x="8678523" y="3494488"/>
                <a:ext cx="19838" cy="17021"/>
              </a:xfrm>
              <a:custGeom>
                <a:avLst/>
                <a:gdLst/>
                <a:ahLst/>
                <a:cxnLst/>
                <a:rect l="l" t="t" r="r" b="b"/>
                <a:pathLst>
                  <a:path w="500" h="429" extrusionOk="0">
                    <a:moveTo>
                      <a:pt x="208" y="0"/>
                    </a:moveTo>
                    <a:cubicBezTo>
                      <a:pt x="129" y="0"/>
                      <a:pt x="52" y="38"/>
                      <a:pt x="1" y="109"/>
                    </a:cubicBezTo>
                    <a:lnTo>
                      <a:pt x="417" y="428"/>
                    </a:lnTo>
                    <a:cubicBezTo>
                      <a:pt x="500" y="308"/>
                      <a:pt x="477" y="142"/>
                      <a:pt x="363" y="53"/>
                    </a:cubicBezTo>
                    <a:cubicBezTo>
                      <a:pt x="316" y="18"/>
                      <a:pt x="262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5" name="Google Shape;2525;p64"/>
              <p:cNvSpPr/>
              <p:nvPr/>
            </p:nvSpPr>
            <p:spPr>
              <a:xfrm>
                <a:off x="8670985" y="3527696"/>
                <a:ext cx="16822" cy="17457"/>
              </a:xfrm>
              <a:custGeom>
                <a:avLst/>
                <a:gdLst/>
                <a:ahLst/>
                <a:cxnLst/>
                <a:rect l="l" t="t" r="r" b="b"/>
                <a:pathLst>
                  <a:path w="424" h="440" extrusionOk="0">
                    <a:moveTo>
                      <a:pt x="211" y="1"/>
                    </a:moveTo>
                    <a:cubicBezTo>
                      <a:pt x="94" y="1"/>
                      <a:pt x="1" y="100"/>
                      <a:pt x="1" y="220"/>
                    </a:cubicBezTo>
                    <a:cubicBezTo>
                      <a:pt x="1" y="343"/>
                      <a:pt x="94" y="440"/>
                      <a:pt x="211" y="440"/>
                    </a:cubicBezTo>
                    <a:cubicBezTo>
                      <a:pt x="213" y="440"/>
                      <a:pt x="215" y="440"/>
                      <a:pt x="216" y="440"/>
                    </a:cubicBezTo>
                    <a:cubicBezTo>
                      <a:pt x="333" y="440"/>
                      <a:pt x="424" y="341"/>
                      <a:pt x="424" y="220"/>
                    </a:cubicBezTo>
                    <a:cubicBezTo>
                      <a:pt x="424" y="100"/>
                      <a:pt x="331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6" name="Google Shape;2526;p64"/>
              <p:cNvSpPr/>
              <p:nvPr/>
            </p:nvSpPr>
            <p:spPr>
              <a:xfrm>
                <a:off x="8646188" y="3529680"/>
                <a:ext cx="31185" cy="5110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1288" extrusionOk="0">
                    <a:moveTo>
                      <a:pt x="1" y="0"/>
                    </a:moveTo>
                    <a:lnTo>
                      <a:pt x="27" y="1288"/>
                    </a:lnTo>
                    <a:lnTo>
                      <a:pt x="786" y="111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2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64"/>
              <p:cNvSpPr/>
              <p:nvPr/>
            </p:nvSpPr>
            <p:spPr>
              <a:xfrm>
                <a:off x="8804810" y="2981325"/>
                <a:ext cx="79390" cy="167786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4229" extrusionOk="0">
                    <a:moveTo>
                      <a:pt x="1854" y="0"/>
                    </a:moveTo>
                    <a:lnTo>
                      <a:pt x="1" y="1068"/>
                    </a:lnTo>
                    <a:lnTo>
                      <a:pt x="1" y="2136"/>
                    </a:lnTo>
                    <a:lnTo>
                      <a:pt x="796" y="3516"/>
                    </a:lnTo>
                    <a:cubicBezTo>
                      <a:pt x="809" y="3539"/>
                      <a:pt x="829" y="3556"/>
                      <a:pt x="853" y="3563"/>
                    </a:cubicBezTo>
                    <a:lnTo>
                      <a:pt x="853" y="3567"/>
                    </a:lnTo>
                    <a:lnTo>
                      <a:pt x="2001" y="4228"/>
                    </a:lnTo>
                    <a:lnTo>
                      <a:pt x="1249" y="2815"/>
                    </a:lnTo>
                    <a:lnTo>
                      <a:pt x="1854" y="1068"/>
                    </a:lnTo>
                    <a:lnTo>
                      <a:pt x="1854" y="0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64"/>
              <p:cNvSpPr/>
              <p:nvPr/>
            </p:nvSpPr>
            <p:spPr>
              <a:xfrm>
                <a:off x="8827941" y="3090194"/>
                <a:ext cx="56259" cy="5891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85" extrusionOk="0">
                    <a:moveTo>
                      <a:pt x="689" y="0"/>
                    </a:moveTo>
                    <a:lnTo>
                      <a:pt x="1" y="399"/>
                    </a:lnTo>
                    <a:lnTo>
                      <a:pt x="213" y="772"/>
                    </a:lnTo>
                    <a:cubicBezTo>
                      <a:pt x="226" y="795"/>
                      <a:pt x="246" y="812"/>
                      <a:pt x="270" y="819"/>
                    </a:cubicBezTo>
                    <a:lnTo>
                      <a:pt x="270" y="823"/>
                    </a:lnTo>
                    <a:lnTo>
                      <a:pt x="1418" y="1484"/>
                    </a:lnTo>
                    <a:lnTo>
                      <a:pt x="666" y="71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64"/>
              <p:cNvSpPr/>
              <p:nvPr/>
            </p:nvSpPr>
            <p:spPr>
              <a:xfrm>
                <a:off x="8495064" y="2668047"/>
                <a:ext cx="670071" cy="587071"/>
              </a:xfrm>
              <a:custGeom>
                <a:avLst/>
                <a:gdLst/>
                <a:ahLst/>
                <a:cxnLst/>
                <a:rect l="l" t="t" r="r" b="b"/>
                <a:pathLst>
                  <a:path w="16889" h="14797" extrusionOk="0">
                    <a:moveTo>
                      <a:pt x="15327" y="0"/>
                    </a:moveTo>
                    <a:cubicBezTo>
                      <a:pt x="15126" y="0"/>
                      <a:pt x="14925" y="44"/>
                      <a:pt x="14770" y="133"/>
                    </a:cubicBezTo>
                    <a:lnTo>
                      <a:pt x="553" y="8349"/>
                    </a:lnTo>
                    <a:cubicBezTo>
                      <a:pt x="248" y="8525"/>
                      <a:pt x="1" y="8957"/>
                      <a:pt x="1" y="9310"/>
                    </a:cubicBezTo>
                    <a:lnTo>
                      <a:pt x="1" y="13442"/>
                    </a:lnTo>
                    <a:cubicBezTo>
                      <a:pt x="1" y="13794"/>
                      <a:pt x="248" y="14226"/>
                      <a:pt x="553" y="14403"/>
                    </a:cubicBezTo>
                    <a:lnTo>
                      <a:pt x="1006" y="14662"/>
                    </a:lnTo>
                    <a:cubicBezTo>
                      <a:pt x="1160" y="14752"/>
                      <a:pt x="1362" y="14797"/>
                      <a:pt x="1562" y="14797"/>
                    </a:cubicBezTo>
                    <a:cubicBezTo>
                      <a:pt x="1763" y="14797"/>
                      <a:pt x="1964" y="14752"/>
                      <a:pt x="2116" y="14662"/>
                    </a:cubicBezTo>
                    <a:lnTo>
                      <a:pt x="16334" y="6446"/>
                    </a:lnTo>
                    <a:cubicBezTo>
                      <a:pt x="16640" y="6269"/>
                      <a:pt x="16889" y="5841"/>
                      <a:pt x="16889" y="5485"/>
                    </a:cubicBezTo>
                    <a:lnTo>
                      <a:pt x="16889" y="1353"/>
                    </a:lnTo>
                    <a:cubicBezTo>
                      <a:pt x="16889" y="1000"/>
                      <a:pt x="16640" y="572"/>
                      <a:pt x="16334" y="392"/>
                    </a:cubicBezTo>
                    <a:lnTo>
                      <a:pt x="15881" y="133"/>
                    </a:lnTo>
                    <a:cubicBezTo>
                      <a:pt x="15728" y="44"/>
                      <a:pt x="15528" y="0"/>
                      <a:pt x="153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64"/>
              <p:cNvSpPr/>
              <p:nvPr/>
            </p:nvSpPr>
            <p:spPr>
              <a:xfrm>
                <a:off x="8508435" y="2999298"/>
                <a:ext cx="8609" cy="7142"/>
              </a:xfrm>
              <a:custGeom>
                <a:avLst/>
                <a:gdLst/>
                <a:ahLst/>
                <a:cxnLst/>
                <a:rect l="l" t="t" r="r" b="b"/>
                <a:pathLst>
                  <a:path w="217" h="180" extrusionOk="0">
                    <a:moveTo>
                      <a:pt x="216" y="0"/>
                    </a:moveTo>
                    <a:lnTo>
                      <a:pt x="216" y="0"/>
                    </a:lnTo>
                    <a:cubicBezTo>
                      <a:pt x="140" y="43"/>
                      <a:pt x="66" y="106"/>
                      <a:pt x="0" y="180"/>
                    </a:cubicBezTo>
                    <a:cubicBezTo>
                      <a:pt x="66" y="106"/>
                      <a:pt x="140" y="46"/>
                      <a:pt x="2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64"/>
              <p:cNvSpPr/>
              <p:nvPr/>
            </p:nvSpPr>
            <p:spPr>
              <a:xfrm>
                <a:off x="8501531" y="2668007"/>
                <a:ext cx="663604" cy="383578"/>
              </a:xfrm>
              <a:custGeom>
                <a:avLst/>
                <a:gdLst/>
                <a:ahLst/>
                <a:cxnLst/>
                <a:rect l="l" t="t" r="r" b="b"/>
                <a:pathLst>
                  <a:path w="16726" h="9668" extrusionOk="0">
                    <a:moveTo>
                      <a:pt x="15166" y="0"/>
                    </a:moveTo>
                    <a:cubicBezTo>
                      <a:pt x="14963" y="0"/>
                      <a:pt x="14763" y="43"/>
                      <a:pt x="14607" y="134"/>
                    </a:cubicBezTo>
                    <a:lnTo>
                      <a:pt x="8403" y="3720"/>
                    </a:lnTo>
                    <a:lnTo>
                      <a:pt x="390" y="8350"/>
                    </a:lnTo>
                    <a:cubicBezTo>
                      <a:pt x="314" y="8396"/>
                      <a:pt x="240" y="8456"/>
                      <a:pt x="174" y="8530"/>
                    </a:cubicBezTo>
                    <a:cubicBezTo>
                      <a:pt x="108" y="8599"/>
                      <a:pt x="48" y="8679"/>
                      <a:pt x="1" y="8762"/>
                    </a:cubicBezTo>
                    <a:lnTo>
                      <a:pt x="1562" y="9667"/>
                    </a:lnTo>
                    <a:cubicBezTo>
                      <a:pt x="1661" y="9494"/>
                      <a:pt x="1804" y="9341"/>
                      <a:pt x="1957" y="9251"/>
                    </a:cubicBezTo>
                    <a:lnTo>
                      <a:pt x="16171" y="1035"/>
                    </a:lnTo>
                    <a:cubicBezTo>
                      <a:pt x="16260" y="981"/>
                      <a:pt x="16343" y="958"/>
                      <a:pt x="16417" y="958"/>
                    </a:cubicBezTo>
                    <a:cubicBezTo>
                      <a:pt x="16596" y="958"/>
                      <a:pt x="16723" y="1098"/>
                      <a:pt x="16726" y="1341"/>
                    </a:cubicBezTo>
                    <a:lnTo>
                      <a:pt x="16726" y="1311"/>
                    </a:lnTo>
                    <a:cubicBezTo>
                      <a:pt x="16706" y="966"/>
                      <a:pt x="16466" y="562"/>
                      <a:pt x="16171" y="393"/>
                    </a:cubicBezTo>
                    <a:lnTo>
                      <a:pt x="15718" y="134"/>
                    </a:lnTo>
                    <a:cubicBezTo>
                      <a:pt x="15565" y="43"/>
                      <a:pt x="15365" y="0"/>
                      <a:pt x="1516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64"/>
              <p:cNvSpPr/>
              <p:nvPr/>
            </p:nvSpPr>
            <p:spPr>
              <a:xfrm>
                <a:off x="8520536" y="3241437"/>
                <a:ext cx="36461" cy="13648"/>
              </a:xfrm>
              <a:custGeom>
                <a:avLst/>
                <a:gdLst/>
                <a:ahLst/>
                <a:cxnLst/>
                <a:rect l="l" t="t" r="r" b="b"/>
                <a:pathLst>
                  <a:path w="919" h="344" extrusionOk="0">
                    <a:moveTo>
                      <a:pt x="1" y="0"/>
                    </a:moveTo>
                    <a:lnTo>
                      <a:pt x="364" y="213"/>
                    </a:lnTo>
                    <a:cubicBezTo>
                      <a:pt x="404" y="237"/>
                      <a:pt x="444" y="253"/>
                      <a:pt x="487" y="270"/>
                    </a:cubicBezTo>
                    <a:cubicBezTo>
                      <a:pt x="507" y="277"/>
                      <a:pt x="530" y="287"/>
                      <a:pt x="550" y="290"/>
                    </a:cubicBezTo>
                    <a:cubicBezTo>
                      <a:pt x="484" y="270"/>
                      <a:pt x="420" y="244"/>
                      <a:pt x="364" y="210"/>
                    </a:cubicBezTo>
                    <a:lnTo>
                      <a:pt x="1" y="0"/>
                    </a:lnTo>
                    <a:close/>
                    <a:moveTo>
                      <a:pt x="616" y="310"/>
                    </a:moveTo>
                    <a:cubicBezTo>
                      <a:pt x="623" y="310"/>
                      <a:pt x="627" y="313"/>
                      <a:pt x="630" y="313"/>
                    </a:cubicBezTo>
                    <a:cubicBezTo>
                      <a:pt x="627" y="310"/>
                      <a:pt x="623" y="310"/>
                      <a:pt x="616" y="310"/>
                    </a:cubicBezTo>
                    <a:close/>
                    <a:moveTo>
                      <a:pt x="826" y="340"/>
                    </a:moveTo>
                    <a:cubicBezTo>
                      <a:pt x="856" y="344"/>
                      <a:pt x="883" y="344"/>
                      <a:pt x="912" y="344"/>
                    </a:cubicBezTo>
                    <a:lnTo>
                      <a:pt x="919" y="344"/>
                    </a:lnTo>
                    <a:cubicBezTo>
                      <a:pt x="889" y="344"/>
                      <a:pt x="859" y="344"/>
                      <a:pt x="826" y="3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64"/>
              <p:cNvSpPr/>
              <p:nvPr/>
            </p:nvSpPr>
            <p:spPr>
              <a:xfrm>
                <a:off x="8495064" y="3015644"/>
                <a:ext cx="78318" cy="239439"/>
              </a:xfrm>
              <a:custGeom>
                <a:avLst/>
                <a:gdLst/>
                <a:ahLst/>
                <a:cxnLst/>
                <a:rect l="l" t="t" r="r" b="b"/>
                <a:pathLst>
                  <a:path w="1974" h="6035" extrusionOk="0">
                    <a:moveTo>
                      <a:pt x="164" y="0"/>
                    </a:moveTo>
                    <a:cubicBezTo>
                      <a:pt x="61" y="176"/>
                      <a:pt x="1" y="373"/>
                      <a:pt x="1" y="549"/>
                    </a:cubicBezTo>
                    <a:lnTo>
                      <a:pt x="1" y="4681"/>
                    </a:lnTo>
                    <a:cubicBezTo>
                      <a:pt x="1" y="5037"/>
                      <a:pt x="251" y="5465"/>
                      <a:pt x="553" y="5642"/>
                    </a:cubicBezTo>
                    <a:lnTo>
                      <a:pt x="643" y="5691"/>
                    </a:lnTo>
                    <a:lnTo>
                      <a:pt x="1006" y="5901"/>
                    </a:lnTo>
                    <a:cubicBezTo>
                      <a:pt x="1062" y="5935"/>
                      <a:pt x="1126" y="5961"/>
                      <a:pt x="1192" y="5981"/>
                    </a:cubicBezTo>
                    <a:cubicBezTo>
                      <a:pt x="1212" y="5988"/>
                      <a:pt x="1232" y="5991"/>
                      <a:pt x="1252" y="5998"/>
                    </a:cubicBezTo>
                    <a:cubicBezTo>
                      <a:pt x="1255" y="5998"/>
                      <a:pt x="1255" y="6001"/>
                      <a:pt x="1258" y="6001"/>
                    </a:cubicBezTo>
                    <a:cubicBezTo>
                      <a:pt x="1265" y="6001"/>
                      <a:pt x="1269" y="6001"/>
                      <a:pt x="1272" y="6004"/>
                    </a:cubicBezTo>
                    <a:lnTo>
                      <a:pt x="1275" y="6004"/>
                    </a:lnTo>
                    <a:cubicBezTo>
                      <a:pt x="1315" y="6015"/>
                      <a:pt x="1355" y="6021"/>
                      <a:pt x="1395" y="6024"/>
                    </a:cubicBezTo>
                    <a:cubicBezTo>
                      <a:pt x="1405" y="6027"/>
                      <a:pt x="1415" y="6027"/>
                      <a:pt x="1421" y="6027"/>
                    </a:cubicBezTo>
                    <a:cubicBezTo>
                      <a:pt x="1438" y="6027"/>
                      <a:pt x="1455" y="6031"/>
                      <a:pt x="1468" y="6031"/>
                    </a:cubicBezTo>
                    <a:cubicBezTo>
                      <a:pt x="1501" y="6035"/>
                      <a:pt x="1531" y="6035"/>
                      <a:pt x="1561" y="6035"/>
                    </a:cubicBezTo>
                    <a:lnTo>
                      <a:pt x="1568" y="6035"/>
                    </a:lnTo>
                    <a:cubicBezTo>
                      <a:pt x="1594" y="6035"/>
                      <a:pt x="1625" y="6035"/>
                      <a:pt x="1651" y="6031"/>
                    </a:cubicBezTo>
                    <a:cubicBezTo>
                      <a:pt x="1671" y="6031"/>
                      <a:pt x="1685" y="6031"/>
                      <a:pt x="1705" y="6027"/>
                    </a:cubicBezTo>
                    <a:lnTo>
                      <a:pt x="1714" y="6027"/>
                    </a:lnTo>
                    <a:cubicBezTo>
                      <a:pt x="1764" y="6021"/>
                      <a:pt x="1814" y="6011"/>
                      <a:pt x="1864" y="5998"/>
                    </a:cubicBezTo>
                    <a:cubicBezTo>
                      <a:pt x="1900" y="5991"/>
                      <a:pt x="1937" y="5978"/>
                      <a:pt x="1974" y="5964"/>
                    </a:cubicBezTo>
                    <a:lnTo>
                      <a:pt x="1974" y="5964"/>
                    </a:lnTo>
                    <a:cubicBezTo>
                      <a:pt x="1964" y="5968"/>
                      <a:pt x="1950" y="5971"/>
                      <a:pt x="1944" y="5971"/>
                    </a:cubicBezTo>
                    <a:cubicBezTo>
                      <a:pt x="1917" y="5978"/>
                      <a:pt x="1894" y="5978"/>
                      <a:pt x="1871" y="5978"/>
                    </a:cubicBezTo>
                    <a:cubicBezTo>
                      <a:pt x="1777" y="5978"/>
                      <a:pt x="1701" y="5941"/>
                      <a:pt x="1648" y="5875"/>
                    </a:cubicBezTo>
                    <a:cubicBezTo>
                      <a:pt x="1618" y="5838"/>
                      <a:pt x="1598" y="5798"/>
                      <a:pt x="1585" y="5751"/>
                    </a:cubicBezTo>
                    <a:cubicBezTo>
                      <a:pt x="1568" y="5702"/>
                      <a:pt x="1561" y="5645"/>
                      <a:pt x="1561" y="5582"/>
                    </a:cubicBezTo>
                    <a:lnTo>
                      <a:pt x="1561" y="1451"/>
                    </a:lnTo>
                    <a:cubicBezTo>
                      <a:pt x="1561" y="1274"/>
                      <a:pt x="1625" y="1078"/>
                      <a:pt x="1725" y="905"/>
                    </a:cubicBezTo>
                    <a:lnTo>
                      <a:pt x="16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64"/>
              <p:cNvSpPr/>
              <p:nvPr/>
            </p:nvSpPr>
            <p:spPr>
              <a:xfrm>
                <a:off x="8850913" y="3007828"/>
                <a:ext cx="73518" cy="141997"/>
              </a:xfrm>
              <a:custGeom>
                <a:avLst/>
                <a:gdLst/>
                <a:ahLst/>
                <a:cxnLst/>
                <a:rect l="l" t="t" r="r" b="b"/>
                <a:pathLst>
                  <a:path w="1853" h="3579" extrusionOk="0">
                    <a:moveTo>
                      <a:pt x="1852" y="1"/>
                    </a:moveTo>
                    <a:lnTo>
                      <a:pt x="0" y="1072"/>
                    </a:lnTo>
                    <a:lnTo>
                      <a:pt x="0" y="2140"/>
                    </a:lnTo>
                    <a:lnTo>
                      <a:pt x="799" y="3520"/>
                    </a:lnTo>
                    <a:cubicBezTo>
                      <a:pt x="821" y="3560"/>
                      <a:pt x="860" y="3578"/>
                      <a:pt x="899" y="3578"/>
                    </a:cubicBezTo>
                    <a:cubicBezTo>
                      <a:pt x="946" y="3578"/>
                      <a:pt x="993" y="3551"/>
                      <a:pt x="1011" y="3501"/>
                    </a:cubicBezTo>
                    <a:lnTo>
                      <a:pt x="1852" y="1072"/>
                    </a:lnTo>
                    <a:lnTo>
                      <a:pt x="185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64"/>
              <p:cNvSpPr/>
              <p:nvPr/>
            </p:nvSpPr>
            <p:spPr>
              <a:xfrm>
                <a:off x="8597506" y="3003821"/>
                <a:ext cx="139537" cy="152669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848" extrusionOk="0">
                    <a:moveTo>
                      <a:pt x="3076" y="1"/>
                    </a:moveTo>
                    <a:cubicBezTo>
                      <a:pt x="2946" y="1"/>
                      <a:pt x="2795" y="45"/>
                      <a:pt x="2635" y="138"/>
                    </a:cubicBezTo>
                    <a:cubicBezTo>
                      <a:pt x="2186" y="395"/>
                      <a:pt x="1817" y="1100"/>
                      <a:pt x="1760" y="1566"/>
                    </a:cubicBezTo>
                    <a:cubicBezTo>
                      <a:pt x="1719" y="1274"/>
                      <a:pt x="1508" y="1047"/>
                      <a:pt x="1223" y="1047"/>
                    </a:cubicBezTo>
                    <a:cubicBezTo>
                      <a:pt x="1119" y="1047"/>
                      <a:pt x="1005" y="1078"/>
                      <a:pt x="885" y="1147"/>
                    </a:cubicBezTo>
                    <a:cubicBezTo>
                      <a:pt x="396" y="1429"/>
                      <a:pt x="1" y="2051"/>
                      <a:pt x="1" y="2541"/>
                    </a:cubicBezTo>
                    <a:cubicBezTo>
                      <a:pt x="1" y="3235"/>
                      <a:pt x="649" y="3554"/>
                      <a:pt x="1191" y="3698"/>
                    </a:cubicBezTo>
                    <a:lnTo>
                      <a:pt x="1760" y="3847"/>
                    </a:lnTo>
                    <a:lnTo>
                      <a:pt x="2329" y="3039"/>
                    </a:lnTo>
                    <a:cubicBezTo>
                      <a:pt x="2871" y="2271"/>
                      <a:pt x="3517" y="1207"/>
                      <a:pt x="3517" y="511"/>
                    </a:cubicBezTo>
                    <a:cubicBezTo>
                      <a:pt x="3517" y="183"/>
                      <a:pt x="3339" y="1"/>
                      <a:pt x="30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64"/>
              <p:cNvSpPr/>
              <p:nvPr/>
            </p:nvSpPr>
            <p:spPr>
              <a:xfrm>
                <a:off x="8769063" y="2987712"/>
                <a:ext cx="48999" cy="9395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2368" extrusionOk="0">
                    <a:moveTo>
                      <a:pt x="911" y="1"/>
                    </a:moveTo>
                    <a:cubicBezTo>
                      <a:pt x="902" y="1"/>
                      <a:pt x="892" y="1"/>
                      <a:pt x="882" y="2"/>
                    </a:cubicBezTo>
                    <a:cubicBezTo>
                      <a:pt x="809" y="5"/>
                      <a:pt x="722" y="39"/>
                      <a:pt x="622" y="96"/>
                    </a:cubicBezTo>
                    <a:cubicBezTo>
                      <a:pt x="539" y="142"/>
                      <a:pt x="463" y="202"/>
                      <a:pt x="393" y="275"/>
                    </a:cubicBezTo>
                    <a:cubicBezTo>
                      <a:pt x="323" y="348"/>
                      <a:pt x="260" y="428"/>
                      <a:pt x="207" y="512"/>
                    </a:cubicBezTo>
                    <a:cubicBezTo>
                      <a:pt x="154" y="598"/>
                      <a:pt x="111" y="687"/>
                      <a:pt x="80" y="777"/>
                    </a:cubicBezTo>
                    <a:cubicBezTo>
                      <a:pt x="48" y="867"/>
                      <a:pt x="31" y="957"/>
                      <a:pt x="28" y="1040"/>
                    </a:cubicBezTo>
                    <a:cubicBezTo>
                      <a:pt x="24" y="1063"/>
                      <a:pt x="31" y="1077"/>
                      <a:pt x="44" y="1083"/>
                    </a:cubicBezTo>
                    <a:cubicBezTo>
                      <a:pt x="48" y="1086"/>
                      <a:pt x="53" y="1087"/>
                      <a:pt x="58" y="1087"/>
                    </a:cubicBezTo>
                    <a:cubicBezTo>
                      <a:pt x="68" y="1087"/>
                      <a:pt x="78" y="1083"/>
                      <a:pt x="91" y="1077"/>
                    </a:cubicBezTo>
                    <a:lnTo>
                      <a:pt x="277" y="971"/>
                    </a:lnTo>
                    <a:cubicBezTo>
                      <a:pt x="290" y="963"/>
                      <a:pt x="307" y="947"/>
                      <a:pt x="320" y="927"/>
                    </a:cubicBezTo>
                    <a:cubicBezTo>
                      <a:pt x="333" y="907"/>
                      <a:pt x="343" y="884"/>
                      <a:pt x="347" y="857"/>
                    </a:cubicBezTo>
                    <a:cubicBezTo>
                      <a:pt x="367" y="771"/>
                      <a:pt x="393" y="691"/>
                      <a:pt x="433" y="618"/>
                    </a:cubicBezTo>
                    <a:cubicBezTo>
                      <a:pt x="473" y="548"/>
                      <a:pt x="539" y="484"/>
                      <a:pt x="626" y="435"/>
                    </a:cubicBezTo>
                    <a:cubicBezTo>
                      <a:pt x="684" y="400"/>
                      <a:pt x="732" y="384"/>
                      <a:pt x="770" y="384"/>
                    </a:cubicBezTo>
                    <a:cubicBezTo>
                      <a:pt x="790" y="384"/>
                      <a:pt x="808" y="389"/>
                      <a:pt x="822" y="398"/>
                    </a:cubicBezTo>
                    <a:cubicBezTo>
                      <a:pt x="862" y="428"/>
                      <a:pt x="882" y="481"/>
                      <a:pt x="882" y="555"/>
                    </a:cubicBezTo>
                    <a:cubicBezTo>
                      <a:pt x="882" y="595"/>
                      <a:pt x="875" y="641"/>
                      <a:pt x="862" y="694"/>
                    </a:cubicBezTo>
                    <a:cubicBezTo>
                      <a:pt x="849" y="747"/>
                      <a:pt x="816" y="807"/>
                      <a:pt x="769" y="880"/>
                    </a:cubicBezTo>
                    <a:lnTo>
                      <a:pt x="68" y="1989"/>
                    </a:lnTo>
                    <a:cubicBezTo>
                      <a:pt x="54" y="2005"/>
                      <a:pt x="40" y="2028"/>
                      <a:pt x="28" y="2061"/>
                    </a:cubicBezTo>
                    <a:cubicBezTo>
                      <a:pt x="11" y="2092"/>
                      <a:pt x="0" y="2124"/>
                      <a:pt x="0" y="2155"/>
                    </a:cubicBezTo>
                    <a:lnTo>
                      <a:pt x="0" y="2321"/>
                    </a:lnTo>
                    <a:cubicBezTo>
                      <a:pt x="0" y="2341"/>
                      <a:pt x="8" y="2354"/>
                      <a:pt x="20" y="2364"/>
                    </a:cubicBezTo>
                    <a:cubicBezTo>
                      <a:pt x="25" y="2366"/>
                      <a:pt x="30" y="2368"/>
                      <a:pt x="36" y="2368"/>
                    </a:cubicBezTo>
                    <a:cubicBezTo>
                      <a:pt x="45" y="2368"/>
                      <a:pt x="55" y="2364"/>
                      <a:pt x="68" y="2357"/>
                    </a:cubicBezTo>
                    <a:lnTo>
                      <a:pt x="1172" y="1719"/>
                    </a:lnTo>
                    <a:cubicBezTo>
                      <a:pt x="1188" y="1709"/>
                      <a:pt x="1205" y="1692"/>
                      <a:pt x="1218" y="1672"/>
                    </a:cubicBezTo>
                    <a:cubicBezTo>
                      <a:pt x="1231" y="1649"/>
                      <a:pt x="1235" y="1629"/>
                      <a:pt x="1235" y="1609"/>
                    </a:cubicBezTo>
                    <a:lnTo>
                      <a:pt x="1235" y="1416"/>
                    </a:lnTo>
                    <a:cubicBezTo>
                      <a:pt x="1235" y="1396"/>
                      <a:pt x="1231" y="1379"/>
                      <a:pt x="1218" y="1373"/>
                    </a:cubicBezTo>
                    <a:cubicBezTo>
                      <a:pt x="1212" y="1370"/>
                      <a:pt x="1205" y="1368"/>
                      <a:pt x="1198" y="1368"/>
                    </a:cubicBezTo>
                    <a:cubicBezTo>
                      <a:pt x="1190" y="1368"/>
                      <a:pt x="1181" y="1371"/>
                      <a:pt x="1172" y="1376"/>
                    </a:cubicBezTo>
                    <a:lnTo>
                      <a:pt x="513" y="1759"/>
                    </a:lnTo>
                    <a:lnTo>
                      <a:pt x="513" y="1759"/>
                    </a:lnTo>
                    <a:lnTo>
                      <a:pt x="952" y="1043"/>
                    </a:lnTo>
                    <a:cubicBezTo>
                      <a:pt x="1009" y="960"/>
                      <a:pt x="1052" y="887"/>
                      <a:pt x="1085" y="821"/>
                    </a:cubicBezTo>
                    <a:cubicBezTo>
                      <a:pt x="1118" y="758"/>
                      <a:pt x="1141" y="701"/>
                      <a:pt x="1161" y="651"/>
                    </a:cubicBezTo>
                    <a:cubicBezTo>
                      <a:pt x="1178" y="598"/>
                      <a:pt x="1188" y="552"/>
                      <a:pt x="1195" y="508"/>
                    </a:cubicBezTo>
                    <a:cubicBezTo>
                      <a:pt x="1198" y="465"/>
                      <a:pt x="1201" y="418"/>
                      <a:pt x="1201" y="375"/>
                    </a:cubicBezTo>
                    <a:cubicBezTo>
                      <a:pt x="1201" y="302"/>
                      <a:pt x="1188" y="239"/>
                      <a:pt x="1165" y="179"/>
                    </a:cubicBezTo>
                    <a:cubicBezTo>
                      <a:pt x="1145" y="119"/>
                      <a:pt x="1109" y="76"/>
                      <a:pt x="1061" y="42"/>
                    </a:cubicBezTo>
                    <a:cubicBezTo>
                      <a:pt x="1019" y="17"/>
                      <a:pt x="969" y="1"/>
                      <a:pt x="9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64"/>
              <p:cNvSpPr/>
              <p:nvPr/>
            </p:nvSpPr>
            <p:spPr>
              <a:xfrm>
                <a:off x="8825957" y="2946688"/>
                <a:ext cx="51895" cy="94426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2380" extrusionOk="0">
                    <a:moveTo>
                      <a:pt x="1200" y="0"/>
                    </a:moveTo>
                    <a:cubicBezTo>
                      <a:pt x="1192" y="0"/>
                      <a:pt x="1184" y="3"/>
                      <a:pt x="1175" y="9"/>
                    </a:cubicBezTo>
                    <a:lnTo>
                      <a:pt x="137" y="611"/>
                    </a:lnTo>
                    <a:cubicBezTo>
                      <a:pt x="120" y="620"/>
                      <a:pt x="103" y="634"/>
                      <a:pt x="90" y="657"/>
                    </a:cubicBezTo>
                    <a:cubicBezTo>
                      <a:pt x="80" y="677"/>
                      <a:pt x="74" y="700"/>
                      <a:pt x="74" y="720"/>
                    </a:cubicBezTo>
                    <a:lnTo>
                      <a:pt x="74" y="913"/>
                    </a:lnTo>
                    <a:cubicBezTo>
                      <a:pt x="74" y="933"/>
                      <a:pt x="80" y="947"/>
                      <a:pt x="90" y="956"/>
                    </a:cubicBezTo>
                    <a:cubicBezTo>
                      <a:pt x="95" y="959"/>
                      <a:pt x="100" y="960"/>
                      <a:pt x="105" y="960"/>
                    </a:cubicBezTo>
                    <a:cubicBezTo>
                      <a:pt x="115" y="960"/>
                      <a:pt x="126" y="956"/>
                      <a:pt x="137" y="950"/>
                    </a:cubicBezTo>
                    <a:lnTo>
                      <a:pt x="789" y="574"/>
                    </a:lnTo>
                    <a:lnTo>
                      <a:pt x="459" y="1166"/>
                    </a:lnTo>
                    <a:cubicBezTo>
                      <a:pt x="446" y="1186"/>
                      <a:pt x="436" y="1210"/>
                      <a:pt x="423" y="1233"/>
                    </a:cubicBezTo>
                    <a:cubicBezTo>
                      <a:pt x="413" y="1256"/>
                      <a:pt x="406" y="1279"/>
                      <a:pt x="406" y="1299"/>
                    </a:cubicBezTo>
                    <a:lnTo>
                      <a:pt x="406" y="1492"/>
                    </a:lnTo>
                    <a:cubicBezTo>
                      <a:pt x="406" y="1512"/>
                      <a:pt x="413" y="1526"/>
                      <a:pt x="426" y="1532"/>
                    </a:cubicBezTo>
                    <a:cubicBezTo>
                      <a:pt x="431" y="1536"/>
                      <a:pt x="437" y="1538"/>
                      <a:pt x="443" y="1538"/>
                    </a:cubicBezTo>
                    <a:cubicBezTo>
                      <a:pt x="451" y="1538"/>
                      <a:pt x="460" y="1534"/>
                      <a:pt x="470" y="1529"/>
                    </a:cubicBezTo>
                    <a:lnTo>
                      <a:pt x="665" y="1415"/>
                    </a:lnTo>
                    <a:cubicBezTo>
                      <a:pt x="757" y="1362"/>
                      <a:pt x="833" y="1335"/>
                      <a:pt x="892" y="1335"/>
                    </a:cubicBezTo>
                    <a:cubicBezTo>
                      <a:pt x="895" y="1335"/>
                      <a:pt x="898" y="1335"/>
                      <a:pt x="902" y="1336"/>
                    </a:cubicBezTo>
                    <a:cubicBezTo>
                      <a:pt x="958" y="1336"/>
                      <a:pt x="989" y="1379"/>
                      <a:pt x="989" y="1459"/>
                    </a:cubicBezTo>
                    <a:cubicBezTo>
                      <a:pt x="989" y="1542"/>
                      <a:pt x="958" y="1621"/>
                      <a:pt x="902" y="1701"/>
                    </a:cubicBezTo>
                    <a:cubicBezTo>
                      <a:pt x="842" y="1781"/>
                      <a:pt x="762" y="1848"/>
                      <a:pt x="665" y="1905"/>
                    </a:cubicBezTo>
                    <a:cubicBezTo>
                      <a:pt x="609" y="1934"/>
                      <a:pt x="562" y="1958"/>
                      <a:pt x="522" y="1971"/>
                    </a:cubicBezTo>
                    <a:cubicBezTo>
                      <a:pt x="489" y="1985"/>
                      <a:pt x="461" y="1992"/>
                      <a:pt x="437" y="1992"/>
                    </a:cubicBezTo>
                    <a:cubicBezTo>
                      <a:pt x="432" y="1992"/>
                      <a:pt x="427" y="1992"/>
                      <a:pt x="423" y="1991"/>
                    </a:cubicBezTo>
                    <a:cubicBezTo>
                      <a:pt x="399" y="1991"/>
                      <a:pt x="376" y="1988"/>
                      <a:pt x="363" y="1978"/>
                    </a:cubicBezTo>
                    <a:cubicBezTo>
                      <a:pt x="346" y="1968"/>
                      <a:pt x="333" y="1954"/>
                      <a:pt x="323" y="1938"/>
                    </a:cubicBezTo>
                    <a:cubicBezTo>
                      <a:pt x="313" y="1921"/>
                      <a:pt x="303" y="1911"/>
                      <a:pt x="293" y="1905"/>
                    </a:cubicBezTo>
                    <a:cubicBezTo>
                      <a:pt x="288" y="1902"/>
                      <a:pt x="283" y="1901"/>
                      <a:pt x="278" y="1901"/>
                    </a:cubicBezTo>
                    <a:cubicBezTo>
                      <a:pt x="270" y="1901"/>
                      <a:pt x="261" y="1905"/>
                      <a:pt x="253" y="1911"/>
                    </a:cubicBezTo>
                    <a:lnTo>
                      <a:pt x="67" y="2017"/>
                    </a:lnTo>
                    <a:cubicBezTo>
                      <a:pt x="47" y="2028"/>
                      <a:pt x="34" y="2045"/>
                      <a:pt x="20" y="2065"/>
                    </a:cubicBezTo>
                    <a:cubicBezTo>
                      <a:pt x="7" y="2088"/>
                      <a:pt x="0" y="2108"/>
                      <a:pt x="0" y="2128"/>
                    </a:cubicBezTo>
                    <a:cubicBezTo>
                      <a:pt x="7" y="2184"/>
                      <a:pt x="23" y="2234"/>
                      <a:pt x="51" y="2277"/>
                    </a:cubicBezTo>
                    <a:cubicBezTo>
                      <a:pt x="80" y="2320"/>
                      <a:pt x="120" y="2350"/>
                      <a:pt x="177" y="2367"/>
                    </a:cubicBezTo>
                    <a:cubicBezTo>
                      <a:pt x="203" y="2375"/>
                      <a:pt x="233" y="2380"/>
                      <a:pt x="267" y="2380"/>
                    </a:cubicBezTo>
                    <a:cubicBezTo>
                      <a:pt x="301" y="2380"/>
                      <a:pt x="338" y="2375"/>
                      <a:pt x="379" y="2367"/>
                    </a:cubicBezTo>
                    <a:cubicBezTo>
                      <a:pt x="459" y="2350"/>
                      <a:pt x="556" y="2307"/>
                      <a:pt x="665" y="2244"/>
                    </a:cubicBezTo>
                    <a:cubicBezTo>
                      <a:pt x="759" y="2191"/>
                      <a:pt x="842" y="2131"/>
                      <a:pt x="922" y="2057"/>
                    </a:cubicBezTo>
                    <a:cubicBezTo>
                      <a:pt x="998" y="1985"/>
                      <a:pt x="1068" y="1905"/>
                      <a:pt x="1124" y="1821"/>
                    </a:cubicBezTo>
                    <a:cubicBezTo>
                      <a:pt x="1181" y="1738"/>
                      <a:pt x="1228" y="1649"/>
                      <a:pt x="1261" y="1555"/>
                    </a:cubicBezTo>
                    <a:cubicBezTo>
                      <a:pt x="1294" y="1462"/>
                      <a:pt x="1308" y="1369"/>
                      <a:pt x="1308" y="1276"/>
                    </a:cubicBezTo>
                    <a:cubicBezTo>
                      <a:pt x="1308" y="1196"/>
                      <a:pt x="1298" y="1133"/>
                      <a:pt x="1274" y="1079"/>
                    </a:cubicBezTo>
                    <a:cubicBezTo>
                      <a:pt x="1254" y="1030"/>
                      <a:pt x="1221" y="993"/>
                      <a:pt x="1181" y="970"/>
                    </a:cubicBezTo>
                    <a:cubicBezTo>
                      <a:pt x="1149" y="951"/>
                      <a:pt x="1111" y="941"/>
                      <a:pt x="1066" y="941"/>
                    </a:cubicBezTo>
                    <a:cubicBezTo>
                      <a:pt x="1055" y="941"/>
                      <a:pt x="1043" y="942"/>
                      <a:pt x="1032" y="943"/>
                    </a:cubicBezTo>
                    <a:cubicBezTo>
                      <a:pt x="975" y="947"/>
                      <a:pt x="912" y="963"/>
                      <a:pt x="839" y="993"/>
                    </a:cubicBezTo>
                    <a:lnTo>
                      <a:pt x="1184" y="371"/>
                    </a:lnTo>
                    <a:cubicBezTo>
                      <a:pt x="1198" y="355"/>
                      <a:pt x="1208" y="331"/>
                      <a:pt x="1221" y="308"/>
                    </a:cubicBezTo>
                    <a:cubicBezTo>
                      <a:pt x="1231" y="284"/>
                      <a:pt x="1238" y="261"/>
                      <a:pt x="1238" y="241"/>
                    </a:cubicBezTo>
                    <a:lnTo>
                      <a:pt x="1238" y="49"/>
                    </a:lnTo>
                    <a:cubicBezTo>
                      <a:pt x="1238" y="29"/>
                      <a:pt x="1231" y="12"/>
                      <a:pt x="1218" y="5"/>
                    </a:cubicBezTo>
                    <a:cubicBezTo>
                      <a:pt x="1212" y="2"/>
                      <a:pt x="1206" y="0"/>
                      <a:pt x="12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64"/>
              <p:cNvSpPr/>
              <p:nvPr/>
            </p:nvSpPr>
            <p:spPr>
              <a:xfrm>
                <a:off x="9061669" y="2813418"/>
                <a:ext cx="54910" cy="83278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2099" extrusionOk="0">
                    <a:moveTo>
                      <a:pt x="799" y="740"/>
                    </a:moveTo>
                    <a:lnTo>
                      <a:pt x="799" y="1325"/>
                    </a:lnTo>
                    <a:lnTo>
                      <a:pt x="392" y="1558"/>
                    </a:lnTo>
                    <a:lnTo>
                      <a:pt x="799" y="740"/>
                    </a:lnTo>
                    <a:close/>
                    <a:moveTo>
                      <a:pt x="1079" y="0"/>
                    </a:moveTo>
                    <a:cubicBezTo>
                      <a:pt x="1071" y="0"/>
                      <a:pt x="1062" y="2"/>
                      <a:pt x="1051" y="8"/>
                    </a:cubicBezTo>
                    <a:lnTo>
                      <a:pt x="871" y="111"/>
                    </a:lnTo>
                    <a:cubicBezTo>
                      <a:pt x="839" y="131"/>
                      <a:pt x="808" y="175"/>
                      <a:pt x="776" y="238"/>
                    </a:cubicBezTo>
                    <a:lnTo>
                      <a:pt x="50" y="1701"/>
                    </a:lnTo>
                    <a:cubicBezTo>
                      <a:pt x="37" y="1731"/>
                      <a:pt x="24" y="1758"/>
                      <a:pt x="13" y="1784"/>
                    </a:cubicBezTo>
                    <a:cubicBezTo>
                      <a:pt x="4" y="1807"/>
                      <a:pt x="0" y="1834"/>
                      <a:pt x="0" y="1857"/>
                    </a:cubicBezTo>
                    <a:lnTo>
                      <a:pt x="0" y="2054"/>
                    </a:lnTo>
                    <a:cubicBezTo>
                      <a:pt x="0" y="2074"/>
                      <a:pt x="7" y="2087"/>
                      <a:pt x="17" y="2094"/>
                    </a:cubicBezTo>
                    <a:cubicBezTo>
                      <a:pt x="23" y="2097"/>
                      <a:pt x="29" y="2098"/>
                      <a:pt x="36" y="2098"/>
                    </a:cubicBezTo>
                    <a:cubicBezTo>
                      <a:pt x="45" y="2098"/>
                      <a:pt x="54" y="2096"/>
                      <a:pt x="63" y="2091"/>
                    </a:cubicBezTo>
                    <a:lnTo>
                      <a:pt x="799" y="1664"/>
                    </a:lnTo>
                    <a:lnTo>
                      <a:pt x="799" y="1997"/>
                    </a:lnTo>
                    <a:cubicBezTo>
                      <a:pt x="799" y="2017"/>
                      <a:pt x="802" y="2031"/>
                      <a:pt x="816" y="2037"/>
                    </a:cubicBezTo>
                    <a:cubicBezTo>
                      <a:pt x="821" y="2041"/>
                      <a:pt x="827" y="2043"/>
                      <a:pt x="833" y="2043"/>
                    </a:cubicBezTo>
                    <a:cubicBezTo>
                      <a:pt x="842" y="2043"/>
                      <a:pt x="852" y="2039"/>
                      <a:pt x="862" y="2034"/>
                    </a:cubicBezTo>
                    <a:lnTo>
                      <a:pt x="1051" y="1924"/>
                    </a:lnTo>
                    <a:cubicBezTo>
                      <a:pt x="1071" y="1914"/>
                      <a:pt x="1085" y="1897"/>
                      <a:pt x="1098" y="1874"/>
                    </a:cubicBezTo>
                    <a:cubicBezTo>
                      <a:pt x="1111" y="1854"/>
                      <a:pt x="1118" y="1834"/>
                      <a:pt x="1118" y="1811"/>
                    </a:cubicBezTo>
                    <a:lnTo>
                      <a:pt x="1118" y="1481"/>
                    </a:lnTo>
                    <a:lnTo>
                      <a:pt x="1321" y="1365"/>
                    </a:lnTo>
                    <a:cubicBezTo>
                      <a:pt x="1338" y="1355"/>
                      <a:pt x="1354" y="1338"/>
                      <a:pt x="1367" y="1315"/>
                    </a:cubicBezTo>
                    <a:cubicBezTo>
                      <a:pt x="1378" y="1295"/>
                      <a:pt x="1384" y="1272"/>
                      <a:pt x="1384" y="1252"/>
                    </a:cubicBezTo>
                    <a:lnTo>
                      <a:pt x="1384" y="1059"/>
                    </a:lnTo>
                    <a:cubicBezTo>
                      <a:pt x="1384" y="1039"/>
                      <a:pt x="1378" y="1026"/>
                      <a:pt x="1367" y="1019"/>
                    </a:cubicBezTo>
                    <a:cubicBezTo>
                      <a:pt x="1362" y="1015"/>
                      <a:pt x="1356" y="1013"/>
                      <a:pt x="1350" y="1013"/>
                    </a:cubicBezTo>
                    <a:cubicBezTo>
                      <a:pt x="1341" y="1013"/>
                      <a:pt x="1331" y="1017"/>
                      <a:pt x="1321" y="1022"/>
                    </a:cubicBezTo>
                    <a:lnTo>
                      <a:pt x="1118" y="1139"/>
                    </a:lnTo>
                    <a:lnTo>
                      <a:pt x="1118" y="44"/>
                    </a:lnTo>
                    <a:cubicBezTo>
                      <a:pt x="1118" y="24"/>
                      <a:pt x="1111" y="11"/>
                      <a:pt x="1098" y="4"/>
                    </a:cubicBezTo>
                    <a:cubicBezTo>
                      <a:pt x="1092" y="2"/>
                      <a:pt x="1086" y="0"/>
                      <a:pt x="10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64"/>
              <p:cNvSpPr/>
              <p:nvPr/>
            </p:nvSpPr>
            <p:spPr>
              <a:xfrm>
                <a:off x="8914513" y="2847301"/>
                <a:ext cx="126603" cy="142552"/>
              </a:xfrm>
              <a:custGeom>
                <a:avLst/>
                <a:gdLst/>
                <a:ahLst/>
                <a:cxnLst/>
                <a:rect l="l" t="t" r="r" b="b"/>
                <a:pathLst>
                  <a:path w="3191" h="3593" extrusionOk="0">
                    <a:moveTo>
                      <a:pt x="2013" y="0"/>
                    </a:moveTo>
                    <a:cubicBezTo>
                      <a:pt x="1826" y="0"/>
                      <a:pt x="1615" y="62"/>
                      <a:pt x="1391" y="191"/>
                    </a:cubicBezTo>
                    <a:cubicBezTo>
                      <a:pt x="622" y="634"/>
                      <a:pt x="0" y="1712"/>
                      <a:pt x="0" y="2600"/>
                    </a:cubicBezTo>
                    <a:cubicBezTo>
                      <a:pt x="0" y="3228"/>
                      <a:pt x="313" y="3592"/>
                      <a:pt x="770" y="3592"/>
                    </a:cubicBezTo>
                    <a:cubicBezTo>
                      <a:pt x="957" y="3592"/>
                      <a:pt x="1168" y="3531"/>
                      <a:pt x="1391" y="3402"/>
                    </a:cubicBezTo>
                    <a:cubicBezTo>
                      <a:pt x="1773" y="3182"/>
                      <a:pt x="2122" y="2800"/>
                      <a:pt x="2375" y="2364"/>
                    </a:cubicBezTo>
                    <a:lnTo>
                      <a:pt x="3191" y="2364"/>
                    </a:lnTo>
                    <a:lnTo>
                      <a:pt x="2678" y="1662"/>
                    </a:lnTo>
                    <a:lnTo>
                      <a:pt x="2675" y="1668"/>
                    </a:lnTo>
                    <a:cubicBezTo>
                      <a:pt x="2744" y="1439"/>
                      <a:pt x="2781" y="1209"/>
                      <a:pt x="2781" y="993"/>
                    </a:cubicBezTo>
                    <a:cubicBezTo>
                      <a:pt x="2781" y="364"/>
                      <a:pt x="2469" y="0"/>
                      <a:pt x="20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64"/>
              <p:cNvSpPr/>
              <p:nvPr/>
            </p:nvSpPr>
            <p:spPr>
              <a:xfrm>
                <a:off x="6255227" y="3897829"/>
                <a:ext cx="564337" cy="603734"/>
              </a:xfrm>
              <a:custGeom>
                <a:avLst/>
                <a:gdLst/>
                <a:ahLst/>
                <a:cxnLst/>
                <a:rect l="l" t="t" r="r" b="b"/>
                <a:pathLst>
                  <a:path w="14224" h="15217" extrusionOk="0">
                    <a:moveTo>
                      <a:pt x="8014" y="1"/>
                    </a:moveTo>
                    <a:cubicBezTo>
                      <a:pt x="7268" y="1"/>
                      <a:pt x="6428" y="244"/>
                      <a:pt x="5538" y="757"/>
                    </a:cubicBezTo>
                    <a:cubicBezTo>
                      <a:pt x="2481" y="2524"/>
                      <a:pt x="0" y="6818"/>
                      <a:pt x="0" y="10351"/>
                    </a:cubicBezTo>
                    <a:cubicBezTo>
                      <a:pt x="0" y="12070"/>
                      <a:pt x="592" y="13291"/>
                      <a:pt x="1550" y="13890"/>
                    </a:cubicBezTo>
                    <a:lnTo>
                      <a:pt x="1597" y="13917"/>
                    </a:lnTo>
                    <a:cubicBezTo>
                      <a:pt x="1613" y="13926"/>
                      <a:pt x="1633" y="13940"/>
                      <a:pt x="1650" y="13949"/>
                    </a:cubicBezTo>
                    <a:lnTo>
                      <a:pt x="3277" y="14835"/>
                    </a:lnTo>
                    <a:cubicBezTo>
                      <a:pt x="3709" y="15085"/>
                      <a:pt x="4210" y="15216"/>
                      <a:pt x="4760" y="15216"/>
                    </a:cubicBezTo>
                    <a:cubicBezTo>
                      <a:pt x="5497" y="15216"/>
                      <a:pt x="6321" y="14981"/>
                      <a:pt x="7181" y="14482"/>
                    </a:cubicBezTo>
                    <a:cubicBezTo>
                      <a:pt x="8705" y="13597"/>
                      <a:pt x="10086" y="12087"/>
                      <a:pt x="11087" y="10354"/>
                    </a:cubicBezTo>
                    <a:lnTo>
                      <a:pt x="14017" y="10354"/>
                    </a:lnTo>
                    <a:cubicBezTo>
                      <a:pt x="14151" y="10354"/>
                      <a:pt x="14223" y="10204"/>
                      <a:pt x="14147" y="10101"/>
                    </a:cubicBezTo>
                    <a:lnTo>
                      <a:pt x="12295" y="7563"/>
                    </a:lnTo>
                    <a:lnTo>
                      <a:pt x="12284" y="7580"/>
                    </a:lnTo>
                    <a:cubicBezTo>
                      <a:pt x="12564" y="6641"/>
                      <a:pt x="12717" y="5700"/>
                      <a:pt x="12706" y="4812"/>
                    </a:cubicBezTo>
                    <a:cubicBezTo>
                      <a:pt x="12687" y="3182"/>
                      <a:pt x="12091" y="2014"/>
                      <a:pt x="11157" y="1423"/>
                    </a:cubicBezTo>
                    <a:lnTo>
                      <a:pt x="11157" y="1419"/>
                    </a:lnTo>
                    <a:lnTo>
                      <a:pt x="9476" y="381"/>
                    </a:lnTo>
                    <a:cubicBezTo>
                      <a:pt x="9052" y="131"/>
                      <a:pt x="8558" y="1"/>
                      <a:pt x="80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64"/>
              <p:cNvSpPr/>
              <p:nvPr/>
            </p:nvSpPr>
            <p:spPr>
              <a:xfrm>
                <a:off x="6306409" y="3897869"/>
                <a:ext cx="324819" cy="218332"/>
              </a:xfrm>
              <a:custGeom>
                <a:avLst/>
                <a:gdLst/>
                <a:ahLst/>
                <a:cxnLst/>
                <a:rect l="l" t="t" r="r" b="b"/>
                <a:pathLst>
                  <a:path w="8187" h="5503" extrusionOk="0">
                    <a:moveTo>
                      <a:pt x="6723" y="1"/>
                    </a:moveTo>
                    <a:cubicBezTo>
                      <a:pt x="6543" y="1"/>
                      <a:pt x="6361" y="14"/>
                      <a:pt x="6175" y="41"/>
                    </a:cubicBezTo>
                    <a:cubicBezTo>
                      <a:pt x="6361" y="14"/>
                      <a:pt x="6547" y="1"/>
                      <a:pt x="6723" y="1"/>
                    </a:cubicBezTo>
                    <a:close/>
                    <a:moveTo>
                      <a:pt x="6725" y="1"/>
                    </a:moveTo>
                    <a:cubicBezTo>
                      <a:pt x="7269" y="1"/>
                      <a:pt x="7761" y="131"/>
                      <a:pt x="8186" y="380"/>
                    </a:cubicBezTo>
                    <a:cubicBezTo>
                      <a:pt x="7765" y="131"/>
                      <a:pt x="7269" y="1"/>
                      <a:pt x="6725" y="1"/>
                    </a:cubicBezTo>
                    <a:close/>
                    <a:moveTo>
                      <a:pt x="3749" y="1069"/>
                    </a:moveTo>
                    <a:cubicBezTo>
                      <a:pt x="3537" y="1213"/>
                      <a:pt x="3329" y="1371"/>
                      <a:pt x="3126" y="1536"/>
                    </a:cubicBezTo>
                    <a:lnTo>
                      <a:pt x="3126" y="1536"/>
                    </a:lnTo>
                    <a:cubicBezTo>
                      <a:pt x="3130" y="1534"/>
                      <a:pt x="3133" y="1530"/>
                      <a:pt x="3137" y="1528"/>
                    </a:cubicBezTo>
                    <a:cubicBezTo>
                      <a:pt x="3337" y="1365"/>
                      <a:pt x="3540" y="1212"/>
                      <a:pt x="3749" y="1069"/>
                    </a:cubicBezTo>
                    <a:close/>
                    <a:moveTo>
                      <a:pt x="3126" y="1536"/>
                    </a:moveTo>
                    <a:cubicBezTo>
                      <a:pt x="3125" y="1537"/>
                      <a:pt x="3123" y="1538"/>
                      <a:pt x="3121" y="1538"/>
                    </a:cubicBezTo>
                    <a:cubicBezTo>
                      <a:pt x="3077" y="1574"/>
                      <a:pt x="3034" y="1611"/>
                      <a:pt x="2991" y="1648"/>
                    </a:cubicBezTo>
                    <a:cubicBezTo>
                      <a:pt x="3036" y="1610"/>
                      <a:pt x="3081" y="1573"/>
                      <a:pt x="3126" y="1536"/>
                    </a:cubicBezTo>
                    <a:close/>
                    <a:moveTo>
                      <a:pt x="167" y="5190"/>
                    </a:moveTo>
                    <a:cubicBezTo>
                      <a:pt x="150" y="5217"/>
                      <a:pt x="134" y="5247"/>
                      <a:pt x="117" y="5277"/>
                    </a:cubicBezTo>
                    <a:cubicBezTo>
                      <a:pt x="77" y="5350"/>
                      <a:pt x="37" y="5426"/>
                      <a:pt x="0" y="5503"/>
                    </a:cubicBezTo>
                    <a:cubicBezTo>
                      <a:pt x="54" y="5397"/>
                      <a:pt x="111" y="5294"/>
                      <a:pt x="167" y="51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64"/>
              <p:cNvSpPr/>
              <p:nvPr/>
            </p:nvSpPr>
            <p:spPr>
              <a:xfrm>
                <a:off x="6302441" y="3897869"/>
                <a:ext cx="395441" cy="263720"/>
              </a:xfrm>
              <a:custGeom>
                <a:avLst/>
                <a:gdLst/>
                <a:ahLst/>
                <a:cxnLst/>
                <a:rect l="l" t="t" r="r" b="b"/>
                <a:pathLst>
                  <a:path w="9967" h="6647" extrusionOk="0">
                    <a:moveTo>
                      <a:pt x="6823" y="1"/>
                    </a:moveTo>
                    <a:cubicBezTo>
                      <a:pt x="6643" y="1"/>
                      <a:pt x="6461" y="14"/>
                      <a:pt x="6275" y="41"/>
                    </a:cubicBezTo>
                    <a:cubicBezTo>
                      <a:pt x="5676" y="131"/>
                      <a:pt x="5027" y="367"/>
                      <a:pt x="4351" y="756"/>
                    </a:cubicBezTo>
                    <a:cubicBezTo>
                      <a:pt x="4242" y="819"/>
                      <a:pt x="4129" y="886"/>
                      <a:pt x="4023" y="956"/>
                    </a:cubicBezTo>
                    <a:cubicBezTo>
                      <a:pt x="3966" y="995"/>
                      <a:pt x="3906" y="1032"/>
                      <a:pt x="3849" y="1069"/>
                    </a:cubicBezTo>
                    <a:cubicBezTo>
                      <a:pt x="3590" y="1245"/>
                      <a:pt x="3337" y="1442"/>
                      <a:pt x="3091" y="1648"/>
                    </a:cubicBezTo>
                    <a:cubicBezTo>
                      <a:pt x="3048" y="1684"/>
                      <a:pt x="3008" y="1721"/>
                      <a:pt x="2968" y="1757"/>
                    </a:cubicBezTo>
                    <a:cubicBezTo>
                      <a:pt x="2878" y="1834"/>
                      <a:pt x="2792" y="1914"/>
                      <a:pt x="2705" y="1993"/>
                    </a:cubicBezTo>
                    <a:cubicBezTo>
                      <a:pt x="2622" y="2070"/>
                      <a:pt x="2542" y="2147"/>
                      <a:pt x="2466" y="2223"/>
                    </a:cubicBezTo>
                    <a:cubicBezTo>
                      <a:pt x="2259" y="2432"/>
                      <a:pt x="2056" y="2649"/>
                      <a:pt x="1860" y="2875"/>
                    </a:cubicBezTo>
                    <a:cubicBezTo>
                      <a:pt x="1787" y="2965"/>
                      <a:pt x="1714" y="3051"/>
                      <a:pt x="1640" y="3138"/>
                    </a:cubicBezTo>
                    <a:cubicBezTo>
                      <a:pt x="1620" y="3158"/>
                      <a:pt x="1608" y="3181"/>
                      <a:pt x="1591" y="3201"/>
                    </a:cubicBezTo>
                    <a:cubicBezTo>
                      <a:pt x="1531" y="3271"/>
                      <a:pt x="1474" y="3344"/>
                      <a:pt x="1418" y="3421"/>
                    </a:cubicBezTo>
                    <a:cubicBezTo>
                      <a:pt x="1368" y="3484"/>
                      <a:pt x="1318" y="3550"/>
                      <a:pt x="1268" y="3617"/>
                    </a:cubicBezTo>
                    <a:cubicBezTo>
                      <a:pt x="1201" y="3703"/>
                      <a:pt x="1141" y="3790"/>
                      <a:pt x="1078" y="3880"/>
                    </a:cubicBezTo>
                    <a:cubicBezTo>
                      <a:pt x="1018" y="3963"/>
                      <a:pt x="962" y="4049"/>
                      <a:pt x="906" y="4132"/>
                    </a:cubicBezTo>
                    <a:cubicBezTo>
                      <a:pt x="702" y="4435"/>
                      <a:pt x="513" y="4744"/>
                      <a:pt x="337" y="5064"/>
                    </a:cubicBezTo>
                    <a:cubicBezTo>
                      <a:pt x="314" y="5104"/>
                      <a:pt x="290" y="5147"/>
                      <a:pt x="267" y="5190"/>
                    </a:cubicBezTo>
                    <a:cubicBezTo>
                      <a:pt x="211" y="5294"/>
                      <a:pt x="154" y="5397"/>
                      <a:pt x="100" y="5503"/>
                    </a:cubicBezTo>
                    <a:cubicBezTo>
                      <a:pt x="80" y="5540"/>
                      <a:pt x="64" y="5576"/>
                      <a:pt x="48" y="5613"/>
                    </a:cubicBezTo>
                    <a:cubicBezTo>
                      <a:pt x="31" y="5643"/>
                      <a:pt x="14" y="5673"/>
                      <a:pt x="1" y="5706"/>
                    </a:cubicBezTo>
                    <a:lnTo>
                      <a:pt x="1631" y="6647"/>
                    </a:lnTo>
                    <a:cubicBezTo>
                      <a:pt x="2635" y="4595"/>
                      <a:pt x="4185" y="2752"/>
                      <a:pt x="5931" y="1724"/>
                    </a:cubicBezTo>
                    <a:cubicBezTo>
                      <a:pt x="6794" y="1218"/>
                      <a:pt x="7628" y="976"/>
                      <a:pt x="8373" y="976"/>
                    </a:cubicBezTo>
                    <a:cubicBezTo>
                      <a:pt x="8969" y="976"/>
                      <a:pt x="9508" y="1129"/>
                      <a:pt x="9963" y="1422"/>
                    </a:cubicBezTo>
                    <a:lnTo>
                      <a:pt x="9967" y="1418"/>
                    </a:lnTo>
                    <a:lnTo>
                      <a:pt x="8286" y="380"/>
                    </a:lnTo>
                    <a:cubicBezTo>
                      <a:pt x="7861" y="131"/>
                      <a:pt x="7368" y="1"/>
                      <a:pt x="68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64"/>
              <p:cNvSpPr/>
              <p:nvPr/>
            </p:nvSpPr>
            <p:spPr>
              <a:xfrm>
                <a:off x="6252450" y="3102771"/>
                <a:ext cx="568186" cy="588618"/>
              </a:xfrm>
              <a:custGeom>
                <a:avLst/>
                <a:gdLst/>
                <a:ahLst/>
                <a:cxnLst/>
                <a:rect l="l" t="t" r="r" b="b"/>
                <a:pathLst>
                  <a:path w="14321" h="14836" extrusionOk="0">
                    <a:moveTo>
                      <a:pt x="11103" y="1"/>
                    </a:moveTo>
                    <a:cubicBezTo>
                      <a:pt x="10635" y="1"/>
                      <a:pt x="10091" y="160"/>
                      <a:pt x="9514" y="495"/>
                    </a:cubicBezTo>
                    <a:cubicBezTo>
                      <a:pt x="8169" y="1270"/>
                      <a:pt x="7019" y="3153"/>
                      <a:pt x="6550" y="4733"/>
                    </a:cubicBezTo>
                    <a:lnTo>
                      <a:pt x="5429" y="4088"/>
                    </a:lnTo>
                    <a:cubicBezTo>
                      <a:pt x="5141" y="3895"/>
                      <a:pt x="4799" y="3784"/>
                      <a:pt x="4420" y="3784"/>
                    </a:cubicBezTo>
                    <a:cubicBezTo>
                      <a:pt x="4041" y="3784"/>
                      <a:pt x="3624" y="3895"/>
                      <a:pt x="3187" y="4148"/>
                    </a:cubicBezTo>
                    <a:cubicBezTo>
                      <a:pt x="3080" y="4207"/>
                      <a:pt x="2971" y="4278"/>
                      <a:pt x="2864" y="4347"/>
                    </a:cubicBezTo>
                    <a:cubicBezTo>
                      <a:pt x="2808" y="4387"/>
                      <a:pt x="2754" y="4430"/>
                      <a:pt x="2698" y="4470"/>
                    </a:cubicBezTo>
                    <a:cubicBezTo>
                      <a:pt x="2651" y="4504"/>
                      <a:pt x="2601" y="4540"/>
                      <a:pt x="2555" y="4577"/>
                    </a:cubicBezTo>
                    <a:cubicBezTo>
                      <a:pt x="2478" y="4633"/>
                      <a:pt x="2409" y="4697"/>
                      <a:pt x="2335" y="4757"/>
                    </a:cubicBezTo>
                    <a:cubicBezTo>
                      <a:pt x="2309" y="4780"/>
                      <a:pt x="2278" y="4803"/>
                      <a:pt x="2252" y="4826"/>
                    </a:cubicBezTo>
                    <a:cubicBezTo>
                      <a:pt x="2169" y="4900"/>
                      <a:pt x="2086" y="4979"/>
                      <a:pt x="2006" y="5059"/>
                    </a:cubicBezTo>
                    <a:cubicBezTo>
                      <a:pt x="1993" y="5072"/>
                      <a:pt x="1979" y="5082"/>
                      <a:pt x="1966" y="5096"/>
                    </a:cubicBezTo>
                    <a:cubicBezTo>
                      <a:pt x="1876" y="5185"/>
                      <a:pt x="1787" y="5279"/>
                      <a:pt x="1700" y="5375"/>
                    </a:cubicBezTo>
                    <a:cubicBezTo>
                      <a:pt x="1700" y="5375"/>
                      <a:pt x="1696" y="5379"/>
                      <a:pt x="1693" y="5382"/>
                    </a:cubicBezTo>
                    <a:cubicBezTo>
                      <a:pt x="1427" y="5678"/>
                      <a:pt x="1181" y="5997"/>
                      <a:pt x="968" y="6333"/>
                    </a:cubicBezTo>
                    <a:cubicBezTo>
                      <a:pt x="370" y="7255"/>
                      <a:pt x="0" y="8279"/>
                      <a:pt x="0" y="9177"/>
                    </a:cubicBezTo>
                    <a:cubicBezTo>
                      <a:pt x="0" y="10847"/>
                      <a:pt x="1031" y="11911"/>
                      <a:pt x="2298" y="12593"/>
                    </a:cubicBezTo>
                    <a:lnTo>
                      <a:pt x="2295" y="12593"/>
                    </a:lnTo>
                    <a:lnTo>
                      <a:pt x="3543" y="13312"/>
                    </a:lnTo>
                    <a:cubicBezTo>
                      <a:pt x="4277" y="13774"/>
                      <a:pt x="5129" y="14084"/>
                      <a:pt x="5921" y="14293"/>
                    </a:cubicBezTo>
                    <a:lnTo>
                      <a:pt x="7977" y="14836"/>
                    </a:lnTo>
                    <a:lnTo>
                      <a:pt x="10029" y="11918"/>
                    </a:lnTo>
                    <a:cubicBezTo>
                      <a:pt x="11989" y="9137"/>
                      <a:pt x="14320" y="5296"/>
                      <a:pt x="14320" y="2777"/>
                    </a:cubicBezTo>
                    <a:cubicBezTo>
                      <a:pt x="14320" y="1966"/>
                      <a:pt x="14014" y="1407"/>
                      <a:pt x="13518" y="1131"/>
                    </a:cubicBezTo>
                    <a:lnTo>
                      <a:pt x="13518" y="1127"/>
                    </a:lnTo>
                    <a:lnTo>
                      <a:pt x="11938" y="213"/>
                    </a:lnTo>
                    <a:cubicBezTo>
                      <a:pt x="11702" y="73"/>
                      <a:pt x="11420" y="1"/>
                      <a:pt x="111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64"/>
              <p:cNvSpPr/>
              <p:nvPr/>
            </p:nvSpPr>
            <p:spPr>
              <a:xfrm>
                <a:off x="6300854" y="3102851"/>
                <a:ext cx="487566" cy="236542"/>
              </a:xfrm>
              <a:custGeom>
                <a:avLst/>
                <a:gdLst/>
                <a:ahLst/>
                <a:cxnLst/>
                <a:rect l="l" t="t" r="r" b="b"/>
                <a:pathLst>
                  <a:path w="12289" h="5962" extrusionOk="0">
                    <a:moveTo>
                      <a:pt x="9883" y="1"/>
                    </a:moveTo>
                    <a:cubicBezTo>
                      <a:pt x="9820" y="1"/>
                      <a:pt x="9757" y="1"/>
                      <a:pt x="9694" y="8"/>
                    </a:cubicBezTo>
                    <a:cubicBezTo>
                      <a:pt x="9760" y="1"/>
                      <a:pt x="9823" y="1"/>
                      <a:pt x="9883" y="1"/>
                    </a:cubicBezTo>
                    <a:close/>
                    <a:moveTo>
                      <a:pt x="9897" y="1"/>
                    </a:moveTo>
                    <a:cubicBezTo>
                      <a:pt x="10208" y="3"/>
                      <a:pt x="10485" y="73"/>
                      <a:pt x="10715" y="211"/>
                    </a:cubicBezTo>
                    <a:lnTo>
                      <a:pt x="10718" y="211"/>
                    </a:lnTo>
                    <a:cubicBezTo>
                      <a:pt x="10485" y="73"/>
                      <a:pt x="10208" y="3"/>
                      <a:pt x="9897" y="1"/>
                    </a:cubicBezTo>
                    <a:close/>
                    <a:moveTo>
                      <a:pt x="10718" y="211"/>
                    </a:moveTo>
                    <a:lnTo>
                      <a:pt x="12289" y="1118"/>
                    </a:lnTo>
                    <a:cubicBezTo>
                      <a:pt x="12285" y="1115"/>
                      <a:pt x="12282" y="1115"/>
                      <a:pt x="12278" y="1112"/>
                    </a:cubicBezTo>
                    <a:lnTo>
                      <a:pt x="10718" y="211"/>
                    </a:lnTo>
                    <a:close/>
                    <a:moveTo>
                      <a:pt x="3197" y="3780"/>
                    </a:moveTo>
                    <a:lnTo>
                      <a:pt x="3197" y="3780"/>
                    </a:lnTo>
                    <a:cubicBezTo>
                      <a:pt x="2818" y="3780"/>
                      <a:pt x="2403" y="3892"/>
                      <a:pt x="1967" y="4142"/>
                    </a:cubicBezTo>
                    <a:cubicBezTo>
                      <a:pt x="1872" y="4198"/>
                      <a:pt x="1778" y="4257"/>
                      <a:pt x="1685" y="4319"/>
                    </a:cubicBezTo>
                    <a:lnTo>
                      <a:pt x="1685" y="4319"/>
                    </a:lnTo>
                    <a:cubicBezTo>
                      <a:pt x="1778" y="4258"/>
                      <a:pt x="1874" y="4198"/>
                      <a:pt x="1967" y="4146"/>
                    </a:cubicBezTo>
                    <a:cubicBezTo>
                      <a:pt x="2406" y="3892"/>
                      <a:pt x="2822" y="3780"/>
                      <a:pt x="3197" y="3780"/>
                    </a:cubicBezTo>
                    <a:close/>
                    <a:moveTo>
                      <a:pt x="1685" y="4319"/>
                    </a:moveTo>
                    <a:cubicBezTo>
                      <a:pt x="1671" y="4328"/>
                      <a:pt x="1658" y="4336"/>
                      <a:pt x="1644" y="4345"/>
                    </a:cubicBezTo>
                    <a:cubicBezTo>
                      <a:pt x="1635" y="4352"/>
                      <a:pt x="1626" y="4358"/>
                      <a:pt x="1617" y="4365"/>
                    </a:cubicBezTo>
                    <a:lnTo>
                      <a:pt x="1617" y="4365"/>
                    </a:lnTo>
                    <a:cubicBezTo>
                      <a:pt x="1640" y="4349"/>
                      <a:pt x="1662" y="4334"/>
                      <a:pt x="1685" y="4319"/>
                    </a:cubicBezTo>
                    <a:close/>
                    <a:moveTo>
                      <a:pt x="7194" y="1403"/>
                    </a:moveTo>
                    <a:lnTo>
                      <a:pt x="7194" y="1403"/>
                    </a:lnTo>
                    <a:cubicBezTo>
                      <a:pt x="6344" y="2325"/>
                      <a:pt x="5664" y="3604"/>
                      <a:pt x="5330" y="4728"/>
                    </a:cubicBezTo>
                    <a:lnTo>
                      <a:pt x="4767" y="4405"/>
                    </a:lnTo>
                    <a:lnTo>
                      <a:pt x="5330" y="4731"/>
                    </a:lnTo>
                    <a:cubicBezTo>
                      <a:pt x="5664" y="3604"/>
                      <a:pt x="6344" y="2325"/>
                      <a:pt x="7194" y="1403"/>
                    </a:cubicBezTo>
                    <a:close/>
                    <a:moveTo>
                      <a:pt x="1617" y="4365"/>
                    </a:moveTo>
                    <a:lnTo>
                      <a:pt x="1617" y="4365"/>
                    </a:lnTo>
                    <a:cubicBezTo>
                      <a:pt x="1421" y="4500"/>
                      <a:pt x="1230" y="4650"/>
                      <a:pt x="1046" y="4811"/>
                    </a:cubicBezTo>
                    <a:cubicBezTo>
                      <a:pt x="1069" y="4795"/>
                      <a:pt x="1092" y="4775"/>
                      <a:pt x="1115" y="4755"/>
                    </a:cubicBezTo>
                    <a:cubicBezTo>
                      <a:pt x="1189" y="4695"/>
                      <a:pt x="1258" y="4631"/>
                      <a:pt x="1335" y="4575"/>
                    </a:cubicBezTo>
                    <a:cubicBezTo>
                      <a:pt x="1381" y="4538"/>
                      <a:pt x="1431" y="4502"/>
                      <a:pt x="1478" y="4468"/>
                    </a:cubicBezTo>
                    <a:cubicBezTo>
                      <a:pt x="1525" y="4435"/>
                      <a:pt x="1570" y="4399"/>
                      <a:pt x="1617" y="4365"/>
                    </a:cubicBezTo>
                    <a:close/>
                    <a:moveTo>
                      <a:pt x="959" y="4890"/>
                    </a:moveTo>
                    <a:cubicBezTo>
                      <a:pt x="937" y="4909"/>
                      <a:pt x="917" y="4929"/>
                      <a:pt x="896" y="4948"/>
                    </a:cubicBezTo>
                    <a:lnTo>
                      <a:pt x="896" y="4948"/>
                    </a:lnTo>
                    <a:cubicBezTo>
                      <a:pt x="917" y="4929"/>
                      <a:pt x="938" y="4910"/>
                      <a:pt x="959" y="4890"/>
                    </a:cubicBezTo>
                    <a:close/>
                    <a:moveTo>
                      <a:pt x="896" y="4948"/>
                    </a:moveTo>
                    <a:lnTo>
                      <a:pt x="896" y="4948"/>
                    </a:lnTo>
                    <a:cubicBezTo>
                      <a:pt x="874" y="4969"/>
                      <a:pt x="852" y="4990"/>
                      <a:pt x="829" y="5010"/>
                    </a:cubicBezTo>
                    <a:cubicBezTo>
                      <a:pt x="802" y="5037"/>
                      <a:pt x="776" y="5060"/>
                      <a:pt x="753" y="5087"/>
                    </a:cubicBezTo>
                    <a:cubicBezTo>
                      <a:pt x="762" y="5077"/>
                      <a:pt x="773" y="5067"/>
                      <a:pt x="786" y="5057"/>
                    </a:cubicBezTo>
                    <a:cubicBezTo>
                      <a:pt x="822" y="5021"/>
                      <a:pt x="859" y="4984"/>
                      <a:pt x="896" y="4948"/>
                    </a:cubicBezTo>
                    <a:close/>
                    <a:moveTo>
                      <a:pt x="510" y="5340"/>
                    </a:moveTo>
                    <a:cubicBezTo>
                      <a:pt x="500" y="5349"/>
                      <a:pt x="490" y="5360"/>
                      <a:pt x="480" y="5373"/>
                    </a:cubicBezTo>
                    <a:cubicBezTo>
                      <a:pt x="490" y="5363"/>
                      <a:pt x="500" y="5349"/>
                      <a:pt x="510" y="5340"/>
                    </a:cubicBezTo>
                    <a:close/>
                    <a:moveTo>
                      <a:pt x="347" y="5526"/>
                    </a:moveTo>
                    <a:lnTo>
                      <a:pt x="347" y="5526"/>
                    </a:lnTo>
                    <a:cubicBezTo>
                      <a:pt x="321" y="5555"/>
                      <a:pt x="295" y="5585"/>
                      <a:pt x="270" y="5615"/>
                    </a:cubicBezTo>
                    <a:lnTo>
                      <a:pt x="270" y="5615"/>
                    </a:lnTo>
                    <a:cubicBezTo>
                      <a:pt x="296" y="5585"/>
                      <a:pt x="321" y="5555"/>
                      <a:pt x="347" y="5526"/>
                    </a:cubicBezTo>
                    <a:close/>
                    <a:moveTo>
                      <a:pt x="270" y="5615"/>
                    </a:moveTo>
                    <a:lnTo>
                      <a:pt x="270" y="5615"/>
                    </a:lnTo>
                    <a:cubicBezTo>
                      <a:pt x="198" y="5701"/>
                      <a:pt x="127" y="5790"/>
                      <a:pt x="61" y="5879"/>
                    </a:cubicBezTo>
                    <a:cubicBezTo>
                      <a:pt x="51" y="5892"/>
                      <a:pt x="42" y="5905"/>
                      <a:pt x="33" y="5918"/>
                    </a:cubicBezTo>
                    <a:lnTo>
                      <a:pt x="33" y="5918"/>
                    </a:lnTo>
                    <a:cubicBezTo>
                      <a:pt x="110" y="5815"/>
                      <a:pt x="188" y="5714"/>
                      <a:pt x="270" y="5615"/>
                    </a:cubicBezTo>
                    <a:close/>
                    <a:moveTo>
                      <a:pt x="33" y="5918"/>
                    </a:moveTo>
                    <a:cubicBezTo>
                      <a:pt x="22" y="5932"/>
                      <a:pt x="11" y="5947"/>
                      <a:pt x="1" y="5962"/>
                    </a:cubicBezTo>
                    <a:cubicBezTo>
                      <a:pt x="11" y="5947"/>
                      <a:pt x="22" y="5933"/>
                      <a:pt x="33" y="59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64"/>
              <p:cNvSpPr/>
              <p:nvPr/>
            </p:nvSpPr>
            <p:spPr>
              <a:xfrm>
                <a:off x="6290856" y="3102851"/>
                <a:ext cx="497167" cy="288160"/>
              </a:xfrm>
              <a:custGeom>
                <a:avLst/>
                <a:gdLst/>
                <a:ahLst/>
                <a:cxnLst/>
                <a:rect l="l" t="t" r="r" b="b"/>
                <a:pathLst>
                  <a:path w="12531" h="7263" extrusionOk="0">
                    <a:moveTo>
                      <a:pt x="10135" y="1"/>
                    </a:moveTo>
                    <a:cubicBezTo>
                      <a:pt x="10072" y="1"/>
                      <a:pt x="10009" y="1"/>
                      <a:pt x="9946" y="8"/>
                    </a:cubicBezTo>
                    <a:cubicBezTo>
                      <a:pt x="9524" y="45"/>
                      <a:pt x="9048" y="204"/>
                      <a:pt x="8546" y="493"/>
                    </a:cubicBezTo>
                    <a:cubicBezTo>
                      <a:pt x="8173" y="710"/>
                      <a:pt x="7817" y="1006"/>
                      <a:pt x="7485" y="1362"/>
                    </a:cubicBezTo>
                    <a:cubicBezTo>
                      <a:pt x="6616" y="2286"/>
                      <a:pt x="5921" y="3587"/>
                      <a:pt x="5582" y="4731"/>
                    </a:cubicBezTo>
                    <a:lnTo>
                      <a:pt x="5019" y="4405"/>
                    </a:lnTo>
                    <a:lnTo>
                      <a:pt x="4461" y="4086"/>
                    </a:lnTo>
                    <a:cubicBezTo>
                      <a:pt x="4444" y="4076"/>
                      <a:pt x="4427" y="4066"/>
                      <a:pt x="4414" y="4056"/>
                    </a:cubicBezTo>
                    <a:cubicBezTo>
                      <a:pt x="4198" y="3923"/>
                      <a:pt x="3955" y="3829"/>
                      <a:pt x="3693" y="3797"/>
                    </a:cubicBezTo>
                    <a:cubicBezTo>
                      <a:pt x="3613" y="3786"/>
                      <a:pt x="3533" y="3780"/>
                      <a:pt x="3449" y="3780"/>
                    </a:cubicBezTo>
                    <a:cubicBezTo>
                      <a:pt x="3074" y="3780"/>
                      <a:pt x="2658" y="3892"/>
                      <a:pt x="2219" y="4146"/>
                    </a:cubicBezTo>
                    <a:cubicBezTo>
                      <a:pt x="2112" y="4205"/>
                      <a:pt x="2003" y="4276"/>
                      <a:pt x="1896" y="4345"/>
                    </a:cubicBezTo>
                    <a:cubicBezTo>
                      <a:pt x="1840" y="4385"/>
                      <a:pt x="1786" y="4428"/>
                      <a:pt x="1730" y="4468"/>
                    </a:cubicBezTo>
                    <a:cubicBezTo>
                      <a:pt x="1683" y="4502"/>
                      <a:pt x="1633" y="4538"/>
                      <a:pt x="1587" y="4575"/>
                    </a:cubicBezTo>
                    <a:cubicBezTo>
                      <a:pt x="1510" y="4631"/>
                      <a:pt x="1441" y="4695"/>
                      <a:pt x="1367" y="4755"/>
                    </a:cubicBezTo>
                    <a:cubicBezTo>
                      <a:pt x="1344" y="4775"/>
                      <a:pt x="1321" y="4795"/>
                      <a:pt x="1298" y="4811"/>
                    </a:cubicBezTo>
                    <a:cubicBezTo>
                      <a:pt x="1271" y="4838"/>
                      <a:pt x="1241" y="4864"/>
                      <a:pt x="1211" y="4890"/>
                    </a:cubicBezTo>
                    <a:cubicBezTo>
                      <a:pt x="1151" y="4944"/>
                      <a:pt x="1094" y="5001"/>
                      <a:pt x="1038" y="5057"/>
                    </a:cubicBezTo>
                    <a:cubicBezTo>
                      <a:pt x="1025" y="5067"/>
                      <a:pt x="1014" y="5077"/>
                      <a:pt x="1005" y="5087"/>
                    </a:cubicBezTo>
                    <a:cubicBezTo>
                      <a:pt x="994" y="5097"/>
                      <a:pt x="988" y="5104"/>
                      <a:pt x="978" y="5110"/>
                    </a:cubicBezTo>
                    <a:cubicBezTo>
                      <a:pt x="971" y="5120"/>
                      <a:pt x="962" y="5130"/>
                      <a:pt x="951" y="5140"/>
                    </a:cubicBezTo>
                    <a:cubicBezTo>
                      <a:pt x="914" y="5177"/>
                      <a:pt x="879" y="5214"/>
                      <a:pt x="842" y="5254"/>
                    </a:cubicBezTo>
                    <a:lnTo>
                      <a:pt x="839" y="5257"/>
                    </a:lnTo>
                    <a:cubicBezTo>
                      <a:pt x="811" y="5286"/>
                      <a:pt x="785" y="5314"/>
                      <a:pt x="762" y="5340"/>
                    </a:cubicBezTo>
                    <a:cubicBezTo>
                      <a:pt x="752" y="5349"/>
                      <a:pt x="742" y="5360"/>
                      <a:pt x="732" y="5373"/>
                    </a:cubicBezTo>
                    <a:cubicBezTo>
                      <a:pt x="685" y="5423"/>
                      <a:pt x="642" y="5473"/>
                      <a:pt x="599" y="5526"/>
                    </a:cubicBezTo>
                    <a:cubicBezTo>
                      <a:pt x="475" y="5666"/>
                      <a:pt x="363" y="5812"/>
                      <a:pt x="253" y="5962"/>
                    </a:cubicBezTo>
                    <a:cubicBezTo>
                      <a:pt x="216" y="6015"/>
                      <a:pt x="180" y="6065"/>
                      <a:pt x="143" y="6118"/>
                    </a:cubicBezTo>
                    <a:cubicBezTo>
                      <a:pt x="136" y="6128"/>
                      <a:pt x="130" y="6135"/>
                      <a:pt x="120" y="6145"/>
                    </a:cubicBezTo>
                    <a:cubicBezTo>
                      <a:pt x="113" y="6158"/>
                      <a:pt x="107" y="6168"/>
                      <a:pt x="96" y="6181"/>
                    </a:cubicBezTo>
                    <a:cubicBezTo>
                      <a:pt x="90" y="6192"/>
                      <a:pt x="83" y="6201"/>
                      <a:pt x="76" y="6212"/>
                    </a:cubicBezTo>
                    <a:cubicBezTo>
                      <a:pt x="63" y="6232"/>
                      <a:pt x="53" y="6248"/>
                      <a:pt x="40" y="6268"/>
                    </a:cubicBezTo>
                    <a:cubicBezTo>
                      <a:pt x="30" y="6281"/>
                      <a:pt x="20" y="6298"/>
                      <a:pt x="10" y="6315"/>
                    </a:cubicBezTo>
                    <a:cubicBezTo>
                      <a:pt x="7" y="6318"/>
                      <a:pt x="4" y="6324"/>
                      <a:pt x="0" y="6327"/>
                    </a:cubicBezTo>
                    <a:lnTo>
                      <a:pt x="1620" y="7262"/>
                    </a:lnTo>
                    <a:cubicBezTo>
                      <a:pt x="2196" y="6371"/>
                      <a:pt x="2977" y="5579"/>
                      <a:pt x="3839" y="5080"/>
                    </a:cubicBezTo>
                    <a:cubicBezTo>
                      <a:pt x="4278" y="4827"/>
                      <a:pt x="4694" y="4715"/>
                      <a:pt x="5073" y="4715"/>
                    </a:cubicBezTo>
                    <a:cubicBezTo>
                      <a:pt x="6100" y="4715"/>
                      <a:pt x="6852" y="5533"/>
                      <a:pt x="7002" y="6591"/>
                    </a:cubicBezTo>
                    <a:cubicBezTo>
                      <a:pt x="7205" y="4907"/>
                      <a:pt x="8543" y="2363"/>
                      <a:pt x="10162" y="1428"/>
                    </a:cubicBezTo>
                    <a:cubicBezTo>
                      <a:pt x="10744" y="1092"/>
                      <a:pt x="11286" y="935"/>
                      <a:pt x="11756" y="935"/>
                    </a:cubicBezTo>
                    <a:cubicBezTo>
                      <a:pt x="12048" y="935"/>
                      <a:pt x="12307" y="995"/>
                      <a:pt x="12530" y="1112"/>
                    </a:cubicBezTo>
                    <a:lnTo>
                      <a:pt x="10970" y="211"/>
                    </a:lnTo>
                    <a:cubicBezTo>
                      <a:pt x="10734" y="71"/>
                      <a:pt x="10451" y="1"/>
                      <a:pt x="101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64"/>
              <p:cNvSpPr/>
              <p:nvPr/>
            </p:nvSpPr>
            <p:spPr>
              <a:xfrm>
                <a:off x="6413294" y="2342628"/>
                <a:ext cx="364415" cy="569416"/>
              </a:xfrm>
              <a:custGeom>
                <a:avLst/>
                <a:gdLst/>
                <a:ahLst/>
                <a:cxnLst/>
                <a:rect l="l" t="t" r="r" b="b"/>
                <a:pathLst>
                  <a:path w="9185" h="14352" extrusionOk="0">
                    <a:moveTo>
                      <a:pt x="2622" y="1"/>
                    </a:moveTo>
                    <a:cubicBezTo>
                      <a:pt x="2120" y="1"/>
                      <a:pt x="1538" y="457"/>
                      <a:pt x="1538" y="664"/>
                    </a:cubicBezTo>
                    <a:cubicBezTo>
                      <a:pt x="1538" y="840"/>
                      <a:pt x="1581" y="1432"/>
                      <a:pt x="1594" y="1997"/>
                    </a:cubicBezTo>
                    <a:cubicBezTo>
                      <a:pt x="1597" y="2124"/>
                      <a:pt x="1601" y="2247"/>
                      <a:pt x="1597" y="2367"/>
                    </a:cubicBezTo>
                    <a:cubicBezTo>
                      <a:pt x="1597" y="2663"/>
                      <a:pt x="1585" y="2923"/>
                      <a:pt x="1541" y="3069"/>
                    </a:cubicBezTo>
                    <a:cubicBezTo>
                      <a:pt x="1528" y="3112"/>
                      <a:pt x="1505" y="3179"/>
                      <a:pt x="1471" y="3265"/>
                    </a:cubicBezTo>
                    <a:cubicBezTo>
                      <a:pt x="1458" y="3302"/>
                      <a:pt x="1441" y="3345"/>
                      <a:pt x="1425" y="3388"/>
                    </a:cubicBezTo>
                    <a:cubicBezTo>
                      <a:pt x="1401" y="3448"/>
                      <a:pt x="1378" y="3511"/>
                      <a:pt x="1348" y="3578"/>
                    </a:cubicBezTo>
                    <a:cubicBezTo>
                      <a:pt x="1285" y="3741"/>
                      <a:pt x="1209" y="3927"/>
                      <a:pt x="1126" y="4127"/>
                    </a:cubicBezTo>
                    <a:cubicBezTo>
                      <a:pt x="1102" y="4177"/>
                      <a:pt x="1082" y="4226"/>
                      <a:pt x="1062" y="4277"/>
                    </a:cubicBezTo>
                    <a:cubicBezTo>
                      <a:pt x="822" y="4845"/>
                      <a:pt x="543" y="5494"/>
                      <a:pt x="330" y="5983"/>
                    </a:cubicBezTo>
                    <a:cubicBezTo>
                      <a:pt x="294" y="6073"/>
                      <a:pt x="257" y="6156"/>
                      <a:pt x="223" y="6236"/>
                    </a:cubicBezTo>
                    <a:cubicBezTo>
                      <a:pt x="111" y="6492"/>
                      <a:pt x="34" y="6672"/>
                      <a:pt x="8" y="6724"/>
                    </a:cubicBezTo>
                    <a:lnTo>
                      <a:pt x="1" y="6721"/>
                    </a:lnTo>
                    <a:lnTo>
                      <a:pt x="4" y="9349"/>
                    </a:lnTo>
                    <a:lnTo>
                      <a:pt x="4" y="13441"/>
                    </a:lnTo>
                    <a:cubicBezTo>
                      <a:pt x="4" y="13441"/>
                      <a:pt x="14" y="13434"/>
                      <a:pt x="28" y="13427"/>
                    </a:cubicBezTo>
                    <a:lnTo>
                      <a:pt x="1628" y="14352"/>
                    </a:lnTo>
                    <a:cubicBezTo>
                      <a:pt x="1628" y="14352"/>
                      <a:pt x="6088" y="11771"/>
                      <a:pt x="6757" y="11385"/>
                    </a:cubicBezTo>
                    <a:cubicBezTo>
                      <a:pt x="7428" y="10999"/>
                      <a:pt x="7898" y="10164"/>
                      <a:pt x="7895" y="9606"/>
                    </a:cubicBezTo>
                    <a:cubicBezTo>
                      <a:pt x="7895" y="9139"/>
                      <a:pt x="7764" y="8867"/>
                      <a:pt x="7764" y="8867"/>
                    </a:cubicBezTo>
                    <a:cubicBezTo>
                      <a:pt x="8197" y="8614"/>
                      <a:pt x="8633" y="7706"/>
                      <a:pt x="8633" y="7317"/>
                    </a:cubicBezTo>
                    <a:cubicBezTo>
                      <a:pt x="8633" y="6738"/>
                      <a:pt x="8430" y="6585"/>
                      <a:pt x="8430" y="6585"/>
                    </a:cubicBezTo>
                    <a:cubicBezTo>
                      <a:pt x="8902" y="6196"/>
                      <a:pt x="9185" y="5530"/>
                      <a:pt x="9185" y="5065"/>
                    </a:cubicBezTo>
                    <a:cubicBezTo>
                      <a:pt x="9185" y="4488"/>
                      <a:pt x="8887" y="4399"/>
                      <a:pt x="8705" y="4399"/>
                    </a:cubicBezTo>
                    <a:cubicBezTo>
                      <a:pt x="8624" y="4399"/>
                      <a:pt x="8566" y="4416"/>
                      <a:pt x="8566" y="4416"/>
                    </a:cubicBezTo>
                    <a:cubicBezTo>
                      <a:pt x="8733" y="4206"/>
                      <a:pt x="9069" y="3681"/>
                      <a:pt x="9065" y="3079"/>
                    </a:cubicBezTo>
                    <a:cubicBezTo>
                      <a:pt x="9065" y="2823"/>
                      <a:pt x="8965" y="2524"/>
                      <a:pt x="8742" y="2413"/>
                    </a:cubicBezTo>
                    <a:lnTo>
                      <a:pt x="8742" y="2410"/>
                    </a:lnTo>
                    <a:lnTo>
                      <a:pt x="7169" y="1526"/>
                    </a:lnTo>
                    <a:cubicBezTo>
                      <a:pt x="7101" y="1480"/>
                      <a:pt x="7019" y="1452"/>
                      <a:pt x="6922" y="1452"/>
                    </a:cubicBezTo>
                    <a:cubicBezTo>
                      <a:pt x="6809" y="1452"/>
                      <a:pt x="6676" y="1489"/>
                      <a:pt x="6521" y="1578"/>
                    </a:cubicBezTo>
                    <a:lnTo>
                      <a:pt x="5147" y="2377"/>
                    </a:lnTo>
                    <a:cubicBezTo>
                      <a:pt x="5097" y="2008"/>
                      <a:pt x="4997" y="1655"/>
                      <a:pt x="4838" y="1309"/>
                    </a:cubicBezTo>
                    <a:cubicBezTo>
                      <a:pt x="4764" y="1143"/>
                      <a:pt x="4658" y="1036"/>
                      <a:pt x="4534" y="976"/>
                    </a:cubicBezTo>
                    <a:lnTo>
                      <a:pt x="2975" y="98"/>
                    </a:lnTo>
                    <a:cubicBezTo>
                      <a:pt x="2869" y="30"/>
                      <a:pt x="2748" y="1"/>
                      <a:pt x="26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64"/>
              <p:cNvSpPr/>
              <p:nvPr/>
            </p:nvSpPr>
            <p:spPr>
              <a:xfrm>
                <a:off x="6593183" y="2381351"/>
                <a:ext cx="40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64"/>
              <p:cNvSpPr/>
              <p:nvPr/>
            </p:nvSpPr>
            <p:spPr>
              <a:xfrm>
                <a:off x="6474275" y="2342668"/>
                <a:ext cx="118946" cy="62607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1578" extrusionOk="0">
                    <a:moveTo>
                      <a:pt x="1085" y="1"/>
                    </a:moveTo>
                    <a:cubicBezTo>
                      <a:pt x="582" y="1"/>
                      <a:pt x="1" y="457"/>
                      <a:pt x="1" y="666"/>
                    </a:cubicBezTo>
                    <a:lnTo>
                      <a:pt x="1624" y="1577"/>
                    </a:lnTo>
                    <a:cubicBezTo>
                      <a:pt x="1624" y="1368"/>
                      <a:pt x="2206" y="912"/>
                      <a:pt x="2705" y="912"/>
                    </a:cubicBezTo>
                    <a:cubicBezTo>
                      <a:pt x="2808" y="912"/>
                      <a:pt x="2908" y="932"/>
                      <a:pt x="2997" y="975"/>
                    </a:cubicBezTo>
                    <a:lnTo>
                      <a:pt x="1441" y="97"/>
                    </a:lnTo>
                    <a:cubicBezTo>
                      <a:pt x="1335" y="28"/>
                      <a:pt x="1212" y="1"/>
                      <a:pt x="10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64"/>
              <p:cNvSpPr/>
              <p:nvPr/>
            </p:nvSpPr>
            <p:spPr>
              <a:xfrm>
                <a:off x="6617464" y="2400237"/>
                <a:ext cx="68519" cy="36699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925" extrusionOk="0">
                    <a:moveTo>
                      <a:pt x="1726" y="1"/>
                    </a:moveTo>
                    <a:lnTo>
                      <a:pt x="1726" y="1"/>
                    </a:lnTo>
                    <a:cubicBezTo>
                      <a:pt x="1624" y="12"/>
                      <a:pt x="1509" y="52"/>
                      <a:pt x="1375" y="126"/>
                    </a:cubicBezTo>
                    <a:lnTo>
                      <a:pt x="1" y="925"/>
                    </a:lnTo>
                    <a:lnTo>
                      <a:pt x="1378" y="126"/>
                    </a:lnTo>
                    <a:cubicBezTo>
                      <a:pt x="1509" y="52"/>
                      <a:pt x="1624" y="12"/>
                      <a:pt x="17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64"/>
              <p:cNvSpPr/>
              <p:nvPr/>
            </p:nvSpPr>
            <p:spPr>
              <a:xfrm>
                <a:off x="6613258" y="2400237"/>
                <a:ext cx="146917" cy="11236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2832" extrusionOk="0">
                    <a:moveTo>
                      <a:pt x="1837" y="0"/>
                    </a:moveTo>
                    <a:cubicBezTo>
                      <a:pt x="1734" y="11"/>
                      <a:pt x="1617" y="51"/>
                      <a:pt x="1481" y="126"/>
                    </a:cubicBezTo>
                    <a:lnTo>
                      <a:pt x="107" y="925"/>
                    </a:lnTo>
                    <a:cubicBezTo>
                      <a:pt x="190" y="1497"/>
                      <a:pt x="147" y="2113"/>
                      <a:pt x="1" y="2831"/>
                    </a:cubicBezTo>
                    <a:lnTo>
                      <a:pt x="3100" y="1041"/>
                    </a:lnTo>
                    <a:cubicBezTo>
                      <a:pt x="3257" y="952"/>
                      <a:pt x="3390" y="912"/>
                      <a:pt x="3503" y="912"/>
                    </a:cubicBezTo>
                    <a:cubicBezTo>
                      <a:pt x="3579" y="912"/>
                      <a:pt x="3646" y="932"/>
                      <a:pt x="3702" y="961"/>
                    </a:cubicBezTo>
                    <a:lnTo>
                      <a:pt x="3702" y="958"/>
                    </a:lnTo>
                    <a:lnTo>
                      <a:pt x="2129" y="74"/>
                    </a:lnTo>
                    <a:cubicBezTo>
                      <a:pt x="2086" y="43"/>
                      <a:pt x="2036" y="20"/>
                      <a:pt x="1980" y="11"/>
                    </a:cubicBezTo>
                    <a:cubicBezTo>
                      <a:pt x="1949" y="3"/>
                      <a:pt x="1917" y="0"/>
                      <a:pt x="188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65"/>
          <p:cNvSpPr txBox="1">
            <a:spLocks noGrp="1"/>
          </p:cNvSpPr>
          <p:nvPr>
            <p:ph type="ctrTitle"/>
          </p:nvPr>
        </p:nvSpPr>
        <p:spPr>
          <a:xfrm>
            <a:off x="895146" y="328278"/>
            <a:ext cx="1907528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conclusão</a:t>
            </a:r>
            <a:endParaRPr/>
          </a:p>
        </p:txBody>
      </p:sp>
      <p:pic>
        <p:nvPicPr>
          <p:cNvPr id="2556" name="Google Shape;2556;p65"/>
          <p:cNvPicPr preferRelativeResize="0"/>
          <p:nvPr/>
        </p:nvPicPr>
        <p:blipFill rotWithShape="1">
          <a:blip r:embed="rId3">
            <a:alphaModFix/>
          </a:blip>
          <a:srcRect l="4556" t="15824" r="3673" b="14354"/>
          <a:stretch/>
        </p:blipFill>
        <p:spPr>
          <a:xfrm>
            <a:off x="6399850" y="221408"/>
            <a:ext cx="2582838" cy="529716"/>
          </a:xfrm>
          <a:prstGeom prst="rect">
            <a:avLst/>
          </a:prstGeom>
          <a:noFill/>
          <a:ln>
            <a:noFill/>
          </a:ln>
        </p:spPr>
      </p:pic>
      <p:sp>
        <p:nvSpPr>
          <p:cNvPr id="2557" name="Google Shape;2557;p65"/>
          <p:cNvSpPr txBox="1"/>
          <p:nvPr/>
        </p:nvSpPr>
        <p:spPr>
          <a:xfrm>
            <a:off x="2207108" y="1487818"/>
            <a:ext cx="3493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Em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um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cenário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recuperação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100% dos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clientes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inativos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poderíamos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dobrar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faturamento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em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dezembro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558" name="Google Shape;2558;p65"/>
          <p:cNvSpPr txBox="1"/>
          <p:nvPr/>
        </p:nvSpPr>
        <p:spPr>
          <a:xfrm>
            <a:off x="2207115" y="1172065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Projeção - Cenário 1</a:t>
            </a:r>
            <a:endParaRPr/>
          </a:p>
        </p:txBody>
      </p:sp>
      <p:sp>
        <p:nvSpPr>
          <p:cNvPr id="2559" name="Google Shape;2559;p65"/>
          <p:cNvSpPr txBox="1"/>
          <p:nvPr/>
        </p:nvSpPr>
        <p:spPr>
          <a:xfrm>
            <a:off x="2207108" y="2571749"/>
            <a:ext cx="3493800" cy="818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Considerando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o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modelo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machine learning,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recuperando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50% dos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clientes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inativos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,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teríamos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um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faturamento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de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R$ 3.200m, para R$ 4.450m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em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r>
              <a:rPr lang="en-US" sz="1200" b="0" i="0" u="none" strike="noStrike" cap="none" dirty="0" err="1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dezembro</a:t>
            </a: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 </a:t>
            </a: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 dirty="0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2560" name="Google Shape;2560;p65"/>
          <p:cNvSpPr txBox="1"/>
          <p:nvPr/>
        </p:nvSpPr>
        <p:spPr>
          <a:xfrm>
            <a:off x="2207108" y="2255997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Projeção - Cenário 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66"/>
          <p:cNvSpPr txBox="1">
            <a:spLocks noGrp="1"/>
          </p:cNvSpPr>
          <p:nvPr>
            <p:ph type="subTitle" idx="1"/>
          </p:nvPr>
        </p:nvSpPr>
        <p:spPr>
          <a:xfrm flipH="1">
            <a:off x="1464076" y="2933351"/>
            <a:ext cx="3051000" cy="2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-US" sz="3200"/>
              <a:t>AGRADECIMENTO</a:t>
            </a:r>
            <a:endParaRPr sz="3200"/>
          </a:p>
        </p:txBody>
      </p:sp>
      <p:sp>
        <p:nvSpPr>
          <p:cNvPr id="2566" name="Google Shape;2566;p66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66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66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66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66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66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66"/>
          <p:cNvSpPr txBox="1"/>
          <p:nvPr/>
        </p:nvSpPr>
        <p:spPr>
          <a:xfrm>
            <a:off x="4215161" y="1144859"/>
            <a:ext cx="434897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Aos Professores: Alessandra Montini, Amauri Santos,  Vinícius Ferretti e aos nossos colegas de turma e à equipe Labdata!</a:t>
            </a:r>
            <a:endParaRPr sz="14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3" name="Google Shape;2573;p66" descr="Desenho de um círculo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0839" y="4376608"/>
            <a:ext cx="1685947" cy="43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66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1942" y="4376608"/>
            <a:ext cx="1250099" cy="38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67"/>
          <p:cNvSpPr txBox="1"/>
          <p:nvPr/>
        </p:nvSpPr>
        <p:spPr>
          <a:xfrm>
            <a:off x="6451684" y="3254183"/>
            <a:ext cx="98154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kaique </a:t>
            </a:r>
            <a:endParaRPr sz="2400" b="0" i="0" u="none" strike="noStrike" cap="none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580" name="Google Shape;2580;p67"/>
          <p:cNvSpPr txBox="1"/>
          <p:nvPr/>
        </p:nvSpPr>
        <p:spPr>
          <a:xfrm>
            <a:off x="1731445" y="1988299"/>
            <a:ext cx="107147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Juliana </a:t>
            </a:r>
            <a:endParaRPr sz="2400" b="0" i="0" u="none" strike="noStrike" cap="none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581" name="Google Shape;2581;p67"/>
          <p:cNvSpPr txBox="1">
            <a:spLocks noGrp="1"/>
          </p:cNvSpPr>
          <p:nvPr>
            <p:ph type="ctrTitle"/>
          </p:nvPr>
        </p:nvSpPr>
        <p:spPr>
          <a:xfrm>
            <a:off x="882513" y="335505"/>
            <a:ext cx="172686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nosso Time</a:t>
            </a:r>
            <a:endParaRPr/>
          </a:p>
        </p:txBody>
      </p:sp>
      <p:grpSp>
        <p:nvGrpSpPr>
          <p:cNvPr id="2582" name="Google Shape;2582;p67"/>
          <p:cNvGrpSpPr/>
          <p:nvPr/>
        </p:nvGrpSpPr>
        <p:grpSpPr>
          <a:xfrm>
            <a:off x="2892787" y="920966"/>
            <a:ext cx="3894037" cy="3018661"/>
            <a:chOff x="2548664" y="1159060"/>
            <a:chExt cx="3894037" cy="3018661"/>
          </a:xfrm>
        </p:grpSpPr>
        <p:sp>
          <p:nvSpPr>
            <p:cNvPr id="2583" name="Google Shape;2583;p67"/>
            <p:cNvSpPr/>
            <p:nvPr/>
          </p:nvSpPr>
          <p:spPr>
            <a:xfrm>
              <a:off x="3193680" y="1676714"/>
              <a:ext cx="453900" cy="62426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67"/>
            <p:cNvSpPr/>
            <p:nvPr/>
          </p:nvSpPr>
          <p:spPr>
            <a:xfrm>
              <a:off x="5300321" y="3064784"/>
              <a:ext cx="911209" cy="479306"/>
            </a:xfrm>
            <a:custGeom>
              <a:avLst/>
              <a:gdLst/>
              <a:ahLst/>
              <a:cxnLst/>
              <a:rect l="l" t="t" r="r" b="b"/>
              <a:pathLst>
                <a:path w="16070" h="8453" extrusionOk="0">
                  <a:moveTo>
                    <a:pt x="8035" y="1"/>
                  </a:moveTo>
                  <a:cubicBezTo>
                    <a:pt x="6162" y="1"/>
                    <a:pt x="4289" y="413"/>
                    <a:pt x="2861" y="1237"/>
                  </a:cubicBezTo>
                  <a:cubicBezTo>
                    <a:pt x="1" y="2889"/>
                    <a:pt x="1" y="5565"/>
                    <a:pt x="2861" y="7214"/>
                  </a:cubicBezTo>
                  <a:cubicBezTo>
                    <a:pt x="4289" y="8039"/>
                    <a:pt x="6162" y="8452"/>
                    <a:pt x="8035" y="8452"/>
                  </a:cubicBezTo>
                  <a:cubicBezTo>
                    <a:pt x="9908" y="8452"/>
                    <a:pt x="11781" y="8039"/>
                    <a:pt x="13209" y="7214"/>
                  </a:cubicBezTo>
                  <a:cubicBezTo>
                    <a:pt x="16066" y="5565"/>
                    <a:pt x="16069" y="2889"/>
                    <a:pt x="13209" y="1237"/>
                  </a:cubicBezTo>
                  <a:cubicBezTo>
                    <a:pt x="11781" y="413"/>
                    <a:pt x="9908" y="1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67"/>
            <p:cNvSpPr/>
            <p:nvPr/>
          </p:nvSpPr>
          <p:spPr>
            <a:xfrm>
              <a:off x="5074305" y="1544537"/>
              <a:ext cx="677992" cy="325813"/>
            </a:xfrm>
            <a:custGeom>
              <a:avLst/>
              <a:gdLst/>
              <a:ahLst/>
              <a:cxnLst/>
              <a:rect l="l" t="t" r="r" b="b"/>
              <a:pathLst>
                <a:path w="11957" h="5746" extrusionOk="0">
                  <a:moveTo>
                    <a:pt x="11510" y="1"/>
                  </a:moveTo>
                  <a:cubicBezTo>
                    <a:pt x="11164" y="1"/>
                    <a:pt x="10676" y="82"/>
                    <a:pt x="10273" y="457"/>
                  </a:cubicBezTo>
                  <a:cubicBezTo>
                    <a:pt x="9605" y="1082"/>
                    <a:pt x="8219" y="2676"/>
                    <a:pt x="7598" y="3205"/>
                  </a:cubicBezTo>
                  <a:cubicBezTo>
                    <a:pt x="7069" y="3659"/>
                    <a:pt x="6540" y="3864"/>
                    <a:pt x="5311" y="4061"/>
                  </a:cubicBezTo>
                  <a:cubicBezTo>
                    <a:pt x="4725" y="4155"/>
                    <a:pt x="4365" y="4209"/>
                    <a:pt x="4095" y="4209"/>
                  </a:cubicBezTo>
                  <a:cubicBezTo>
                    <a:pt x="3900" y="4209"/>
                    <a:pt x="3753" y="4181"/>
                    <a:pt x="3602" y="4120"/>
                  </a:cubicBezTo>
                  <a:cubicBezTo>
                    <a:pt x="3267" y="3990"/>
                    <a:pt x="3151" y="3884"/>
                    <a:pt x="2871" y="3615"/>
                  </a:cubicBezTo>
                  <a:cubicBezTo>
                    <a:pt x="2557" y="3311"/>
                    <a:pt x="2284" y="3209"/>
                    <a:pt x="2045" y="3010"/>
                  </a:cubicBezTo>
                  <a:cubicBezTo>
                    <a:pt x="1898" y="2888"/>
                    <a:pt x="1850" y="2834"/>
                    <a:pt x="1804" y="2834"/>
                  </a:cubicBezTo>
                  <a:cubicBezTo>
                    <a:pt x="1776" y="2834"/>
                    <a:pt x="1748" y="2855"/>
                    <a:pt x="1697" y="2894"/>
                  </a:cubicBezTo>
                  <a:cubicBezTo>
                    <a:pt x="1564" y="2993"/>
                    <a:pt x="1625" y="3332"/>
                    <a:pt x="1823" y="3554"/>
                  </a:cubicBezTo>
                  <a:cubicBezTo>
                    <a:pt x="2028" y="3785"/>
                    <a:pt x="2230" y="3847"/>
                    <a:pt x="2257" y="3915"/>
                  </a:cubicBezTo>
                  <a:cubicBezTo>
                    <a:pt x="2264" y="3936"/>
                    <a:pt x="2244" y="3947"/>
                    <a:pt x="2203" y="3947"/>
                  </a:cubicBezTo>
                  <a:cubicBezTo>
                    <a:pt x="2113" y="3947"/>
                    <a:pt x="1922" y="3898"/>
                    <a:pt x="1693" y="3809"/>
                  </a:cubicBezTo>
                  <a:cubicBezTo>
                    <a:pt x="1297" y="3659"/>
                    <a:pt x="919" y="3393"/>
                    <a:pt x="540" y="3198"/>
                  </a:cubicBezTo>
                  <a:cubicBezTo>
                    <a:pt x="488" y="3171"/>
                    <a:pt x="429" y="3144"/>
                    <a:pt x="370" y="3144"/>
                  </a:cubicBezTo>
                  <a:cubicBezTo>
                    <a:pt x="355" y="3144"/>
                    <a:pt x="340" y="3146"/>
                    <a:pt x="325" y="3151"/>
                  </a:cubicBezTo>
                  <a:cubicBezTo>
                    <a:pt x="284" y="3164"/>
                    <a:pt x="253" y="3195"/>
                    <a:pt x="223" y="3226"/>
                  </a:cubicBezTo>
                  <a:cubicBezTo>
                    <a:pt x="83" y="3379"/>
                    <a:pt x="14" y="3587"/>
                    <a:pt x="7" y="3795"/>
                  </a:cubicBezTo>
                  <a:cubicBezTo>
                    <a:pt x="1" y="4004"/>
                    <a:pt x="55" y="4209"/>
                    <a:pt x="144" y="4396"/>
                  </a:cubicBezTo>
                  <a:cubicBezTo>
                    <a:pt x="308" y="4737"/>
                    <a:pt x="574" y="5021"/>
                    <a:pt x="888" y="5233"/>
                  </a:cubicBezTo>
                  <a:cubicBezTo>
                    <a:pt x="1137" y="5400"/>
                    <a:pt x="1386" y="5454"/>
                    <a:pt x="1669" y="5543"/>
                  </a:cubicBezTo>
                  <a:cubicBezTo>
                    <a:pt x="1894" y="5611"/>
                    <a:pt x="2130" y="5649"/>
                    <a:pt x="2420" y="5673"/>
                  </a:cubicBezTo>
                  <a:cubicBezTo>
                    <a:pt x="3000" y="5720"/>
                    <a:pt x="3222" y="5724"/>
                    <a:pt x="3581" y="5734"/>
                  </a:cubicBezTo>
                  <a:cubicBezTo>
                    <a:pt x="3829" y="5742"/>
                    <a:pt x="4025" y="5746"/>
                    <a:pt x="4198" y="5746"/>
                  </a:cubicBezTo>
                  <a:cubicBezTo>
                    <a:pt x="4711" y="5746"/>
                    <a:pt x="5028" y="5712"/>
                    <a:pt x="5929" y="5646"/>
                  </a:cubicBezTo>
                  <a:cubicBezTo>
                    <a:pt x="7523" y="5526"/>
                    <a:pt x="7908" y="5287"/>
                    <a:pt x="8635" y="4683"/>
                  </a:cubicBezTo>
                  <a:cubicBezTo>
                    <a:pt x="9090" y="4304"/>
                    <a:pt x="10089" y="3574"/>
                    <a:pt x="10629" y="2809"/>
                  </a:cubicBezTo>
                  <a:cubicBezTo>
                    <a:pt x="11557" y="1489"/>
                    <a:pt x="11957" y="48"/>
                    <a:pt x="11957" y="48"/>
                  </a:cubicBezTo>
                  <a:cubicBezTo>
                    <a:pt x="11957" y="48"/>
                    <a:pt x="11774" y="1"/>
                    <a:pt x="1151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67"/>
            <p:cNvSpPr/>
            <p:nvPr/>
          </p:nvSpPr>
          <p:spPr>
            <a:xfrm>
              <a:off x="5512276" y="1536372"/>
              <a:ext cx="256295" cy="262136"/>
            </a:xfrm>
            <a:custGeom>
              <a:avLst/>
              <a:gdLst/>
              <a:ahLst/>
              <a:cxnLst/>
              <a:rect l="l" t="t" r="r" b="b"/>
              <a:pathLst>
                <a:path w="4520" h="4623" extrusionOk="0">
                  <a:moveTo>
                    <a:pt x="3705" y="1"/>
                  </a:moveTo>
                  <a:cubicBezTo>
                    <a:pt x="3576" y="1"/>
                    <a:pt x="3439" y="16"/>
                    <a:pt x="3300" y="56"/>
                  </a:cubicBezTo>
                  <a:cubicBezTo>
                    <a:pt x="2679" y="233"/>
                    <a:pt x="2185" y="639"/>
                    <a:pt x="1591" y="1274"/>
                  </a:cubicBezTo>
                  <a:cubicBezTo>
                    <a:pt x="1000" y="1909"/>
                    <a:pt x="0" y="2936"/>
                    <a:pt x="0" y="2936"/>
                  </a:cubicBezTo>
                  <a:cubicBezTo>
                    <a:pt x="0" y="2936"/>
                    <a:pt x="492" y="4182"/>
                    <a:pt x="1597" y="4622"/>
                  </a:cubicBezTo>
                  <a:lnTo>
                    <a:pt x="3911" y="2479"/>
                  </a:lnTo>
                  <a:lnTo>
                    <a:pt x="4519" y="188"/>
                  </a:lnTo>
                  <a:cubicBezTo>
                    <a:pt x="4519" y="188"/>
                    <a:pt x="4158" y="1"/>
                    <a:pt x="37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67"/>
            <p:cNvSpPr/>
            <p:nvPr/>
          </p:nvSpPr>
          <p:spPr>
            <a:xfrm>
              <a:off x="5881863" y="3159136"/>
              <a:ext cx="79610" cy="136256"/>
            </a:xfrm>
            <a:custGeom>
              <a:avLst/>
              <a:gdLst/>
              <a:ahLst/>
              <a:cxnLst/>
              <a:rect l="l" t="t" r="r" b="b"/>
              <a:pathLst>
                <a:path w="1404" h="2403" extrusionOk="0">
                  <a:moveTo>
                    <a:pt x="1" y="0"/>
                  </a:moveTo>
                  <a:lnTo>
                    <a:pt x="1" y="2403"/>
                  </a:lnTo>
                  <a:lnTo>
                    <a:pt x="1404" y="2403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67"/>
            <p:cNvSpPr/>
            <p:nvPr/>
          </p:nvSpPr>
          <p:spPr>
            <a:xfrm>
              <a:off x="5657604" y="3049191"/>
              <a:ext cx="83636" cy="146916"/>
            </a:xfrm>
            <a:custGeom>
              <a:avLst/>
              <a:gdLst/>
              <a:ahLst/>
              <a:cxnLst/>
              <a:rect l="l" t="t" r="r" b="b"/>
              <a:pathLst>
                <a:path w="1475" h="2591" extrusionOk="0">
                  <a:moveTo>
                    <a:pt x="1475" y="0"/>
                  </a:moveTo>
                  <a:lnTo>
                    <a:pt x="0" y="48"/>
                  </a:lnTo>
                  <a:lnTo>
                    <a:pt x="72" y="2590"/>
                  </a:lnTo>
                  <a:lnTo>
                    <a:pt x="1475" y="254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67"/>
            <p:cNvSpPr/>
            <p:nvPr/>
          </p:nvSpPr>
          <p:spPr>
            <a:xfrm>
              <a:off x="5596252" y="2032801"/>
              <a:ext cx="412681" cy="1205098"/>
            </a:xfrm>
            <a:custGeom>
              <a:avLst/>
              <a:gdLst/>
              <a:ahLst/>
              <a:cxnLst/>
              <a:rect l="l" t="t" r="r" b="b"/>
              <a:pathLst>
                <a:path w="7278" h="21253" extrusionOk="0">
                  <a:moveTo>
                    <a:pt x="386" y="1"/>
                  </a:moveTo>
                  <a:cubicBezTo>
                    <a:pt x="386" y="1"/>
                    <a:pt x="0" y="9850"/>
                    <a:pt x="17" y="10816"/>
                  </a:cubicBezTo>
                  <a:cubicBezTo>
                    <a:pt x="35" y="11662"/>
                    <a:pt x="1024" y="19806"/>
                    <a:pt x="1024" y="19806"/>
                  </a:cubicBezTo>
                  <a:cubicBezTo>
                    <a:pt x="1278" y="19892"/>
                    <a:pt x="1511" y="19923"/>
                    <a:pt x="1716" y="19923"/>
                  </a:cubicBezTo>
                  <a:cubicBezTo>
                    <a:pt x="2287" y="19923"/>
                    <a:pt x="2645" y="19680"/>
                    <a:pt x="2645" y="19680"/>
                  </a:cubicBezTo>
                  <a:cubicBezTo>
                    <a:pt x="2645" y="19680"/>
                    <a:pt x="2905" y="13970"/>
                    <a:pt x="2969" y="13045"/>
                  </a:cubicBezTo>
                  <a:cubicBezTo>
                    <a:pt x="3055" y="11853"/>
                    <a:pt x="2796" y="10816"/>
                    <a:pt x="2796" y="10816"/>
                  </a:cubicBezTo>
                  <a:lnTo>
                    <a:pt x="3458" y="5133"/>
                  </a:lnTo>
                  <a:cubicBezTo>
                    <a:pt x="3458" y="5133"/>
                    <a:pt x="3829" y="9860"/>
                    <a:pt x="4048" y="11601"/>
                  </a:cubicBezTo>
                  <a:cubicBezTo>
                    <a:pt x="4300" y="13598"/>
                    <a:pt x="4939" y="21096"/>
                    <a:pt x="4939" y="21096"/>
                  </a:cubicBezTo>
                  <a:cubicBezTo>
                    <a:pt x="5216" y="21212"/>
                    <a:pt x="5475" y="21252"/>
                    <a:pt x="5698" y="21252"/>
                  </a:cubicBezTo>
                  <a:cubicBezTo>
                    <a:pt x="6182" y="21252"/>
                    <a:pt x="6502" y="21065"/>
                    <a:pt x="6502" y="21065"/>
                  </a:cubicBezTo>
                  <a:cubicBezTo>
                    <a:pt x="6502" y="21065"/>
                    <a:pt x="7277" y="15533"/>
                    <a:pt x="7236" y="13519"/>
                  </a:cubicBezTo>
                  <a:cubicBezTo>
                    <a:pt x="7205" y="12127"/>
                    <a:pt x="6833" y="11444"/>
                    <a:pt x="6802" y="11059"/>
                  </a:cubicBezTo>
                  <a:cubicBezTo>
                    <a:pt x="6802" y="11059"/>
                    <a:pt x="7038" y="3260"/>
                    <a:pt x="7038" y="1918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67"/>
            <p:cNvSpPr/>
            <p:nvPr/>
          </p:nvSpPr>
          <p:spPr>
            <a:xfrm>
              <a:off x="5613830" y="1543055"/>
              <a:ext cx="381494" cy="642390"/>
            </a:xfrm>
            <a:custGeom>
              <a:avLst/>
              <a:gdLst/>
              <a:ahLst/>
              <a:cxnLst/>
              <a:rect l="l" t="t" r="r" b="b"/>
              <a:pathLst>
                <a:path w="6728" h="11465" extrusionOk="0">
                  <a:moveTo>
                    <a:pt x="2624" y="0"/>
                  </a:moveTo>
                  <a:cubicBezTo>
                    <a:pt x="1341" y="0"/>
                    <a:pt x="194" y="981"/>
                    <a:pt x="128" y="2326"/>
                  </a:cubicBezTo>
                  <a:cubicBezTo>
                    <a:pt x="123" y="2377"/>
                    <a:pt x="123" y="2425"/>
                    <a:pt x="123" y="2476"/>
                  </a:cubicBezTo>
                  <a:cubicBezTo>
                    <a:pt x="123" y="3568"/>
                    <a:pt x="1" y="10255"/>
                    <a:pt x="1" y="10255"/>
                  </a:cubicBezTo>
                  <a:cubicBezTo>
                    <a:pt x="1151" y="11095"/>
                    <a:pt x="2419" y="11465"/>
                    <a:pt x="3659" y="11465"/>
                  </a:cubicBezTo>
                  <a:cubicBezTo>
                    <a:pt x="4736" y="11465"/>
                    <a:pt x="5792" y="11185"/>
                    <a:pt x="6728" y="10691"/>
                  </a:cubicBezTo>
                  <a:lnTo>
                    <a:pt x="6687" y="5497"/>
                  </a:lnTo>
                  <a:lnTo>
                    <a:pt x="6687" y="2746"/>
                  </a:lnTo>
                  <a:cubicBezTo>
                    <a:pt x="6687" y="2210"/>
                    <a:pt x="6594" y="1814"/>
                    <a:pt x="6482" y="1534"/>
                  </a:cubicBezTo>
                  <a:cubicBezTo>
                    <a:pt x="6359" y="1221"/>
                    <a:pt x="6114" y="967"/>
                    <a:pt x="5806" y="831"/>
                  </a:cubicBezTo>
                  <a:lnTo>
                    <a:pt x="4530" y="408"/>
                  </a:lnTo>
                  <a:lnTo>
                    <a:pt x="3257" y="80"/>
                  </a:lnTo>
                  <a:cubicBezTo>
                    <a:pt x="3045" y="26"/>
                    <a:pt x="2833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67"/>
            <p:cNvSpPr/>
            <p:nvPr/>
          </p:nvSpPr>
          <p:spPr>
            <a:xfrm>
              <a:off x="5629366" y="1182832"/>
              <a:ext cx="218702" cy="218928"/>
            </a:xfrm>
            <a:custGeom>
              <a:avLst/>
              <a:gdLst/>
              <a:ahLst/>
              <a:cxnLst/>
              <a:rect l="l" t="t" r="r" b="b"/>
              <a:pathLst>
                <a:path w="3857" h="3861" extrusionOk="0">
                  <a:moveTo>
                    <a:pt x="1928" y="1"/>
                  </a:moveTo>
                  <a:cubicBezTo>
                    <a:pt x="863" y="1"/>
                    <a:pt x="0" y="864"/>
                    <a:pt x="0" y="1932"/>
                  </a:cubicBezTo>
                  <a:cubicBezTo>
                    <a:pt x="0" y="2997"/>
                    <a:pt x="863" y="3860"/>
                    <a:pt x="1928" y="3860"/>
                  </a:cubicBezTo>
                  <a:cubicBezTo>
                    <a:pt x="2993" y="3860"/>
                    <a:pt x="3857" y="2997"/>
                    <a:pt x="3857" y="1932"/>
                  </a:cubicBezTo>
                  <a:cubicBezTo>
                    <a:pt x="3857" y="864"/>
                    <a:pt x="2993" y="1"/>
                    <a:pt x="19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67"/>
            <p:cNvSpPr/>
            <p:nvPr/>
          </p:nvSpPr>
          <p:spPr>
            <a:xfrm>
              <a:off x="5881126" y="1369950"/>
              <a:ext cx="46666" cy="114596"/>
            </a:xfrm>
            <a:custGeom>
              <a:avLst/>
              <a:gdLst/>
              <a:ahLst/>
              <a:cxnLst/>
              <a:rect l="l" t="t" r="r" b="b"/>
              <a:pathLst>
                <a:path w="823" h="2021" extrusionOk="0">
                  <a:moveTo>
                    <a:pt x="823" y="1"/>
                  </a:moveTo>
                  <a:lnTo>
                    <a:pt x="21" y="990"/>
                  </a:lnTo>
                  <a:lnTo>
                    <a:pt x="1" y="2021"/>
                  </a:lnTo>
                  <a:cubicBezTo>
                    <a:pt x="1" y="2021"/>
                    <a:pt x="259" y="1953"/>
                    <a:pt x="386" y="1714"/>
                  </a:cubicBezTo>
                  <a:cubicBezTo>
                    <a:pt x="508" y="1472"/>
                    <a:pt x="823" y="1"/>
                    <a:pt x="8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67"/>
            <p:cNvSpPr/>
            <p:nvPr/>
          </p:nvSpPr>
          <p:spPr>
            <a:xfrm>
              <a:off x="5894281" y="1250478"/>
              <a:ext cx="59821" cy="123385"/>
            </a:xfrm>
            <a:custGeom>
              <a:avLst/>
              <a:gdLst/>
              <a:ahLst/>
              <a:cxnLst/>
              <a:rect l="l" t="t" r="r" b="b"/>
              <a:pathLst>
                <a:path w="1055" h="2176" extrusionOk="0">
                  <a:moveTo>
                    <a:pt x="279" y="0"/>
                  </a:moveTo>
                  <a:cubicBezTo>
                    <a:pt x="229" y="0"/>
                    <a:pt x="199" y="5"/>
                    <a:pt x="199" y="5"/>
                  </a:cubicBezTo>
                  <a:lnTo>
                    <a:pt x="0" y="2176"/>
                  </a:lnTo>
                  <a:lnTo>
                    <a:pt x="591" y="2108"/>
                  </a:lnTo>
                  <a:cubicBezTo>
                    <a:pt x="911" y="1302"/>
                    <a:pt x="1055" y="480"/>
                    <a:pt x="799" y="217"/>
                  </a:cubicBezTo>
                  <a:cubicBezTo>
                    <a:pt x="615" y="28"/>
                    <a:pt x="395" y="0"/>
                    <a:pt x="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67"/>
            <p:cNvSpPr/>
            <p:nvPr/>
          </p:nvSpPr>
          <p:spPr>
            <a:xfrm>
              <a:off x="3452067" y="2045099"/>
              <a:ext cx="592598" cy="347473"/>
            </a:xfrm>
            <a:custGeom>
              <a:avLst/>
              <a:gdLst/>
              <a:ahLst/>
              <a:cxnLst/>
              <a:rect l="l" t="t" r="r" b="b"/>
              <a:pathLst>
                <a:path w="10451" h="6128" extrusionOk="0">
                  <a:moveTo>
                    <a:pt x="699" y="1"/>
                  </a:moveTo>
                  <a:cubicBezTo>
                    <a:pt x="597" y="1"/>
                    <a:pt x="536" y="9"/>
                    <a:pt x="536" y="9"/>
                  </a:cubicBezTo>
                  <a:cubicBezTo>
                    <a:pt x="536" y="9"/>
                    <a:pt x="0" y="825"/>
                    <a:pt x="867" y="2259"/>
                  </a:cubicBezTo>
                  <a:cubicBezTo>
                    <a:pt x="867" y="2259"/>
                    <a:pt x="3085" y="5743"/>
                    <a:pt x="3666" y="6064"/>
                  </a:cubicBezTo>
                  <a:cubicBezTo>
                    <a:pt x="3745" y="6108"/>
                    <a:pt x="3886" y="6128"/>
                    <a:pt x="4072" y="6128"/>
                  </a:cubicBezTo>
                  <a:cubicBezTo>
                    <a:pt x="5239" y="6128"/>
                    <a:pt x="8159" y="5366"/>
                    <a:pt x="8430" y="5242"/>
                  </a:cubicBezTo>
                  <a:cubicBezTo>
                    <a:pt x="8747" y="5102"/>
                    <a:pt x="9031" y="5037"/>
                    <a:pt x="9304" y="4883"/>
                  </a:cubicBezTo>
                  <a:cubicBezTo>
                    <a:pt x="9635" y="4703"/>
                    <a:pt x="9979" y="4587"/>
                    <a:pt x="10232" y="4286"/>
                  </a:cubicBezTo>
                  <a:cubicBezTo>
                    <a:pt x="10304" y="4201"/>
                    <a:pt x="10365" y="4095"/>
                    <a:pt x="10348" y="3986"/>
                  </a:cubicBezTo>
                  <a:cubicBezTo>
                    <a:pt x="10337" y="3931"/>
                    <a:pt x="10307" y="3880"/>
                    <a:pt x="10296" y="3826"/>
                  </a:cubicBezTo>
                  <a:cubicBezTo>
                    <a:pt x="10280" y="3736"/>
                    <a:pt x="10310" y="3645"/>
                    <a:pt x="10283" y="3563"/>
                  </a:cubicBezTo>
                  <a:cubicBezTo>
                    <a:pt x="10242" y="3447"/>
                    <a:pt x="10096" y="3392"/>
                    <a:pt x="10061" y="3276"/>
                  </a:cubicBezTo>
                  <a:cubicBezTo>
                    <a:pt x="10047" y="3225"/>
                    <a:pt x="10058" y="3170"/>
                    <a:pt x="10051" y="3116"/>
                  </a:cubicBezTo>
                  <a:cubicBezTo>
                    <a:pt x="10044" y="3020"/>
                    <a:pt x="9921" y="2917"/>
                    <a:pt x="9850" y="2856"/>
                  </a:cubicBezTo>
                  <a:cubicBezTo>
                    <a:pt x="9812" y="2822"/>
                    <a:pt x="9720" y="2771"/>
                    <a:pt x="9751" y="2709"/>
                  </a:cubicBezTo>
                  <a:cubicBezTo>
                    <a:pt x="9784" y="2631"/>
                    <a:pt x="9822" y="2594"/>
                    <a:pt x="10082" y="2242"/>
                  </a:cubicBezTo>
                  <a:cubicBezTo>
                    <a:pt x="10337" y="1890"/>
                    <a:pt x="10450" y="1648"/>
                    <a:pt x="10276" y="1525"/>
                  </a:cubicBezTo>
                  <a:cubicBezTo>
                    <a:pt x="10229" y="1492"/>
                    <a:pt x="10184" y="1476"/>
                    <a:pt x="10140" y="1476"/>
                  </a:cubicBezTo>
                  <a:cubicBezTo>
                    <a:pt x="9962" y="1476"/>
                    <a:pt x="9795" y="1726"/>
                    <a:pt x="9508" y="2054"/>
                  </a:cubicBezTo>
                  <a:cubicBezTo>
                    <a:pt x="9164" y="2447"/>
                    <a:pt x="8471" y="3246"/>
                    <a:pt x="8329" y="3246"/>
                  </a:cubicBezTo>
                  <a:cubicBezTo>
                    <a:pt x="8323" y="3246"/>
                    <a:pt x="8318" y="3245"/>
                    <a:pt x="8314" y="3242"/>
                  </a:cubicBezTo>
                  <a:cubicBezTo>
                    <a:pt x="8218" y="3174"/>
                    <a:pt x="8136" y="2771"/>
                    <a:pt x="7935" y="2556"/>
                  </a:cubicBezTo>
                  <a:cubicBezTo>
                    <a:pt x="7826" y="2440"/>
                    <a:pt x="7674" y="2369"/>
                    <a:pt x="7576" y="2369"/>
                  </a:cubicBezTo>
                  <a:cubicBezTo>
                    <a:pt x="7499" y="2369"/>
                    <a:pt x="7455" y="2413"/>
                    <a:pt x="7491" y="2512"/>
                  </a:cubicBezTo>
                  <a:cubicBezTo>
                    <a:pt x="7536" y="2638"/>
                    <a:pt x="7607" y="3095"/>
                    <a:pt x="7648" y="3300"/>
                  </a:cubicBezTo>
                  <a:cubicBezTo>
                    <a:pt x="7689" y="3505"/>
                    <a:pt x="7774" y="3877"/>
                    <a:pt x="7624" y="4061"/>
                  </a:cubicBezTo>
                  <a:cubicBezTo>
                    <a:pt x="7470" y="4245"/>
                    <a:pt x="4287" y="4457"/>
                    <a:pt x="4287" y="4457"/>
                  </a:cubicBezTo>
                  <a:cubicBezTo>
                    <a:pt x="4287" y="4457"/>
                    <a:pt x="2836" y="1515"/>
                    <a:pt x="2286" y="795"/>
                  </a:cubicBezTo>
                  <a:cubicBezTo>
                    <a:pt x="1744" y="87"/>
                    <a:pt x="1019" y="1"/>
                    <a:pt x="69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67"/>
            <p:cNvSpPr/>
            <p:nvPr/>
          </p:nvSpPr>
          <p:spPr>
            <a:xfrm>
              <a:off x="5641331" y="1204117"/>
              <a:ext cx="330009" cy="398938"/>
            </a:xfrm>
            <a:custGeom>
              <a:avLst/>
              <a:gdLst/>
              <a:ahLst/>
              <a:cxnLst/>
              <a:rect l="l" t="t" r="r" b="b"/>
              <a:pathLst>
                <a:path w="5820" h="7120" extrusionOk="0">
                  <a:moveTo>
                    <a:pt x="2053" y="1"/>
                  </a:moveTo>
                  <a:cubicBezTo>
                    <a:pt x="1167" y="1"/>
                    <a:pt x="328" y="427"/>
                    <a:pt x="195" y="1525"/>
                  </a:cubicBezTo>
                  <a:cubicBezTo>
                    <a:pt x="0" y="3150"/>
                    <a:pt x="89" y="3815"/>
                    <a:pt x="318" y="4638"/>
                  </a:cubicBezTo>
                  <a:cubicBezTo>
                    <a:pt x="462" y="5153"/>
                    <a:pt x="761" y="5525"/>
                    <a:pt x="1236" y="5600"/>
                  </a:cubicBezTo>
                  <a:cubicBezTo>
                    <a:pt x="1292" y="5609"/>
                    <a:pt x="1361" y="5612"/>
                    <a:pt x="1435" y="5612"/>
                  </a:cubicBezTo>
                  <a:cubicBezTo>
                    <a:pt x="1731" y="5612"/>
                    <a:pt x="2106" y="5556"/>
                    <a:pt x="2106" y="5556"/>
                  </a:cubicBezTo>
                  <a:lnTo>
                    <a:pt x="2106" y="5556"/>
                  </a:lnTo>
                  <a:lnTo>
                    <a:pt x="2103" y="6263"/>
                  </a:lnTo>
                  <a:cubicBezTo>
                    <a:pt x="1615" y="6828"/>
                    <a:pt x="1999" y="7119"/>
                    <a:pt x="2589" y="7119"/>
                  </a:cubicBezTo>
                  <a:cubicBezTo>
                    <a:pt x="3121" y="7119"/>
                    <a:pt x="3822" y="6882"/>
                    <a:pt x="4202" y="6395"/>
                  </a:cubicBezTo>
                  <a:lnTo>
                    <a:pt x="4250" y="3999"/>
                  </a:lnTo>
                  <a:cubicBezTo>
                    <a:pt x="4250" y="3999"/>
                    <a:pt x="4313" y="4265"/>
                    <a:pt x="4670" y="4265"/>
                  </a:cubicBezTo>
                  <a:cubicBezTo>
                    <a:pt x="4759" y="4265"/>
                    <a:pt x="4866" y="4248"/>
                    <a:pt x="4994" y="4208"/>
                  </a:cubicBezTo>
                  <a:cubicBezTo>
                    <a:pt x="5366" y="4092"/>
                    <a:pt x="5819" y="3420"/>
                    <a:pt x="5577" y="2911"/>
                  </a:cubicBezTo>
                  <a:cubicBezTo>
                    <a:pt x="5464" y="2673"/>
                    <a:pt x="5298" y="2594"/>
                    <a:pt x="5138" y="2594"/>
                  </a:cubicBezTo>
                  <a:cubicBezTo>
                    <a:pt x="4962" y="2594"/>
                    <a:pt x="4794" y="2690"/>
                    <a:pt x="4717" y="2771"/>
                  </a:cubicBezTo>
                  <a:cubicBezTo>
                    <a:pt x="4593" y="2904"/>
                    <a:pt x="4448" y="3092"/>
                    <a:pt x="4336" y="3092"/>
                  </a:cubicBezTo>
                  <a:cubicBezTo>
                    <a:pt x="4319" y="3092"/>
                    <a:pt x="4302" y="3087"/>
                    <a:pt x="4287" y="3078"/>
                  </a:cubicBezTo>
                  <a:cubicBezTo>
                    <a:pt x="4287" y="3078"/>
                    <a:pt x="4710" y="1136"/>
                    <a:pt x="3595" y="433"/>
                  </a:cubicBezTo>
                  <a:cubicBezTo>
                    <a:pt x="3168" y="164"/>
                    <a:pt x="2601" y="1"/>
                    <a:pt x="20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67"/>
            <p:cNvSpPr/>
            <p:nvPr/>
          </p:nvSpPr>
          <p:spPr>
            <a:xfrm>
              <a:off x="5596252" y="1159060"/>
              <a:ext cx="357081" cy="235311"/>
            </a:xfrm>
            <a:custGeom>
              <a:avLst/>
              <a:gdLst/>
              <a:ahLst/>
              <a:cxnLst/>
              <a:rect l="l" t="t" r="r" b="b"/>
              <a:pathLst>
                <a:path w="5124" h="4040" extrusionOk="0">
                  <a:moveTo>
                    <a:pt x="987" y="0"/>
                  </a:moveTo>
                  <a:cubicBezTo>
                    <a:pt x="771" y="0"/>
                    <a:pt x="574" y="51"/>
                    <a:pt x="393" y="207"/>
                  </a:cubicBezTo>
                  <a:cubicBezTo>
                    <a:pt x="121" y="445"/>
                    <a:pt x="1" y="865"/>
                    <a:pt x="148" y="1196"/>
                  </a:cubicBezTo>
                  <a:cubicBezTo>
                    <a:pt x="182" y="1275"/>
                    <a:pt x="234" y="1343"/>
                    <a:pt x="291" y="1408"/>
                  </a:cubicBezTo>
                  <a:cubicBezTo>
                    <a:pt x="390" y="1521"/>
                    <a:pt x="506" y="1609"/>
                    <a:pt x="650" y="1653"/>
                  </a:cubicBezTo>
                  <a:cubicBezTo>
                    <a:pt x="650" y="1653"/>
                    <a:pt x="864" y="1848"/>
                    <a:pt x="1622" y="1940"/>
                  </a:cubicBezTo>
                  <a:cubicBezTo>
                    <a:pt x="1836" y="1966"/>
                    <a:pt x="2083" y="1976"/>
                    <a:pt x="2332" y="1976"/>
                  </a:cubicBezTo>
                  <a:cubicBezTo>
                    <a:pt x="2962" y="1976"/>
                    <a:pt x="3600" y="1914"/>
                    <a:pt x="3715" y="1899"/>
                  </a:cubicBezTo>
                  <a:cubicBezTo>
                    <a:pt x="3728" y="1897"/>
                    <a:pt x="3741" y="1896"/>
                    <a:pt x="3753" y="1896"/>
                  </a:cubicBezTo>
                  <a:cubicBezTo>
                    <a:pt x="3939" y="1896"/>
                    <a:pt x="3988" y="2116"/>
                    <a:pt x="4100" y="2661"/>
                  </a:cubicBezTo>
                  <a:cubicBezTo>
                    <a:pt x="4202" y="3173"/>
                    <a:pt x="4288" y="4033"/>
                    <a:pt x="4489" y="4039"/>
                  </a:cubicBezTo>
                  <a:cubicBezTo>
                    <a:pt x="4547" y="4039"/>
                    <a:pt x="4772" y="3664"/>
                    <a:pt x="4919" y="3531"/>
                  </a:cubicBezTo>
                  <a:cubicBezTo>
                    <a:pt x="5124" y="3346"/>
                    <a:pt x="4862" y="1667"/>
                    <a:pt x="4862" y="1667"/>
                  </a:cubicBezTo>
                  <a:cubicBezTo>
                    <a:pt x="4862" y="1667"/>
                    <a:pt x="5056" y="1251"/>
                    <a:pt x="4663" y="818"/>
                  </a:cubicBezTo>
                  <a:cubicBezTo>
                    <a:pt x="4387" y="511"/>
                    <a:pt x="3920" y="476"/>
                    <a:pt x="3124" y="353"/>
                  </a:cubicBezTo>
                  <a:cubicBezTo>
                    <a:pt x="2704" y="285"/>
                    <a:pt x="2073" y="169"/>
                    <a:pt x="1656" y="90"/>
                  </a:cubicBezTo>
                  <a:cubicBezTo>
                    <a:pt x="1414" y="46"/>
                    <a:pt x="1192" y="0"/>
                    <a:pt x="98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67"/>
            <p:cNvSpPr/>
            <p:nvPr/>
          </p:nvSpPr>
          <p:spPr>
            <a:xfrm>
              <a:off x="5899724" y="1223545"/>
              <a:ext cx="46269" cy="34589"/>
            </a:xfrm>
            <a:custGeom>
              <a:avLst/>
              <a:gdLst/>
              <a:ahLst/>
              <a:cxnLst/>
              <a:rect l="l" t="t" r="r" b="b"/>
              <a:pathLst>
                <a:path w="816" h="610" extrusionOk="0">
                  <a:moveTo>
                    <a:pt x="456" y="1"/>
                  </a:moveTo>
                  <a:cubicBezTo>
                    <a:pt x="394" y="1"/>
                    <a:pt x="332" y="16"/>
                    <a:pt x="273" y="47"/>
                  </a:cubicBezTo>
                  <a:cubicBezTo>
                    <a:pt x="78" y="153"/>
                    <a:pt x="0" y="405"/>
                    <a:pt x="103" y="610"/>
                  </a:cubicBezTo>
                  <a:lnTo>
                    <a:pt x="815" y="228"/>
                  </a:lnTo>
                  <a:cubicBezTo>
                    <a:pt x="743" y="84"/>
                    <a:pt x="602" y="1"/>
                    <a:pt x="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7"/>
            <p:cNvSpPr/>
            <p:nvPr/>
          </p:nvSpPr>
          <p:spPr>
            <a:xfrm>
              <a:off x="5760746" y="1462262"/>
              <a:ext cx="110003" cy="67986"/>
            </a:xfrm>
            <a:custGeom>
              <a:avLst/>
              <a:gdLst/>
              <a:ahLst/>
              <a:cxnLst/>
              <a:rect l="l" t="t" r="r" b="b"/>
              <a:pathLst>
                <a:path w="1940" h="1199" extrusionOk="0">
                  <a:moveTo>
                    <a:pt x="1939" y="1"/>
                  </a:moveTo>
                  <a:lnTo>
                    <a:pt x="1939" y="1"/>
                  </a:lnTo>
                  <a:cubicBezTo>
                    <a:pt x="1881" y="147"/>
                    <a:pt x="1676" y="377"/>
                    <a:pt x="1427" y="509"/>
                  </a:cubicBezTo>
                  <a:cubicBezTo>
                    <a:pt x="1059" y="704"/>
                    <a:pt x="0" y="919"/>
                    <a:pt x="0" y="919"/>
                  </a:cubicBezTo>
                  <a:lnTo>
                    <a:pt x="0" y="1199"/>
                  </a:lnTo>
                  <a:cubicBezTo>
                    <a:pt x="0" y="1199"/>
                    <a:pt x="1379" y="946"/>
                    <a:pt x="1648" y="598"/>
                  </a:cubicBezTo>
                  <a:cubicBezTo>
                    <a:pt x="1870" y="315"/>
                    <a:pt x="1939" y="1"/>
                    <a:pt x="1939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5763638" y="1346362"/>
              <a:ext cx="24042" cy="25006"/>
            </a:xfrm>
            <a:custGeom>
              <a:avLst/>
              <a:gdLst/>
              <a:ahLst/>
              <a:cxnLst/>
              <a:rect l="l" t="t" r="r" b="b"/>
              <a:pathLst>
                <a:path w="424" h="441" extrusionOk="0">
                  <a:moveTo>
                    <a:pt x="212" y="0"/>
                  </a:moveTo>
                  <a:cubicBezTo>
                    <a:pt x="96" y="0"/>
                    <a:pt x="0" y="99"/>
                    <a:pt x="0" y="222"/>
                  </a:cubicBezTo>
                  <a:cubicBezTo>
                    <a:pt x="0" y="345"/>
                    <a:pt x="96" y="441"/>
                    <a:pt x="212" y="441"/>
                  </a:cubicBezTo>
                  <a:cubicBezTo>
                    <a:pt x="328" y="441"/>
                    <a:pt x="424" y="342"/>
                    <a:pt x="424" y="219"/>
                  </a:cubicBezTo>
                  <a:cubicBezTo>
                    <a:pt x="424" y="99"/>
                    <a:pt x="328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5776396" y="1305423"/>
              <a:ext cx="29485" cy="22397"/>
            </a:xfrm>
            <a:custGeom>
              <a:avLst/>
              <a:gdLst/>
              <a:ahLst/>
              <a:cxnLst/>
              <a:rect l="l" t="t" r="r" b="b"/>
              <a:pathLst>
                <a:path w="520" h="395" extrusionOk="0">
                  <a:moveTo>
                    <a:pt x="226" y="0"/>
                  </a:moveTo>
                  <a:cubicBezTo>
                    <a:pt x="134" y="0"/>
                    <a:pt x="46" y="53"/>
                    <a:pt x="0" y="142"/>
                  </a:cubicBezTo>
                  <a:lnTo>
                    <a:pt x="455" y="394"/>
                  </a:lnTo>
                  <a:cubicBezTo>
                    <a:pt x="520" y="262"/>
                    <a:pt x="471" y="101"/>
                    <a:pt x="349" y="33"/>
                  </a:cubicBezTo>
                  <a:cubicBezTo>
                    <a:pt x="310" y="11"/>
                    <a:pt x="268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5738689" y="1441962"/>
              <a:ext cx="30222" cy="20470"/>
            </a:xfrm>
            <a:custGeom>
              <a:avLst/>
              <a:gdLst/>
              <a:ahLst/>
              <a:cxnLst/>
              <a:rect l="l" t="t" r="r" b="b"/>
              <a:pathLst>
                <a:path w="533" h="361" extrusionOk="0">
                  <a:moveTo>
                    <a:pt x="485" y="1"/>
                  </a:moveTo>
                  <a:lnTo>
                    <a:pt x="0" y="185"/>
                  </a:lnTo>
                  <a:cubicBezTo>
                    <a:pt x="38" y="292"/>
                    <a:pt x="138" y="360"/>
                    <a:pt x="244" y="360"/>
                  </a:cubicBezTo>
                  <a:cubicBezTo>
                    <a:pt x="272" y="360"/>
                    <a:pt x="300" y="355"/>
                    <a:pt x="328" y="345"/>
                  </a:cubicBezTo>
                  <a:cubicBezTo>
                    <a:pt x="461" y="294"/>
                    <a:pt x="533" y="141"/>
                    <a:pt x="485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5655053" y="1299242"/>
              <a:ext cx="28295" cy="24325"/>
            </a:xfrm>
            <a:custGeom>
              <a:avLst/>
              <a:gdLst/>
              <a:ahLst/>
              <a:cxnLst/>
              <a:rect l="l" t="t" r="r" b="b"/>
              <a:pathLst>
                <a:path w="499" h="429" extrusionOk="0">
                  <a:moveTo>
                    <a:pt x="291" y="0"/>
                  </a:moveTo>
                  <a:cubicBezTo>
                    <a:pt x="238" y="0"/>
                    <a:pt x="184" y="17"/>
                    <a:pt x="138" y="53"/>
                  </a:cubicBezTo>
                  <a:cubicBezTo>
                    <a:pt x="25" y="142"/>
                    <a:pt x="1" y="309"/>
                    <a:pt x="83" y="429"/>
                  </a:cubicBezTo>
                  <a:lnTo>
                    <a:pt x="499" y="108"/>
                  </a:lnTo>
                  <a:cubicBezTo>
                    <a:pt x="448" y="38"/>
                    <a:pt x="370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5667073" y="1342846"/>
              <a:ext cx="24042" cy="25233"/>
            </a:xfrm>
            <a:custGeom>
              <a:avLst/>
              <a:gdLst/>
              <a:ahLst/>
              <a:cxnLst/>
              <a:rect l="l" t="t" r="r" b="b"/>
              <a:pathLst>
                <a:path w="424" h="445" extrusionOk="0">
                  <a:moveTo>
                    <a:pt x="212" y="1"/>
                  </a:moveTo>
                  <a:cubicBezTo>
                    <a:pt x="96" y="1"/>
                    <a:pt x="0" y="100"/>
                    <a:pt x="0" y="223"/>
                  </a:cubicBezTo>
                  <a:cubicBezTo>
                    <a:pt x="0" y="345"/>
                    <a:pt x="96" y="445"/>
                    <a:pt x="212" y="445"/>
                  </a:cubicBezTo>
                  <a:cubicBezTo>
                    <a:pt x="328" y="441"/>
                    <a:pt x="424" y="342"/>
                    <a:pt x="424" y="223"/>
                  </a:cubicBezTo>
                  <a:cubicBezTo>
                    <a:pt x="424" y="100"/>
                    <a:pt x="328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5686635" y="1344037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738" h="1278" extrusionOk="0">
                  <a:moveTo>
                    <a:pt x="737" y="0"/>
                  </a:moveTo>
                  <a:lnTo>
                    <a:pt x="0" y="1052"/>
                  </a:lnTo>
                  <a:lnTo>
                    <a:pt x="666" y="1277"/>
                  </a:lnTo>
                  <a:lnTo>
                    <a:pt x="7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5748782" y="3244530"/>
              <a:ext cx="232650" cy="212578"/>
            </a:xfrm>
            <a:custGeom>
              <a:avLst/>
              <a:gdLst/>
              <a:ahLst/>
              <a:cxnLst/>
              <a:rect l="l" t="t" r="r" b="b"/>
              <a:pathLst>
                <a:path w="4103" h="3749" extrusionOk="0">
                  <a:moveTo>
                    <a:pt x="3761" y="1"/>
                  </a:moveTo>
                  <a:cubicBezTo>
                    <a:pt x="3758" y="1"/>
                    <a:pt x="3754" y="1"/>
                    <a:pt x="3751" y="2"/>
                  </a:cubicBezTo>
                  <a:lnTo>
                    <a:pt x="3751" y="156"/>
                  </a:lnTo>
                  <a:cubicBezTo>
                    <a:pt x="3648" y="268"/>
                    <a:pt x="3368" y="381"/>
                    <a:pt x="3047" y="395"/>
                  </a:cubicBezTo>
                  <a:cubicBezTo>
                    <a:pt x="3032" y="395"/>
                    <a:pt x="3016" y="395"/>
                    <a:pt x="2998" y="395"/>
                  </a:cubicBezTo>
                  <a:cubicBezTo>
                    <a:pt x="2773" y="395"/>
                    <a:pt x="2345" y="350"/>
                    <a:pt x="2348" y="204"/>
                  </a:cubicBezTo>
                  <a:lnTo>
                    <a:pt x="2348" y="2"/>
                  </a:lnTo>
                  <a:cubicBezTo>
                    <a:pt x="2212" y="60"/>
                    <a:pt x="1900" y="1251"/>
                    <a:pt x="1344" y="1760"/>
                  </a:cubicBezTo>
                  <a:cubicBezTo>
                    <a:pt x="901" y="2163"/>
                    <a:pt x="297" y="2631"/>
                    <a:pt x="143" y="3081"/>
                  </a:cubicBezTo>
                  <a:cubicBezTo>
                    <a:pt x="1" y="3497"/>
                    <a:pt x="777" y="3748"/>
                    <a:pt x="1243" y="3748"/>
                  </a:cubicBezTo>
                  <a:cubicBezTo>
                    <a:pt x="1301" y="3748"/>
                    <a:pt x="1353" y="3744"/>
                    <a:pt x="1399" y="3737"/>
                  </a:cubicBezTo>
                  <a:cubicBezTo>
                    <a:pt x="1877" y="3651"/>
                    <a:pt x="2713" y="3310"/>
                    <a:pt x="2921" y="2999"/>
                  </a:cubicBezTo>
                  <a:cubicBezTo>
                    <a:pt x="3129" y="2685"/>
                    <a:pt x="3228" y="2221"/>
                    <a:pt x="3399" y="1992"/>
                  </a:cubicBezTo>
                  <a:cubicBezTo>
                    <a:pt x="3567" y="1760"/>
                    <a:pt x="3959" y="1504"/>
                    <a:pt x="4051" y="1238"/>
                  </a:cubicBezTo>
                  <a:cubicBezTo>
                    <a:pt x="4102" y="1091"/>
                    <a:pt x="4041" y="771"/>
                    <a:pt x="3973" y="501"/>
                  </a:cubicBezTo>
                  <a:cubicBezTo>
                    <a:pt x="3907" y="261"/>
                    <a:pt x="3842" y="1"/>
                    <a:pt x="3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5466970" y="3166394"/>
              <a:ext cx="304096" cy="156499"/>
            </a:xfrm>
            <a:custGeom>
              <a:avLst/>
              <a:gdLst/>
              <a:ahLst/>
              <a:cxnLst/>
              <a:rect l="l" t="t" r="r" b="b"/>
              <a:pathLst>
                <a:path w="5363" h="2760" extrusionOk="0">
                  <a:moveTo>
                    <a:pt x="4845" y="1"/>
                  </a:moveTo>
                  <a:cubicBezTo>
                    <a:pt x="4842" y="1"/>
                    <a:pt x="4839" y="1"/>
                    <a:pt x="4837" y="2"/>
                  </a:cubicBezTo>
                  <a:lnTo>
                    <a:pt x="4837" y="138"/>
                  </a:lnTo>
                  <a:cubicBezTo>
                    <a:pt x="4726" y="304"/>
                    <a:pt x="4323" y="405"/>
                    <a:pt x="3952" y="405"/>
                  </a:cubicBezTo>
                  <a:cubicBezTo>
                    <a:pt x="3749" y="405"/>
                    <a:pt x="3557" y="375"/>
                    <a:pt x="3427" y="309"/>
                  </a:cubicBezTo>
                  <a:lnTo>
                    <a:pt x="3417" y="93"/>
                  </a:lnTo>
                  <a:cubicBezTo>
                    <a:pt x="3345" y="93"/>
                    <a:pt x="3287" y="196"/>
                    <a:pt x="3123" y="370"/>
                  </a:cubicBezTo>
                  <a:cubicBezTo>
                    <a:pt x="2932" y="582"/>
                    <a:pt x="2611" y="810"/>
                    <a:pt x="2301" y="967"/>
                  </a:cubicBezTo>
                  <a:cubicBezTo>
                    <a:pt x="1771" y="1230"/>
                    <a:pt x="752" y="1633"/>
                    <a:pt x="290" y="1841"/>
                  </a:cubicBezTo>
                  <a:cubicBezTo>
                    <a:pt x="1" y="1971"/>
                    <a:pt x="14" y="2322"/>
                    <a:pt x="311" y="2520"/>
                  </a:cubicBezTo>
                  <a:cubicBezTo>
                    <a:pt x="511" y="2652"/>
                    <a:pt x="896" y="2760"/>
                    <a:pt x="1386" y="2760"/>
                  </a:cubicBezTo>
                  <a:cubicBezTo>
                    <a:pt x="1634" y="2760"/>
                    <a:pt x="1908" y="2732"/>
                    <a:pt x="2198" y="2667"/>
                  </a:cubicBezTo>
                  <a:cubicBezTo>
                    <a:pt x="2657" y="2564"/>
                    <a:pt x="3251" y="2151"/>
                    <a:pt x="3641" y="2151"/>
                  </a:cubicBezTo>
                  <a:cubicBezTo>
                    <a:pt x="3652" y="2151"/>
                    <a:pt x="3662" y="2151"/>
                    <a:pt x="3673" y="2152"/>
                  </a:cubicBezTo>
                  <a:cubicBezTo>
                    <a:pt x="3764" y="2157"/>
                    <a:pt x="3873" y="2160"/>
                    <a:pt x="3991" y="2160"/>
                  </a:cubicBezTo>
                  <a:cubicBezTo>
                    <a:pt x="4378" y="2160"/>
                    <a:pt x="4856" y="2123"/>
                    <a:pt x="5076" y="1971"/>
                  </a:cubicBezTo>
                  <a:cubicBezTo>
                    <a:pt x="5362" y="1773"/>
                    <a:pt x="5246" y="1350"/>
                    <a:pt x="5167" y="988"/>
                  </a:cubicBezTo>
                  <a:cubicBezTo>
                    <a:pt x="5081" y="601"/>
                    <a:pt x="4971" y="1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5681419" y="2260177"/>
              <a:ext cx="110910" cy="358813"/>
            </a:xfrm>
            <a:custGeom>
              <a:avLst/>
              <a:gdLst/>
              <a:ahLst/>
              <a:cxnLst/>
              <a:rect l="l" t="t" r="r" b="b"/>
              <a:pathLst>
                <a:path w="1956" h="6328" extrusionOk="0">
                  <a:moveTo>
                    <a:pt x="0" y="0"/>
                  </a:moveTo>
                  <a:cubicBezTo>
                    <a:pt x="0" y="0"/>
                    <a:pt x="379" y="707"/>
                    <a:pt x="1499" y="1366"/>
                  </a:cubicBezTo>
                  <a:lnTo>
                    <a:pt x="1348" y="6328"/>
                  </a:lnTo>
                  <a:lnTo>
                    <a:pt x="1956" y="1123"/>
                  </a:lnTo>
                  <a:cubicBezTo>
                    <a:pt x="1956" y="1123"/>
                    <a:pt x="833" y="80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3023339" y="3527412"/>
              <a:ext cx="911039" cy="479250"/>
            </a:xfrm>
            <a:custGeom>
              <a:avLst/>
              <a:gdLst/>
              <a:ahLst/>
              <a:cxnLst/>
              <a:rect l="l" t="t" r="r" b="b"/>
              <a:pathLst>
                <a:path w="16067" h="8452" extrusionOk="0">
                  <a:moveTo>
                    <a:pt x="8034" y="0"/>
                  </a:moveTo>
                  <a:cubicBezTo>
                    <a:pt x="6161" y="0"/>
                    <a:pt x="4288" y="412"/>
                    <a:pt x="2858" y="1237"/>
                  </a:cubicBezTo>
                  <a:cubicBezTo>
                    <a:pt x="1" y="2889"/>
                    <a:pt x="1" y="5564"/>
                    <a:pt x="2858" y="7213"/>
                  </a:cubicBezTo>
                  <a:cubicBezTo>
                    <a:pt x="4288" y="8039"/>
                    <a:pt x="6161" y="8451"/>
                    <a:pt x="8034" y="8451"/>
                  </a:cubicBezTo>
                  <a:cubicBezTo>
                    <a:pt x="9906" y="8451"/>
                    <a:pt x="11779" y="8039"/>
                    <a:pt x="13209" y="7213"/>
                  </a:cubicBezTo>
                  <a:cubicBezTo>
                    <a:pt x="16066" y="5564"/>
                    <a:pt x="16066" y="2889"/>
                    <a:pt x="13209" y="1237"/>
                  </a:cubicBezTo>
                  <a:cubicBezTo>
                    <a:pt x="11779" y="412"/>
                    <a:pt x="9906" y="0"/>
                    <a:pt x="8034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6167297" y="2230630"/>
              <a:ext cx="171638" cy="463089"/>
            </a:xfrm>
            <a:custGeom>
              <a:avLst/>
              <a:gdLst/>
              <a:ahLst/>
              <a:cxnLst/>
              <a:rect l="l" t="t" r="r" b="b"/>
              <a:pathLst>
                <a:path w="3027" h="8167" extrusionOk="0">
                  <a:moveTo>
                    <a:pt x="2941" y="1"/>
                  </a:moveTo>
                  <a:cubicBezTo>
                    <a:pt x="2923" y="1"/>
                    <a:pt x="2905" y="7"/>
                    <a:pt x="2891" y="20"/>
                  </a:cubicBezTo>
                  <a:cubicBezTo>
                    <a:pt x="1396" y="1399"/>
                    <a:pt x="0" y="4880"/>
                    <a:pt x="348" y="8098"/>
                  </a:cubicBezTo>
                  <a:cubicBezTo>
                    <a:pt x="351" y="8136"/>
                    <a:pt x="385" y="8163"/>
                    <a:pt x="423" y="8166"/>
                  </a:cubicBezTo>
                  <a:cubicBezTo>
                    <a:pt x="426" y="8166"/>
                    <a:pt x="430" y="8166"/>
                    <a:pt x="433" y="8163"/>
                  </a:cubicBezTo>
                  <a:cubicBezTo>
                    <a:pt x="474" y="8160"/>
                    <a:pt x="505" y="8122"/>
                    <a:pt x="498" y="8081"/>
                  </a:cubicBezTo>
                  <a:cubicBezTo>
                    <a:pt x="153" y="4910"/>
                    <a:pt x="1525" y="1484"/>
                    <a:pt x="2993" y="133"/>
                  </a:cubicBezTo>
                  <a:cubicBezTo>
                    <a:pt x="3023" y="102"/>
                    <a:pt x="3027" y="54"/>
                    <a:pt x="2996" y="24"/>
                  </a:cubicBezTo>
                  <a:cubicBezTo>
                    <a:pt x="2982" y="9"/>
                    <a:pt x="2962" y="1"/>
                    <a:pt x="29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6277186" y="2392572"/>
              <a:ext cx="148674" cy="423284"/>
            </a:xfrm>
            <a:custGeom>
              <a:avLst/>
              <a:gdLst/>
              <a:ahLst/>
              <a:cxnLst/>
              <a:rect l="l" t="t" r="r" b="b"/>
              <a:pathLst>
                <a:path w="2622" h="7465" extrusionOk="0">
                  <a:moveTo>
                    <a:pt x="2537" y="1"/>
                  </a:moveTo>
                  <a:cubicBezTo>
                    <a:pt x="2519" y="1"/>
                    <a:pt x="2500" y="7"/>
                    <a:pt x="2485" y="21"/>
                  </a:cubicBezTo>
                  <a:cubicBezTo>
                    <a:pt x="1441" y="1000"/>
                    <a:pt x="0" y="4359"/>
                    <a:pt x="126" y="7393"/>
                  </a:cubicBezTo>
                  <a:cubicBezTo>
                    <a:pt x="130" y="7434"/>
                    <a:pt x="161" y="7465"/>
                    <a:pt x="202" y="7465"/>
                  </a:cubicBezTo>
                  <a:lnTo>
                    <a:pt x="205" y="7465"/>
                  </a:lnTo>
                  <a:cubicBezTo>
                    <a:pt x="246" y="7461"/>
                    <a:pt x="280" y="7427"/>
                    <a:pt x="277" y="7386"/>
                  </a:cubicBezTo>
                  <a:cubicBezTo>
                    <a:pt x="154" y="4393"/>
                    <a:pt x="1564" y="1089"/>
                    <a:pt x="2588" y="129"/>
                  </a:cubicBezTo>
                  <a:cubicBezTo>
                    <a:pt x="2618" y="102"/>
                    <a:pt x="2621" y="55"/>
                    <a:pt x="2591" y="24"/>
                  </a:cubicBezTo>
                  <a:cubicBezTo>
                    <a:pt x="2577" y="8"/>
                    <a:pt x="2557" y="1"/>
                    <a:pt x="2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6309280" y="2586664"/>
              <a:ext cx="133421" cy="28691"/>
            </a:xfrm>
            <a:custGeom>
              <a:avLst/>
              <a:gdLst/>
              <a:ahLst/>
              <a:cxnLst/>
              <a:rect l="l" t="t" r="r" b="b"/>
              <a:pathLst>
                <a:path w="2353" h="506" extrusionOk="0">
                  <a:moveTo>
                    <a:pt x="2271" y="0"/>
                  </a:moveTo>
                  <a:cubicBezTo>
                    <a:pt x="2260" y="3"/>
                    <a:pt x="1042" y="55"/>
                    <a:pt x="62" y="359"/>
                  </a:cubicBezTo>
                  <a:cubicBezTo>
                    <a:pt x="21" y="372"/>
                    <a:pt x="1" y="413"/>
                    <a:pt x="11" y="454"/>
                  </a:cubicBezTo>
                  <a:cubicBezTo>
                    <a:pt x="21" y="485"/>
                    <a:pt x="52" y="506"/>
                    <a:pt x="86" y="506"/>
                  </a:cubicBezTo>
                  <a:cubicBezTo>
                    <a:pt x="93" y="506"/>
                    <a:pt x="100" y="506"/>
                    <a:pt x="107" y="502"/>
                  </a:cubicBezTo>
                  <a:cubicBezTo>
                    <a:pt x="1069" y="205"/>
                    <a:pt x="2267" y="154"/>
                    <a:pt x="2277" y="154"/>
                  </a:cubicBezTo>
                  <a:cubicBezTo>
                    <a:pt x="2318" y="151"/>
                    <a:pt x="2353" y="116"/>
                    <a:pt x="2349" y="76"/>
                  </a:cubicBezTo>
                  <a:cubicBezTo>
                    <a:pt x="2349" y="35"/>
                    <a:pt x="2318" y="0"/>
                    <a:pt x="2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2658044" y="3635476"/>
              <a:ext cx="150772" cy="521379"/>
            </a:xfrm>
            <a:custGeom>
              <a:avLst/>
              <a:gdLst/>
              <a:ahLst/>
              <a:cxnLst/>
              <a:rect l="l" t="t" r="r" b="b"/>
              <a:pathLst>
                <a:path w="2659" h="9195" extrusionOk="0">
                  <a:moveTo>
                    <a:pt x="89" y="1"/>
                  </a:moveTo>
                  <a:cubicBezTo>
                    <a:pt x="67" y="1"/>
                    <a:pt x="46" y="10"/>
                    <a:pt x="30" y="26"/>
                  </a:cubicBezTo>
                  <a:cubicBezTo>
                    <a:pt x="0" y="61"/>
                    <a:pt x="3" y="108"/>
                    <a:pt x="38" y="135"/>
                  </a:cubicBezTo>
                  <a:cubicBezTo>
                    <a:pt x="1837" y="1726"/>
                    <a:pt x="2502" y="4409"/>
                    <a:pt x="2253" y="9112"/>
                  </a:cubicBezTo>
                  <a:cubicBezTo>
                    <a:pt x="2249" y="9153"/>
                    <a:pt x="2283" y="9190"/>
                    <a:pt x="2328" y="9194"/>
                  </a:cubicBezTo>
                  <a:lnTo>
                    <a:pt x="2331" y="9194"/>
                  </a:lnTo>
                  <a:cubicBezTo>
                    <a:pt x="2372" y="9194"/>
                    <a:pt x="2406" y="9160"/>
                    <a:pt x="2410" y="9119"/>
                  </a:cubicBezTo>
                  <a:cubicBezTo>
                    <a:pt x="2659" y="4365"/>
                    <a:pt x="1983" y="1644"/>
                    <a:pt x="140" y="20"/>
                  </a:cubicBezTo>
                  <a:cubicBezTo>
                    <a:pt x="126" y="7"/>
                    <a:pt x="108" y="1"/>
                    <a:pt x="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2548664" y="3849300"/>
              <a:ext cx="212181" cy="328421"/>
            </a:xfrm>
            <a:custGeom>
              <a:avLst/>
              <a:gdLst/>
              <a:ahLst/>
              <a:cxnLst/>
              <a:rect l="l" t="t" r="r" b="b"/>
              <a:pathLst>
                <a:path w="3742" h="5792" extrusionOk="0">
                  <a:moveTo>
                    <a:pt x="87" y="0"/>
                  </a:moveTo>
                  <a:cubicBezTo>
                    <a:pt x="56" y="0"/>
                    <a:pt x="27" y="19"/>
                    <a:pt x="14" y="50"/>
                  </a:cubicBezTo>
                  <a:cubicBezTo>
                    <a:pt x="1" y="91"/>
                    <a:pt x="18" y="136"/>
                    <a:pt x="59" y="153"/>
                  </a:cubicBezTo>
                  <a:cubicBezTo>
                    <a:pt x="1943" y="877"/>
                    <a:pt x="3390" y="3166"/>
                    <a:pt x="3581" y="5716"/>
                  </a:cubicBezTo>
                  <a:cubicBezTo>
                    <a:pt x="3585" y="5761"/>
                    <a:pt x="3618" y="5792"/>
                    <a:pt x="3659" y="5792"/>
                  </a:cubicBezTo>
                  <a:lnTo>
                    <a:pt x="3666" y="5792"/>
                  </a:lnTo>
                  <a:cubicBezTo>
                    <a:pt x="3711" y="5788"/>
                    <a:pt x="3741" y="5751"/>
                    <a:pt x="3738" y="5706"/>
                  </a:cubicBezTo>
                  <a:cubicBezTo>
                    <a:pt x="3544" y="3095"/>
                    <a:pt x="2055" y="754"/>
                    <a:pt x="116" y="6"/>
                  </a:cubicBezTo>
                  <a:cubicBezTo>
                    <a:pt x="107" y="2"/>
                    <a:pt x="96" y="0"/>
                    <a:pt x="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3288330" y="3615677"/>
              <a:ext cx="172205" cy="209913"/>
            </a:xfrm>
            <a:custGeom>
              <a:avLst/>
              <a:gdLst/>
              <a:ahLst/>
              <a:cxnLst/>
              <a:rect l="l" t="t" r="r" b="b"/>
              <a:pathLst>
                <a:path w="3037" h="3702" extrusionOk="0">
                  <a:moveTo>
                    <a:pt x="0" y="1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8" y="1314"/>
                  </a:lnTo>
                  <a:cubicBezTo>
                    <a:pt x="72" y="1601"/>
                    <a:pt x="704" y="2362"/>
                    <a:pt x="1062" y="2858"/>
                  </a:cubicBezTo>
                  <a:cubicBezTo>
                    <a:pt x="1304" y="3189"/>
                    <a:pt x="1758" y="3611"/>
                    <a:pt x="2304" y="3687"/>
                  </a:cubicBezTo>
                  <a:cubicBezTo>
                    <a:pt x="2381" y="3697"/>
                    <a:pt x="2451" y="3702"/>
                    <a:pt x="2515" y="3702"/>
                  </a:cubicBezTo>
                  <a:cubicBezTo>
                    <a:pt x="2887" y="3702"/>
                    <a:pt x="3037" y="3533"/>
                    <a:pt x="2752" y="3198"/>
                  </a:cubicBezTo>
                  <a:cubicBezTo>
                    <a:pt x="2615" y="3079"/>
                    <a:pt x="2482" y="2963"/>
                    <a:pt x="2359" y="2850"/>
                  </a:cubicBezTo>
                  <a:cubicBezTo>
                    <a:pt x="1977" y="2502"/>
                    <a:pt x="1687" y="1912"/>
                    <a:pt x="1520" y="1509"/>
                  </a:cubicBezTo>
                  <a:cubicBezTo>
                    <a:pt x="1424" y="1281"/>
                    <a:pt x="1376" y="1035"/>
                    <a:pt x="1376" y="785"/>
                  </a:cubicBezTo>
                  <a:lnTo>
                    <a:pt x="137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3572636" y="3539242"/>
              <a:ext cx="108812" cy="142607"/>
            </a:xfrm>
            <a:custGeom>
              <a:avLst/>
              <a:gdLst/>
              <a:ahLst/>
              <a:cxnLst/>
              <a:rect l="l" t="t" r="r" b="b"/>
              <a:pathLst>
                <a:path w="1919" h="2515" extrusionOk="0">
                  <a:moveTo>
                    <a:pt x="0" y="0"/>
                  </a:moveTo>
                  <a:lnTo>
                    <a:pt x="0" y="1277"/>
                  </a:lnTo>
                  <a:lnTo>
                    <a:pt x="0" y="1311"/>
                  </a:lnTo>
                  <a:lnTo>
                    <a:pt x="7" y="1314"/>
                  </a:lnTo>
                  <a:cubicBezTo>
                    <a:pt x="75" y="1618"/>
                    <a:pt x="356" y="1915"/>
                    <a:pt x="536" y="2158"/>
                  </a:cubicBezTo>
                  <a:cubicBezTo>
                    <a:pt x="679" y="2345"/>
                    <a:pt x="1041" y="2440"/>
                    <a:pt x="1260" y="2489"/>
                  </a:cubicBezTo>
                  <a:cubicBezTo>
                    <a:pt x="1331" y="2504"/>
                    <a:pt x="1403" y="2515"/>
                    <a:pt x="1474" y="2515"/>
                  </a:cubicBezTo>
                  <a:cubicBezTo>
                    <a:pt x="1501" y="2515"/>
                    <a:pt x="1529" y="2513"/>
                    <a:pt x="1556" y="2509"/>
                  </a:cubicBezTo>
                  <a:cubicBezTo>
                    <a:pt x="1611" y="2502"/>
                    <a:pt x="1666" y="2481"/>
                    <a:pt x="1710" y="2454"/>
                  </a:cubicBezTo>
                  <a:cubicBezTo>
                    <a:pt x="1751" y="2434"/>
                    <a:pt x="1785" y="2404"/>
                    <a:pt x="1809" y="2366"/>
                  </a:cubicBezTo>
                  <a:cubicBezTo>
                    <a:pt x="1918" y="2219"/>
                    <a:pt x="1833" y="2141"/>
                    <a:pt x="1755" y="2021"/>
                  </a:cubicBezTo>
                  <a:cubicBezTo>
                    <a:pt x="1655" y="1871"/>
                    <a:pt x="1587" y="1676"/>
                    <a:pt x="1519" y="1509"/>
                  </a:cubicBezTo>
                  <a:cubicBezTo>
                    <a:pt x="1454" y="1355"/>
                    <a:pt x="1372" y="1073"/>
                    <a:pt x="1372" y="1073"/>
                  </a:cubicBezTo>
                  <a:cubicBezTo>
                    <a:pt x="1372" y="1073"/>
                    <a:pt x="1375" y="868"/>
                    <a:pt x="1375" y="786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3186132" y="2488795"/>
              <a:ext cx="445512" cy="1177541"/>
            </a:xfrm>
            <a:custGeom>
              <a:avLst/>
              <a:gdLst/>
              <a:ahLst/>
              <a:cxnLst/>
              <a:rect l="l" t="t" r="r" b="b"/>
              <a:pathLst>
                <a:path w="7857" h="20767" extrusionOk="0">
                  <a:moveTo>
                    <a:pt x="7164" y="1"/>
                  </a:moveTo>
                  <a:lnTo>
                    <a:pt x="1069" y="342"/>
                  </a:lnTo>
                  <a:cubicBezTo>
                    <a:pt x="1" y="2673"/>
                    <a:pt x="1106" y="10878"/>
                    <a:pt x="1106" y="10878"/>
                  </a:cubicBezTo>
                  <a:cubicBezTo>
                    <a:pt x="1075" y="11257"/>
                    <a:pt x="642" y="11997"/>
                    <a:pt x="482" y="13663"/>
                  </a:cubicBezTo>
                  <a:cubicBezTo>
                    <a:pt x="291" y="15628"/>
                    <a:pt x="779" y="20564"/>
                    <a:pt x="779" y="20564"/>
                  </a:cubicBezTo>
                  <a:cubicBezTo>
                    <a:pt x="779" y="20564"/>
                    <a:pt x="1089" y="20766"/>
                    <a:pt x="1533" y="20766"/>
                  </a:cubicBezTo>
                  <a:cubicBezTo>
                    <a:pt x="1725" y="20766"/>
                    <a:pt x="1943" y="20728"/>
                    <a:pt x="2171" y="20619"/>
                  </a:cubicBezTo>
                  <a:cubicBezTo>
                    <a:pt x="2171" y="20619"/>
                    <a:pt x="3482" y="13185"/>
                    <a:pt x="3728" y="11233"/>
                  </a:cubicBezTo>
                  <a:cubicBezTo>
                    <a:pt x="3942" y="9526"/>
                    <a:pt x="4355" y="5775"/>
                    <a:pt x="4355" y="5775"/>
                  </a:cubicBezTo>
                  <a:lnTo>
                    <a:pt x="5178" y="11229"/>
                  </a:lnTo>
                  <a:cubicBezTo>
                    <a:pt x="5178" y="11229"/>
                    <a:pt x="4874" y="12185"/>
                    <a:pt x="4806" y="12912"/>
                  </a:cubicBezTo>
                  <a:cubicBezTo>
                    <a:pt x="4693" y="14062"/>
                    <a:pt x="5809" y="19414"/>
                    <a:pt x="5809" y="19414"/>
                  </a:cubicBezTo>
                  <a:cubicBezTo>
                    <a:pt x="5809" y="19414"/>
                    <a:pt x="6057" y="19505"/>
                    <a:pt x="6535" y="19505"/>
                  </a:cubicBezTo>
                  <a:cubicBezTo>
                    <a:pt x="6718" y="19505"/>
                    <a:pt x="6935" y="19492"/>
                    <a:pt x="7184" y="19455"/>
                  </a:cubicBezTo>
                  <a:cubicBezTo>
                    <a:pt x="7184" y="19455"/>
                    <a:pt x="7578" y="12352"/>
                    <a:pt x="7680" y="10967"/>
                  </a:cubicBezTo>
                  <a:cubicBezTo>
                    <a:pt x="7857" y="8642"/>
                    <a:pt x="7591" y="1379"/>
                    <a:pt x="7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3490191" y="2611308"/>
              <a:ext cx="140339" cy="439898"/>
            </a:xfrm>
            <a:custGeom>
              <a:avLst/>
              <a:gdLst/>
              <a:ahLst/>
              <a:cxnLst/>
              <a:rect l="l" t="t" r="r" b="b"/>
              <a:pathLst>
                <a:path w="2475" h="7758" extrusionOk="0">
                  <a:moveTo>
                    <a:pt x="2475" y="0"/>
                  </a:moveTo>
                  <a:cubicBezTo>
                    <a:pt x="1813" y="625"/>
                    <a:pt x="348" y="928"/>
                    <a:pt x="348" y="928"/>
                  </a:cubicBezTo>
                  <a:lnTo>
                    <a:pt x="0" y="3092"/>
                  </a:lnTo>
                  <a:lnTo>
                    <a:pt x="704" y="7758"/>
                  </a:lnTo>
                  <a:lnTo>
                    <a:pt x="356" y="2816"/>
                  </a:lnTo>
                  <a:lnTo>
                    <a:pt x="745" y="1150"/>
                  </a:lnTo>
                  <a:cubicBezTo>
                    <a:pt x="1778" y="867"/>
                    <a:pt x="2474" y="0"/>
                    <a:pt x="24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3211705" y="3694684"/>
              <a:ext cx="228341" cy="208722"/>
            </a:xfrm>
            <a:custGeom>
              <a:avLst/>
              <a:gdLst/>
              <a:ahLst/>
              <a:cxnLst/>
              <a:rect l="l" t="t" r="r" b="b"/>
              <a:pathLst>
                <a:path w="4027" h="3681" extrusionOk="0">
                  <a:moveTo>
                    <a:pt x="1720" y="0"/>
                  </a:moveTo>
                  <a:lnTo>
                    <a:pt x="1724" y="198"/>
                  </a:lnTo>
                  <a:cubicBezTo>
                    <a:pt x="1724" y="343"/>
                    <a:pt x="1308" y="386"/>
                    <a:pt x="1085" y="386"/>
                  </a:cubicBezTo>
                  <a:cubicBezTo>
                    <a:pt x="1067" y="386"/>
                    <a:pt x="1049" y="386"/>
                    <a:pt x="1034" y="385"/>
                  </a:cubicBezTo>
                  <a:cubicBezTo>
                    <a:pt x="720" y="372"/>
                    <a:pt x="443" y="262"/>
                    <a:pt x="344" y="153"/>
                  </a:cubicBezTo>
                  <a:lnTo>
                    <a:pt x="344" y="4"/>
                  </a:lnTo>
                  <a:cubicBezTo>
                    <a:pt x="341" y="3"/>
                    <a:pt x="337" y="2"/>
                    <a:pt x="334" y="2"/>
                  </a:cubicBezTo>
                  <a:cubicBezTo>
                    <a:pt x="253" y="2"/>
                    <a:pt x="188" y="256"/>
                    <a:pt x="126" y="492"/>
                  </a:cubicBezTo>
                  <a:cubicBezTo>
                    <a:pt x="58" y="758"/>
                    <a:pt x="0" y="1072"/>
                    <a:pt x="48" y="1215"/>
                  </a:cubicBezTo>
                  <a:cubicBezTo>
                    <a:pt x="139" y="1478"/>
                    <a:pt x="522" y="1730"/>
                    <a:pt x="689" y="1956"/>
                  </a:cubicBezTo>
                  <a:cubicBezTo>
                    <a:pt x="856" y="2181"/>
                    <a:pt x="952" y="2635"/>
                    <a:pt x="1160" y="2942"/>
                  </a:cubicBezTo>
                  <a:cubicBezTo>
                    <a:pt x="1365" y="3252"/>
                    <a:pt x="2184" y="3584"/>
                    <a:pt x="2655" y="3669"/>
                  </a:cubicBezTo>
                  <a:cubicBezTo>
                    <a:pt x="2700" y="3677"/>
                    <a:pt x="2753" y="3681"/>
                    <a:pt x="2810" y="3681"/>
                  </a:cubicBezTo>
                  <a:cubicBezTo>
                    <a:pt x="3266" y="3681"/>
                    <a:pt x="4027" y="3434"/>
                    <a:pt x="3887" y="3027"/>
                  </a:cubicBezTo>
                  <a:cubicBezTo>
                    <a:pt x="3737" y="2584"/>
                    <a:pt x="3143" y="2126"/>
                    <a:pt x="2710" y="1727"/>
                  </a:cubicBezTo>
                  <a:cubicBezTo>
                    <a:pt x="2160" y="1229"/>
                    <a:pt x="1853" y="58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3486089" y="3605548"/>
              <a:ext cx="298652" cy="153720"/>
            </a:xfrm>
            <a:custGeom>
              <a:avLst/>
              <a:gdLst/>
              <a:ahLst/>
              <a:cxnLst/>
              <a:rect l="l" t="t" r="r" b="b"/>
              <a:pathLst>
                <a:path w="5267" h="2711" extrusionOk="0">
                  <a:moveTo>
                    <a:pt x="507" y="1"/>
                  </a:moveTo>
                  <a:cubicBezTo>
                    <a:pt x="381" y="1"/>
                    <a:pt x="275" y="590"/>
                    <a:pt x="191" y="971"/>
                  </a:cubicBezTo>
                  <a:cubicBezTo>
                    <a:pt x="113" y="1325"/>
                    <a:pt x="1" y="1742"/>
                    <a:pt x="281" y="1936"/>
                  </a:cubicBezTo>
                  <a:cubicBezTo>
                    <a:pt x="493" y="2083"/>
                    <a:pt x="947" y="2121"/>
                    <a:pt x="1323" y="2121"/>
                  </a:cubicBezTo>
                  <a:cubicBezTo>
                    <a:pt x="1448" y="2121"/>
                    <a:pt x="1564" y="2117"/>
                    <a:pt x="1659" y="2111"/>
                  </a:cubicBezTo>
                  <a:cubicBezTo>
                    <a:pt x="1668" y="2110"/>
                    <a:pt x="1677" y="2110"/>
                    <a:pt x="1686" y="2110"/>
                  </a:cubicBezTo>
                  <a:cubicBezTo>
                    <a:pt x="2070" y="2110"/>
                    <a:pt x="2656" y="2519"/>
                    <a:pt x="3107" y="2619"/>
                  </a:cubicBezTo>
                  <a:cubicBezTo>
                    <a:pt x="3393" y="2683"/>
                    <a:pt x="3663" y="2710"/>
                    <a:pt x="3907" y="2710"/>
                  </a:cubicBezTo>
                  <a:cubicBezTo>
                    <a:pt x="4388" y="2710"/>
                    <a:pt x="4765" y="2605"/>
                    <a:pt x="4959" y="2475"/>
                  </a:cubicBezTo>
                  <a:cubicBezTo>
                    <a:pt x="5253" y="2281"/>
                    <a:pt x="5267" y="1936"/>
                    <a:pt x="4983" y="1810"/>
                  </a:cubicBezTo>
                  <a:cubicBezTo>
                    <a:pt x="4529" y="1605"/>
                    <a:pt x="3526" y="1206"/>
                    <a:pt x="3008" y="947"/>
                  </a:cubicBezTo>
                  <a:cubicBezTo>
                    <a:pt x="2700" y="793"/>
                    <a:pt x="2386" y="571"/>
                    <a:pt x="2198" y="363"/>
                  </a:cubicBezTo>
                  <a:cubicBezTo>
                    <a:pt x="2038" y="192"/>
                    <a:pt x="1963" y="87"/>
                    <a:pt x="1891" y="84"/>
                  </a:cubicBezTo>
                  <a:lnTo>
                    <a:pt x="1891" y="84"/>
                  </a:lnTo>
                  <a:lnTo>
                    <a:pt x="1902" y="301"/>
                  </a:lnTo>
                  <a:cubicBezTo>
                    <a:pt x="1773" y="368"/>
                    <a:pt x="1582" y="398"/>
                    <a:pt x="1383" y="398"/>
                  </a:cubicBezTo>
                  <a:cubicBezTo>
                    <a:pt x="1019" y="398"/>
                    <a:pt x="624" y="297"/>
                    <a:pt x="516" y="134"/>
                  </a:cubicBezTo>
                  <a:lnTo>
                    <a:pt x="516" y="2"/>
                  </a:lnTo>
                  <a:cubicBezTo>
                    <a:pt x="513" y="1"/>
                    <a:pt x="510" y="1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3295263" y="2035552"/>
              <a:ext cx="371004" cy="504255"/>
            </a:xfrm>
            <a:custGeom>
              <a:avLst/>
              <a:gdLst/>
              <a:ahLst/>
              <a:cxnLst/>
              <a:rect l="l" t="t" r="r" b="b"/>
              <a:pathLst>
                <a:path w="6543" h="8893" extrusionOk="0">
                  <a:moveTo>
                    <a:pt x="4220" y="0"/>
                  </a:moveTo>
                  <a:cubicBezTo>
                    <a:pt x="4209" y="0"/>
                    <a:pt x="4198" y="1"/>
                    <a:pt x="4188" y="2"/>
                  </a:cubicBezTo>
                  <a:lnTo>
                    <a:pt x="2066" y="63"/>
                  </a:lnTo>
                  <a:cubicBezTo>
                    <a:pt x="697" y="158"/>
                    <a:pt x="601" y="817"/>
                    <a:pt x="259" y="1541"/>
                  </a:cubicBezTo>
                  <a:cubicBezTo>
                    <a:pt x="1" y="2090"/>
                    <a:pt x="86" y="2746"/>
                    <a:pt x="284" y="3319"/>
                  </a:cubicBezTo>
                  <a:lnTo>
                    <a:pt x="1147" y="6059"/>
                  </a:lnTo>
                  <a:cubicBezTo>
                    <a:pt x="1147" y="6059"/>
                    <a:pt x="703" y="7138"/>
                    <a:pt x="185" y="8155"/>
                  </a:cubicBezTo>
                  <a:cubicBezTo>
                    <a:pt x="1130" y="8683"/>
                    <a:pt x="2168" y="8893"/>
                    <a:pt x="3123" y="8893"/>
                  </a:cubicBezTo>
                  <a:cubicBezTo>
                    <a:pt x="4582" y="8893"/>
                    <a:pt x="5845" y="8404"/>
                    <a:pt x="6280" y="7814"/>
                  </a:cubicBezTo>
                  <a:cubicBezTo>
                    <a:pt x="6311" y="7609"/>
                    <a:pt x="6127" y="5994"/>
                    <a:pt x="6010" y="4937"/>
                  </a:cubicBezTo>
                  <a:cubicBezTo>
                    <a:pt x="6434" y="3882"/>
                    <a:pt x="6543" y="3213"/>
                    <a:pt x="6366" y="2513"/>
                  </a:cubicBezTo>
                  <a:cubicBezTo>
                    <a:pt x="6044" y="1240"/>
                    <a:pt x="4802" y="0"/>
                    <a:pt x="4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3286382" y="1737375"/>
              <a:ext cx="283909" cy="391474"/>
            </a:xfrm>
            <a:custGeom>
              <a:avLst/>
              <a:gdLst/>
              <a:ahLst/>
              <a:cxnLst/>
              <a:rect l="l" t="t" r="r" b="b"/>
              <a:pathLst>
                <a:path w="5007" h="6904" extrusionOk="0">
                  <a:moveTo>
                    <a:pt x="4287" y="0"/>
                  </a:moveTo>
                  <a:cubicBezTo>
                    <a:pt x="4222" y="563"/>
                    <a:pt x="3864" y="1443"/>
                    <a:pt x="2929" y="1955"/>
                  </a:cubicBezTo>
                  <a:cubicBezTo>
                    <a:pt x="2081" y="2421"/>
                    <a:pt x="1426" y="2444"/>
                    <a:pt x="1307" y="2444"/>
                  </a:cubicBezTo>
                  <a:cubicBezTo>
                    <a:pt x="1294" y="2444"/>
                    <a:pt x="1287" y="2443"/>
                    <a:pt x="1287" y="2443"/>
                  </a:cubicBezTo>
                  <a:cubicBezTo>
                    <a:pt x="1219" y="2204"/>
                    <a:pt x="969" y="2076"/>
                    <a:pt x="720" y="2076"/>
                  </a:cubicBezTo>
                  <a:cubicBezTo>
                    <a:pt x="557" y="2076"/>
                    <a:pt x="394" y="2131"/>
                    <a:pt x="284" y="2246"/>
                  </a:cubicBezTo>
                  <a:cubicBezTo>
                    <a:pt x="0" y="2533"/>
                    <a:pt x="18" y="3331"/>
                    <a:pt x="506" y="3655"/>
                  </a:cubicBezTo>
                  <a:cubicBezTo>
                    <a:pt x="646" y="3749"/>
                    <a:pt x="770" y="3782"/>
                    <a:pt x="876" y="3782"/>
                  </a:cubicBezTo>
                  <a:cubicBezTo>
                    <a:pt x="1137" y="3782"/>
                    <a:pt x="1287" y="3580"/>
                    <a:pt x="1287" y="3580"/>
                  </a:cubicBezTo>
                  <a:lnTo>
                    <a:pt x="1287" y="5676"/>
                  </a:lnTo>
                  <a:cubicBezTo>
                    <a:pt x="1287" y="5676"/>
                    <a:pt x="1652" y="6266"/>
                    <a:pt x="2226" y="6655"/>
                  </a:cubicBezTo>
                  <a:cubicBezTo>
                    <a:pt x="2475" y="6826"/>
                    <a:pt x="2776" y="6903"/>
                    <a:pt x="3039" y="6903"/>
                  </a:cubicBezTo>
                  <a:cubicBezTo>
                    <a:pt x="3377" y="6903"/>
                    <a:pt x="3651" y="6775"/>
                    <a:pt x="3672" y="6553"/>
                  </a:cubicBezTo>
                  <a:cubicBezTo>
                    <a:pt x="3710" y="6153"/>
                    <a:pt x="3102" y="5447"/>
                    <a:pt x="3102" y="5447"/>
                  </a:cubicBezTo>
                  <a:lnTo>
                    <a:pt x="3102" y="4581"/>
                  </a:lnTo>
                  <a:cubicBezTo>
                    <a:pt x="3376" y="4627"/>
                    <a:pt x="3655" y="4668"/>
                    <a:pt x="3884" y="4668"/>
                  </a:cubicBezTo>
                  <a:cubicBezTo>
                    <a:pt x="4023" y="4668"/>
                    <a:pt x="4143" y="4653"/>
                    <a:pt x="4233" y="4614"/>
                  </a:cubicBezTo>
                  <a:cubicBezTo>
                    <a:pt x="4468" y="4512"/>
                    <a:pt x="4936" y="4154"/>
                    <a:pt x="4970" y="2710"/>
                  </a:cubicBezTo>
                  <a:cubicBezTo>
                    <a:pt x="5007" y="1007"/>
                    <a:pt x="4608" y="191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3503743" y="1830630"/>
              <a:ext cx="21150" cy="21320"/>
            </a:xfrm>
            <a:custGeom>
              <a:avLst/>
              <a:gdLst/>
              <a:ahLst/>
              <a:cxnLst/>
              <a:rect l="l" t="t" r="r" b="b"/>
              <a:pathLst>
                <a:path w="373" h="376" extrusionOk="0">
                  <a:moveTo>
                    <a:pt x="184" y="0"/>
                  </a:moveTo>
                  <a:cubicBezTo>
                    <a:pt x="182" y="0"/>
                    <a:pt x="180" y="0"/>
                    <a:pt x="178" y="0"/>
                  </a:cubicBezTo>
                  <a:cubicBezTo>
                    <a:pt x="79" y="4"/>
                    <a:pt x="0" y="92"/>
                    <a:pt x="7" y="198"/>
                  </a:cubicBezTo>
                  <a:cubicBezTo>
                    <a:pt x="10" y="296"/>
                    <a:pt x="90" y="376"/>
                    <a:pt x="183" y="376"/>
                  </a:cubicBezTo>
                  <a:cubicBezTo>
                    <a:pt x="187" y="376"/>
                    <a:pt x="191" y="376"/>
                    <a:pt x="194" y="376"/>
                  </a:cubicBezTo>
                  <a:cubicBezTo>
                    <a:pt x="297" y="372"/>
                    <a:pt x="372" y="284"/>
                    <a:pt x="369" y="181"/>
                  </a:cubicBezTo>
                  <a:cubicBezTo>
                    <a:pt x="362" y="77"/>
                    <a:pt x="280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67"/>
            <p:cNvSpPr/>
            <p:nvPr/>
          </p:nvSpPr>
          <p:spPr>
            <a:xfrm>
              <a:off x="3534475" y="1910127"/>
              <a:ext cx="26026" cy="16897"/>
            </a:xfrm>
            <a:custGeom>
              <a:avLst/>
              <a:gdLst/>
              <a:ahLst/>
              <a:cxnLst/>
              <a:rect l="l" t="t" r="r" b="b"/>
              <a:pathLst>
                <a:path w="459" h="298" extrusionOk="0">
                  <a:moveTo>
                    <a:pt x="35" y="1"/>
                  </a:moveTo>
                  <a:cubicBezTo>
                    <a:pt x="1" y="124"/>
                    <a:pt x="66" y="250"/>
                    <a:pt x="185" y="287"/>
                  </a:cubicBezTo>
                  <a:cubicBezTo>
                    <a:pt x="207" y="294"/>
                    <a:pt x="229" y="298"/>
                    <a:pt x="250" y="298"/>
                  </a:cubicBezTo>
                  <a:cubicBezTo>
                    <a:pt x="344" y="298"/>
                    <a:pt x="430" y="235"/>
                    <a:pt x="458" y="138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67"/>
            <p:cNvSpPr/>
            <p:nvPr/>
          </p:nvSpPr>
          <p:spPr>
            <a:xfrm rot="10800000" flipH="1">
              <a:off x="3164366" y="2687421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186" y="1"/>
                  </a:moveTo>
                  <a:cubicBezTo>
                    <a:pt x="114" y="1"/>
                    <a:pt x="44" y="36"/>
                    <a:pt x="1" y="103"/>
                  </a:cubicBezTo>
                  <a:lnTo>
                    <a:pt x="369" y="355"/>
                  </a:lnTo>
                  <a:cubicBezTo>
                    <a:pt x="437" y="249"/>
                    <a:pt x="410" y="109"/>
                    <a:pt x="308" y="38"/>
                  </a:cubicBezTo>
                  <a:cubicBezTo>
                    <a:pt x="270" y="13"/>
                    <a:pt x="227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67"/>
            <p:cNvSpPr/>
            <p:nvPr/>
          </p:nvSpPr>
          <p:spPr>
            <a:xfrm>
              <a:off x="3196671" y="2722561"/>
              <a:ext cx="45719" cy="45719"/>
            </a:xfrm>
            <a:custGeom>
              <a:avLst/>
              <a:gdLst/>
              <a:ahLst/>
              <a:cxnLst/>
              <a:rect l="l" t="t" r="r" b="b"/>
              <a:pathLst>
                <a:path w="377" h="381" extrusionOk="0">
                  <a:moveTo>
                    <a:pt x="184" y="1"/>
                  </a:moveTo>
                  <a:cubicBezTo>
                    <a:pt x="182" y="1"/>
                    <a:pt x="180" y="1"/>
                    <a:pt x="178" y="1"/>
                  </a:cubicBezTo>
                  <a:cubicBezTo>
                    <a:pt x="79" y="8"/>
                    <a:pt x="1" y="97"/>
                    <a:pt x="8" y="199"/>
                  </a:cubicBezTo>
                  <a:cubicBezTo>
                    <a:pt x="14" y="303"/>
                    <a:pt x="96" y="380"/>
                    <a:pt x="193" y="380"/>
                  </a:cubicBezTo>
                  <a:cubicBezTo>
                    <a:pt x="195" y="380"/>
                    <a:pt x="197" y="380"/>
                    <a:pt x="199" y="380"/>
                  </a:cubicBezTo>
                  <a:cubicBezTo>
                    <a:pt x="298" y="377"/>
                    <a:pt x="377" y="288"/>
                    <a:pt x="369" y="182"/>
                  </a:cubicBezTo>
                  <a:cubicBezTo>
                    <a:pt x="366" y="82"/>
                    <a:pt x="284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67"/>
            <p:cNvSpPr/>
            <p:nvPr/>
          </p:nvSpPr>
          <p:spPr>
            <a:xfrm flipH="1">
              <a:off x="3508149" y="1827511"/>
              <a:ext cx="45719" cy="47007"/>
            </a:xfrm>
            <a:custGeom>
              <a:avLst/>
              <a:gdLst/>
              <a:ahLst/>
              <a:cxnLst/>
              <a:rect l="l" t="t" r="r" b="b"/>
              <a:pathLst>
                <a:path w="605" h="1093" extrusionOk="0">
                  <a:moveTo>
                    <a:pt x="0" y="1"/>
                  </a:moveTo>
                  <a:lnTo>
                    <a:pt x="31" y="1092"/>
                  </a:lnTo>
                  <a:lnTo>
                    <a:pt x="605" y="9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67"/>
            <p:cNvSpPr/>
            <p:nvPr/>
          </p:nvSpPr>
          <p:spPr>
            <a:xfrm>
              <a:off x="3430369" y="1927024"/>
              <a:ext cx="89080" cy="56929"/>
            </a:xfrm>
            <a:custGeom>
              <a:avLst/>
              <a:gdLst/>
              <a:ahLst/>
              <a:cxnLst/>
              <a:rect l="l" t="t" r="r" b="b"/>
              <a:pathLst>
                <a:path w="1571" h="1004" extrusionOk="0">
                  <a:moveTo>
                    <a:pt x="1" y="0"/>
                  </a:moveTo>
                  <a:cubicBezTo>
                    <a:pt x="1" y="0"/>
                    <a:pt x="52" y="239"/>
                    <a:pt x="335" y="481"/>
                  </a:cubicBezTo>
                  <a:cubicBezTo>
                    <a:pt x="622" y="727"/>
                    <a:pt x="1570" y="1003"/>
                    <a:pt x="1570" y="1003"/>
                  </a:cubicBezTo>
                  <a:lnTo>
                    <a:pt x="1570" y="714"/>
                  </a:lnTo>
                  <a:cubicBezTo>
                    <a:pt x="1107" y="652"/>
                    <a:pt x="151" y="379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67"/>
            <p:cNvSpPr/>
            <p:nvPr/>
          </p:nvSpPr>
          <p:spPr>
            <a:xfrm>
              <a:off x="3296268" y="2135405"/>
              <a:ext cx="13212" cy="68723"/>
            </a:xfrm>
            <a:custGeom>
              <a:avLst/>
              <a:gdLst/>
              <a:ahLst/>
              <a:cxnLst/>
              <a:rect l="l" t="t" r="r" b="b"/>
              <a:pathLst>
                <a:path w="233" h="1212" extrusionOk="0">
                  <a:moveTo>
                    <a:pt x="45" y="0"/>
                  </a:moveTo>
                  <a:cubicBezTo>
                    <a:pt x="0" y="400"/>
                    <a:pt x="99" y="827"/>
                    <a:pt x="233" y="1212"/>
                  </a:cubicBezTo>
                  <a:cubicBezTo>
                    <a:pt x="99" y="827"/>
                    <a:pt x="17" y="403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67"/>
            <p:cNvSpPr/>
            <p:nvPr/>
          </p:nvSpPr>
          <p:spPr>
            <a:xfrm>
              <a:off x="3298763" y="2118791"/>
              <a:ext cx="3799" cy="16671"/>
            </a:xfrm>
            <a:custGeom>
              <a:avLst/>
              <a:gdLst/>
              <a:ahLst/>
              <a:cxnLst/>
              <a:rect l="l" t="t" r="r" b="b"/>
              <a:pathLst>
                <a:path w="67" h="294" extrusionOk="0">
                  <a:moveTo>
                    <a:pt x="66" y="0"/>
                  </a:moveTo>
                  <a:cubicBezTo>
                    <a:pt x="66" y="0"/>
                    <a:pt x="62" y="0"/>
                    <a:pt x="62" y="3"/>
                  </a:cubicBezTo>
                  <a:cubicBezTo>
                    <a:pt x="32" y="96"/>
                    <a:pt x="11" y="194"/>
                    <a:pt x="1" y="293"/>
                  </a:cubicBezTo>
                  <a:lnTo>
                    <a:pt x="11" y="293"/>
                  </a:lnTo>
                  <a:cubicBezTo>
                    <a:pt x="21" y="194"/>
                    <a:pt x="38" y="96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67"/>
            <p:cNvSpPr/>
            <p:nvPr/>
          </p:nvSpPr>
          <p:spPr>
            <a:xfrm>
              <a:off x="3303809" y="2478568"/>
              <a:ext cx="3119" cy="1758"/>
            </a:xfrm>
            <a:custGeom>
              <a:avLst/>
              <a:gdLst/>
              <a:ahLst/>
              <a:cxnLst/>
              <a:rect l="l" t="t" r="r" b="b"/>
              <a:pathLst>
                <a:path w="55" h="31" extrusionOk="0">
                  <a:moveTo>
                    <a:pt x="38" y="21"/>
                  </a:moveTo>
                  <a:cubicBezTo>
                    <a:pt x="45" y="24"/>
                    <a:pt x="48" y="27"/>
                    <a:pt x="55" y="30"/>
                  </a:cubicBezTo>
                  <a:cubicBezTo>
                    <a:pt x="48" y="27"/>
                    <a:pt x="45" y="24"/>
                    <a:pt x="38" y="21"/>
                  </a:cubicBezTo>
                  <a:close/>
                  <a:moveTo>
                    <a:pt x="1" y="0"/>
                  </a:moveTo>
                  <a:cubicBezTo>
                    <a:pt x="7" y="3"/>
                    <a:pt x="11" y="7"/>
                    <a:pt x="18" y="10"/>
                  </a:cubicBezTo>
                  <a:cubicBezTo>
                    <a:pt x="11" y="7"/>
                    <a:pt x="7" y="3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67"/>
            <p:cNvSpPr/>
            <p:nvPr/>
          </p:nvSpPr>
          <p:spPr>
            <a:xfrm>
              <a:off x="3297232" y="2111987"/>
              <a:ext cx="296327" cy="408428"/>
            </a:xfrm>
            <a:custGeom>
              <a:avLst/>
              <a:gdLst/>
              <a:ahLst/>
              <a:cxnLst/>
              <a:rect l="l" t="t" r="r" b="b"/>
              <a:pathLst>
                <a:path w="5226" h="7203" extrusionOk="0">
                  <a:moveTo>
                    <a:pt x="267" y="1"/>
                  </a:moveTo>
                  <a:cubicBezTo>
                    <a:pt x="267" y="1"/>
                    <a:pt x="199" y="45"/>
                    <a:pt x="93" y="120"/>
                  </a:cubicBezTo>
                  <a:cubicBezTo>
                    <a:pt x="65" y="216"/>
                    <a:pt x="48" y="314"/>
                    <a:pt x="38" y="413"/>
                  </a:cubicBezTo>
                  <a:cubicBezTo>
                    <a:pt x="0" y="816"/>
                    <a:pt x="82" y="1240"/>
                    <a:pt x="216" y="1625"/>
                  </a:cubicBezTo>
                  <a:lnTo>
                    <a:pt x="216" y="1629"/>
                  </a:lnTo>
                  <a:lnTo>
                    <a:pt x="1079" y="4369"/>
                  </a:lnTo>
                  <a:cubicBezTo>
                    <a:pt x="1079" y="4369"/>
                    <a:pt x="635" y="5448"/>
                    <a:pt x="117" y="6465"/>
                  </a:cubicBezTo>
                  <a:cubicBezTo>
                    <a:pt x="123" y="6468"/>
                    <a:pt x="127" y="6472"/>
                    <a:pt x="134" y="6475"/>
                  </a:cubicBezTo>
                  <a:cubicBezTo>
                    <a:pt x="141" y="6478"/>
                    <a:pt x="147" y="6482"/>
                    <a:pt x="154" y="6486"/>
                  </a:cubicBezTo>
                  <a:cubicBezTo>
                    <a:pt x="161" y="6489"/>
                    <a:pt x="164" y="6492"/>
                    <a:pt x="171" y="6495"/>
                  </a:cubicBezTo>
                  <a:cubicBezTo>
                    <a:pt x="1103" y="7001"/>
                    <a:pt x="2116" y="7202"/>
                    <a:pt x="3052" y="7202"/>
                  </a:cubicBezTo>
                  <a:cubicBezTo>
                    <a:pt x="3877" y="7202"/>
                    <a:pt x="4639" y="7045"/>
                    <a:pt x="5226" y="6803"/>
                  </a:cubicBezTo>
                  <a:lnTo>
                    <a:pt x="5226" y="6803"/>
                  </a:lnTo>
                  <a:cubicBezTo>
                    <a:pt x="4840" y="6864"/>
                    <a:pt x="4461" y="6888"/>
                    <a:pt x="4107" y="6888"/>
                  </a:cubicBezTo>
                  <a:cubicBezTo>
                    <a:pt x="3546" y="6888"/>
                    <a:pt x="3035" y="6823"/>
                    <a:pt x="2608" y="6724"/>
                  </a:cubicBezTo>
                  <a:cubicBezTo>
                    <a:pt x="1960" y="6571"/>
                    <a:pt x="1297" y="5857"/>
                    <a:pt x="1594" y="5164"/>
                  </a:cubicBezTo>
                  <a:cubicBezTo>
                    <a:pt x="1680" y="4970"/>
                    <a:pt x="1826" y="4803"/>
                    <a:pt x="2011" y="4701"/>
                  </a:cubicBezTo>
                  <a:cubicBezTo>
                    <a:pt x="2075" y="4666"/>
                    <a:pt x="2133" y="4649"/>
                    <a:pt x="2188" y="4649"/>
                  </a:cubicBezTo>
                  <a:cubicBezTo>
                    <a:pt x="2274" y="4649"/>
                    <a:pt x="2355" y="4687"/>
                    <a:pt x="2444" y="4745"/>
                  </a:cubicBezTo>
                  <a:cubicBezTo>
                    <a:pt x="2137" y="4540"/>
                    <a:pt x="1594" y="3543"/>
                    <a:pt x="1522" y="3178"/>
                  </a:cubicBezTo>
                  <a:lnTo>
                    <a:pt x="1154" y="1949"/>
                  </a:lnTo>
                  <a:cubicBezTo>
                    <a:pt x="1154" y="1949"/>
                    <a:pt x="1089" y="1568"/>
                    <a:pt x="1226" y="1110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67"/>
            <p:cNvSpPr/>
            <p:nvPr/>
          </p:nvSpPr>
          <p:spPr>
            <a:xfrm>
              <a:off x="4057685" y="2658852"/>
              <a:ext cx="155875" cy="487755"/>
            </a:xfrm>
            <a:custGeom>
              <a:avLst/>
              <a:gdLst/>
              <a:ahLst/>
              <a:cxnLst/>
              <a:rect l="l" t="t" r="r" b="b"/>
              <a:pathLst>
                <a:path w="2749" h="8602" extrusionOk="0">
                  <a:moveTo>
                    <a:pt x="2670" y="0"/>
                  </a:moveTo>
                  <a:cubicBezTo>
                    <a:pt x="2656" y="0"/>
                    <a:pt x="2646" y="0"/>
                    <a:pt x="2633" y="4"/>
                  </a:cubicBezTo>
                  <a:lnTo>
                    <a:pt x="2666" y="4"/>
                  </a:lnTo>
                  <a:cubicBezTo>
                    <a:pt x="2694" y="4"/>
                    <a:pt x="2721" y="4"/>
                    <a:pt x="2748" y="10"/>
                  </a:cubicBezTo>
                  <a:cubicBezTo>
                    <a:pt x="2721" y="4"/>
                    <a:pt x="2697" y="0"/>
                    <a:pt x="2670" y="0"/>
                  </a:cubicBezTo>
                  <a:close/>
                  <a:moveTo>
                    <a:pt x="1837" y="4359"/>
                  </a:moveTo>
                  <a:lnTo>
                    <a:pt x="1837" y="4362"/>
                  </a:lnTo>
                  <a:lnTo>
                    <a:pt x="1841" y="4369"/>
                  </a:lnTo>
                  <a:lnTo>
                    <a:pt x="1837" y="4359"/>
                  </a:lnTo>
                  <a:close/>
                  <a:moveTo>
                    <a:pt x="1858" y="4608"/>
                  </a:moveTo>
                  <a:cubicBezTo>
                    <a:pt x="1855" y="4618"/>
                    <a:pt x="1858" y="4628"/>
                    <a:pt x="1858" y="4638"/>
                  </a:cubicBezTo>
                  <a:lnTo>
                    <a:pt x="1858" y="4608"/>
                  </a:lnTo>
                  <a:close/>
                  <a:moveTo>
                    <a:pt x="1858" y="4638"/>
                  </a:moveTo>
                  <a:lnTo>
                    <a:pt x="1858" y="4638"/>
                  </a:lnTo>
                  <a:cubicBezTo>
                    <a:pt x="1858" y="4676"/>
                    <a:pt x="1861" y="4717"/>
                    <a:pt x="1861" y="4755"/>
                  </a:cubicBezTo>
                  <a:cubicBezTo>
                    <a:pt x="1861" y="4717"/>
                    <a:pt x="1861" y="4676"/>
                    <a:pt x="1858" y="4638"/>
                  </a:cubicBezTo>
                  <a:close/>
                  <a:moveTo>
                    <a:pt x="1844" y="5417"/>
                  </a:moveTo>
                  <a:lnTo>
                    <a:pt x="1844" y="5417"/>
                  </a:lnTo>
                  <a:cubicBezTo>
                    <a:pt x="1837" y="5489"/>
                    <a:pt x="1831" y="5563"/>
                    <a:pt x="1823" y="5642"/>
                  </a:cubicBezTo>
                  <a:cubicBezTo>
                    <a:pt x="1834" y="5567"/>
                    <a:pt x="1837" y="5489"/>
                    <a:pt x="1844" y="5417"/>
                  </a:cubicBezTo>
                  <a:close/>
                  <a:moveTo>
                    <a:pt x="1817" y="5704"/>
                  </a:moveTo>
                  <a:lnTo>
                    <a:pt x="1817" y="5704"/>
                  </a:lnTo>
                  <a:cubicBezTo>
                    <a:pt x="1813" y="5721"/>
                    <a:pt x="1810" y="5735"/>
                    <a:pt x="1806" y="5747"/>
                  </a:cubicBezTo>
                  <a:lnTo>
                    <a:pt x="1803" y="5782"/>
                  </a:lnTo>
                  <a:lnTo>
                    <a:pt x="1810" y="5747"/>
                  </a:lnTo>
                  <a:cubicBezTo>
                    <a:pt x="1810" y="5735"/>
                    <a:pt x="1813" y="5721"/>
                    <a:pt x="1817" y="5704"/>
                  </a:cubicBezTo>
                  <a:close/>
                  <a:moveTo>
                    <a:pt x="1380" y="7094"/>
                  </a:moveTo>
                  <a:lnTo>
                    <a:pt x="1380" y="7094"/>
                  </a:lnTo>
                  <a:cubicBezTo>
                    <a:pt x="1363" y="7128"/>
                    <a:pt x="1346" y="7161"/>
                    <a:pt x="1325" y="7192"/>
                  </a:cubicBezTo>
                  <a:lnTo>
                    <a:pt x="1319" y="7209"/>
                  </a:lnTo>
                  <a:lnTo>
                    <a:pt x="1319" y="7209"/>
                  </a:lnTo>
                  <a:lnTo>
                    <a:pt x="1329" y="7195"/>
                  </a:lnTo>
                  <a:cubicBezTo>
                    <a:pt x="1346" y="7161"/>
                    <a:pt x="1363" y="7128"/>
                    <a:pt x="1380" y="7094"/>
                  </a:cubicBezTo>
                  <a:close/>
                  <a:moveTo>
                    <a:pt x="971" y="7710"/>
                  </a:moveTo>
                  <a:lnTo>
                    <a:pt x="960" y="7721"/>
                  </a:lnTo>
                  <a:cubicBezTo>
                    <a:pt x="950" y="7733"/>
                    <a:pt x="943" y="7747"/>
                    <a:pt x="931" y="7760"/>
                  </a:cubicBezTo>
                  <a:lnTo>
                    <a:pt x="931" y="7760"/>
                  </a:lnTo>
                  <a:cubicBezTo>
                    <a:pt x="941" y="7750"/>
                    <a:pt x="954" y="7737"/>
                    <a:pt x="963" y="7724"/>
                  </a:cubicBezTo>
                  <a:lnTo>
                    <a:pt x="971" y="7710"/>
                  </a:lnTo>
                  <a:close/>
                  <a:moveTo>
                    <a:pt x="931" y="7760"/>
                  </a:moveTo>
                  <a:cubicBezTo>
                    <a:pt x="930" y="7761"/>
                    <a:pt x="930" y="7761"/>
                    <a:pt x="930" y="7762"/>
                  </a:cubicBezTo>
                  <a:cubicBezTo>
                    <a:pt x="930" y="7761"/>
                    <a:pt x="930" y="7761"/>
                    <a:pt x="931" y="7760"/>
                  </a:cubicBezTo>
                  <a:close/>
                  <a:moveTo>
                    <a:pt x="194" y="8459"/>
                  </a:moveTo>
                  <a:lnTo>
                    <a:pt x="194" y="8459"/>
                  </a:lnTo>
                  <a:cubicBezTo>
                    <a:pt x="167" y="8479"/>
                    <a:pt x="144" y="8496"/>
                    <a:pt x="117" y="8516"/>
                  </a:cubicBezTo>
                  <a:lnTo>
                    <a:pt x="93" y="8532"/>
                  </a:lnTo>
                  <a:lnTo>
                    <a:pt x="93" y="8532"/>
                  </a:lnTo>
                  <a:lnTo>
                    <a:pt x="120" y="8516"/>
                  </a:lnTo>
                  <a:cubicBezTo>
                    <a:pt x="144" y="8496"/>
                    <a:pt x="167" y="8479"/>
                    <a:pt x="194" y="8459"/>
                  </a:cubicBezTo>
                  <a:close/>
                  <a:moveTo>
                    <a:pt x="15" y="8594"/>
                  </a:moveTo>
                  <a:cubicBezTo>
                    <a:pt x="8" y="8594"/>
                    <a:pt x="4" y="8598"/>
                    <a:pt x="1" y="8601"/>
                  </a:cubicBezTo>
                  <a:cubicBezTo>
                    <a:pt x="8" y="8598"/>
                    <a:pt x="12" y="8594"/>
                    <a:pt x="15" y="85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67"/>
            <p:cNvSpPr/>
            <p:nvPr/>
          </p:nvSpPr>
          <p:spPr>
            <a:xfrm>
              <a:off x="3228319" y="2056269"/>
              <a:ext cx="717173" cy="506920"/>
            </a:xfrm>
            <a:custGeom>
              <a:avLst/>
              <a:gdLst/>
              <a:ahLst/>
              <a:cxnLst/>
              <a:rect l="l" t="t" r="r" b="b"/>
              <a:pathLst>
                <a:path w="12648" h="8940" extrusionOk="0">
                  <a:moveTo>
                    <a:pt x="1516" y="1"/>
                  </a:moveTo>
                  <a:cubicBezTo>
                    <a:pt x="788" y="1"/>
                    <a:pt x="0" y="714"/>
                    <a:pt x="161" y="1994"/>
                  </a:cubicBezTo>
                  <a:cubicBezTo>
                    <a:pt x="352" y="3516"/>
                    <a:pt x="1741" y="5198"/>
                    <a:pt x="3253" y="7236"/>
                  </a:cubicBezTo>
                  <a:cubicBezTo>
                    <a:pt x="3789" y="7956"/>
                    <a:pt x="6857" y="8417"/>
                    <a:pt x="8379" y="8717"/>
                  </a:cubicBezTo>
                  <a:cubicBezTo>
                    <a:pt x="8932" y="8816"/>
                    <a:pt x="9628" y="8925"/>
                    <a:pt x="10072" y="8936"/>
                  </a:cubicBezTo>
                  <a:cubicBezTo>
                    <a:pt x="10152" y="8938"/>
                    <a:pt x="10230" y="8939"/>
                    <a:pt x="10305" y="8939"/>
                  </a:cubicBezTo>
                  <a:cubicBezTo>
                    <a:pt x="11666" y="8939"/>
                    <a:pt x="12183" y="8590"/>
                    <a:pt x="12396" y="8000"/>
                  </a:cubicBezTo>
                  <a:cubicBezTo>
                    <a:pt x="12647" y="7302"/>
                    <a:pt x="12534" y="7040"/>
                    <a:pt x="12170" y="7040"/>
                  </a:cubicBezTo>
                  <a:cubicBezTo>
                    <a:pt x="12019" y="7040"/>
                    <a:pt x="11824" y="7086"/>
                    <a:pt x="11594" y="7164"/>
                  </a:cubicBezTo>
                  <a:cubicBezTo>
                    <a:pt x="11021" y="7362"/>
                    <a:pt x="10584" y="7369"/>
                    <a:pt x="10584" y="7369"/>
                  </a:cubicBezTo>
                  <a:cubicBezTo>
                    <a:pt x="10792" y="7216"/>
                    <a:pt x="10884" y="7144"/>
                    <a:pt x="10970" y="7031"/>
                  </a:cubicBezTo>
                  <a:cubicBezTo>
                    <a:pt x="11140" y="6809"/>
                    <a:pt x="11055" y="6608"/>
                    <a:pt x="10977" y="6543"/>
                  </a:cubicBezTo>
                  <a:cubicBezTo>
                    <a:pt x="10968" y="6535"/>
                    <a:pt x="10959" y="6532"/>
                    <a:pt x="10948" y="6532"/>
                  </a:cubicBezTo>
                  <a:cubicBezTo>
                    <a:pt x="10882" y="6532"/>
                    <a:pt x="10761" y="6663"/>
                    <a:pt x="10509" y="6772"/>
                  </a:cubicBezTo>
                  <a:cubicBezTo>
                    <a:pt x="10137" y="6932"/>
                    <a:pt x="9877" y="6909"/>
                    <a:pt x="9533" y="7178"/>
                  </a:cubicBezTo>
                  <a:cubicBezTo>
                    <a:pt x="9414" y="7269"/>
                    <a:pt x="9269" y="7323"/>
                    <a:pt x="9119" y="7323"/>
                  </a:cubicBezTo>
                  <a:cubicBezTo>
                    <a:pt x="9106" y="7323"/>
                    <a:pt x="9092" y="7322"/>
                    <a:pt x="9079" y="7321"/>
                  </a:cubicBezTo>
                  <a:cubicBezTo>
                    <a:pt x="8754" y="7271"/>
                    <a:pt x="5222" y="6229"/>
                    <a:pt x="4728" y="5960"/>
                  </a:cubicBezTo>
                  <a:cubicBezTo>
                    <a:pt x="4529" y="5700"/>
                    <a:pt x="2557" y="2175"/>
                    <a:pt x="2557" y="2175"/>
                  </a:cubicBezTo>
                  <a:cubicBezTo>
                    <a:pt x="2178" y="953"/>
                    <a:pt x="1929" y="437"/>
                    <a:pt x="151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67"/>
            <p:cNvSpPr/>
            <p:nvPr/>
          </p:nvSpPr>
          <p:spPr>
            <a:xfrm>
              <a:off x="5279398" y="1600445"/>
              <a:ext cx="712637" cy="424078"/>
            </a:xfrm>
            <a:custGeom>
              <a:avLst/>
              <a:gdLst/>
              <a:ahLst/>
              <a:cxnLst/>
              <a:rect l="l" t="t" r="r" b="b"/>
              <a:pathLst>
                <a:path w="12568" h="7479" extrusionOk="0">
                  <a:moveTo>
                    <a:pt x="11660" y="0"/>
                  </a:moveTo>
                  <a:cubicBezTo>
                    <a:pt x="11114" y="4"/>
                    <a:pt x="10608" y="769"/>
                    <a:pt x="10165" y="1277"/>
                  </a:cubicBezTo>
                  <a:cubicBezTo>
                    <a:pt x="9626" y="1895"/>
                    <a:pt x="8657" y="3523"/>
                    <a:pt x="7537" y="4386"/>
                  </a:cubicBezTo>
                  <a:cubicBezTo>
                    <a:pt x="7008" y="4791"/>
                    <a:pt x="4261" y="5730"/>
                    <a:pt x="3693" y="5730"/>
                  </a:cubicBezTo>
                  <a:cubicBezTo>
                    <a:pt x="3667" y="5730"/>
                    <a:pt x="3646" y="5728"/>
                    <a:pt x="3630" y="5724"/>
                  </a:cubicBezTo>
                  <a:cubicBezTo>
                    <a:pt x="3281" y="5639"/>
                    <a:pt x="3148" y="5550"/>
                    <a:pt x="2838" y="5325"/>
                  </a:cubicBezTo>
                  <a:cubicBezTo>
                    <a:pt x="2483" y="5066"/>
                    <a:pt x="2199" y="5004"/>
                    <a:pt x="1936" y="4841"/>
                  </a:cubicBezTo>
                  <a:cubicBezTo>
                    <a:pt x="1781" y="4747"/>
                    <a:pt x="1723" y="4698"/>
                    <a:pt x="1679" y="4698"/>
                  </a:cubicBezTo>
                  <a:cubicBezTo>
                    <a:pt x="1647" y="4698"/>
                    <a:pt x="1623" y="4722"/>
                    <a:pt x="1574" y="4772"/>
                  </a:cubicBezTo>
                  <a:cubicBezTo>
                    <a:pt x="1455" y="4891"/>
                    <a:pt x="1561" y="5216"/>
                    <a:pt x="1790" y="5410"/>
                  </a:cubicBezTo>
                  <a:cubicBezTo>
                    <a:pt x="2025" y="5611"/>
                    <a:pt x="2233" y="5646"/>
                    <a:pt x="2267" y="5707"/>
                  </a:cubicBezTo>
                  <a:cubicBezTo>
                    <a:pt x="2282" y="5736"/>
                    <a:pt x="2242" y="5750"/>
                    <a:pt x="2162" y="5750"/>
                  </a:cubicBezTo>
                  <a:cubicBezTo>
                    <a:pt x="2060" y="5750"/>
                    <a:pt x="1893" y="5726"/>
                    <a:pt x="1697" y="5680"/>
                  </a:cubicBezTo>
                  <a:cubicBezTo>
                    <a:pt x="1284" y="5584"/>
                    <a:pt x="872" y="5376"/>
                    <a:pt x="472" y="5236"/>
                  </a:cubicBezTo>
                  <a:cubicBezTo>
                    <a:pt x="425" y="5220"/>
                    <a:pt x="373" y="5205"/>
                    <a:pt x="323" y="5205"/>
                  </a:cubicBezTo>
                  <a:cubicBezTo>
                    <a:pt x="298" y="5205"/>
                    <a:pt x="274" y="5209"/>
                    <a:pt x="251" y="5219"/>
                  </a:cubicBezTo>
                  <a:cubicBezTo>
                    <a:pt x="213" y="5240"/>
                    <a:pt x="182" y="5274"/>
                    <a:pt x="161" y="5307"/>
                  </a:cubicBezTo>
                  <a:cubicBezTo>
                    <a:pt x="42" y="5479"/>
                    <a:pt x="1" y="5697"/>
                    <a:pt x="25" y="5901"/>
                  </a:cubicBezTo>
                  <a:cubicBezTo>
                    <a:pt x="49" y="6110"/>
                    <a:pt x="131" y="6304"/>
                    <a:pt x="247" y="6479"/>
                  </a:cubicBezTo>
                  <a:cubicBezTo>
                    <a:pt x="451" y="6793"/>
                    <a:pt x="759" y="7038"/>
                    <a:pt x="1097" y="7202"/>
                  </a:cubicBezTo>
                  <a:cubicBezTo>
                    <a:pt x="1366" y="7332"/>
                    <a:pt x="1660" y="7413"/>
                    <a:pt x="1954" y="7462"/>
                  </a:cubicBezTo>
                  <a:cubicBezTo>
                    <a:pt x="2019" y="7473"/>
                    <a:pt x="2087" y="7478"/>
                    <a:pt x="2156" y="7478"/>
                  </a:cubicBezTo>
                  <a:cubicBezTo>
                    <a:pt x="2329" y="7478"/>
                    <a:pt x="2508" y="7448"/>
                    <a:pt x="2674" y="7424"/>
                  </a:cubicBezTo>
                  <a:cubicBezTo>
                    <a:pt x="3254" y="7342"/>
                    <a:pt x="3479" y="7273"/>
                    <a:pt x="3783" y="7253"/>
                  </a:cubicBezTo>
                  <a:cubicBezTo>
                    <a:pt x="4783" y="7188"/>
                    <a:pt x="7787" y="6413"/>
                    <a:pt x="8442" y="5983"/>
                  </a:cubicBezTo>
                  <a:cubicBezTo>
                    <a:pt x="9786" y="5099"/>
                    <a:pt x="10977" y="3833"/>
                    <a:pt x="11605" y="2834"/>
                  </a:cubicBezTo>
                  <a:cubicBezTo>
                    <a:pt x="12360" y="1618"/>
                    <a:pt x="12568" y="274"/>
                    <a:pt x="1166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67"/>
            <p:cNvSpPr/>
            <p:nvPr/>
          </p:nvSpPr>
          <p:spPr>
            <a:xfrm>
              <a:off x="5741978" y="1581507"/>
              <a:ext cx="255105" cy="311070"/>
            </a:xfrm>
            <a:custGeom>
              <a:avLst/>
              <a:gdLst/>
              <a:ahLst/>
              <a:cxnLst/>
              <a:rect l="l" t="t" r="r" b="b"/>
              <a:pathLst>
                <a:path w="4499" h="5486" extrusionOk="0">
                  <a:moveTo>
                    <a:pt x="3425" y="0"/>
                  </a:moveTo>
                  <a:cubicBezTo>
                    <a:pt x="3005" y="0"/>
                    <a:pt x="2367" y="441"/>
                    <a:pt x="1754" y="1284"/>
                  </a:cubicBezTo>
                  <a:cubicBezTo>
                    <a:pt x="1072" y="2222"/>
                    <a:pt x="724" y="2874"/>
                    <a:pt x="0" y="3987"/>
                  </a:cubicBezTo>
                  <a:cubicBezTo>
                    <a:pt x="730" y="4833"/>
                    <a:pt x="2110" y="5485"/>
                    <a:pt x="2110" y="5485"/>
                  </a:cubicBezTo>
                  <a:cubicBezTo>
                    <a:pt x="2915" y="4652"/>
                    <a:pt x="3936" y="2952"/>
                    <a:pt x="4202" y="1952"/>
                  </a:cubicBezTo>
                  <a:cubicBezTo>
                    <a:pt x="4498" y="843"/>
                    <a:pt x="4229" y="345"/>
                    <a:pt x="3560" y="17"/>
                  </a:cubicBezTo>
                  <a:cubicBezTo>
                    <a:pt x="3518" y="6"/>
                    <a:pt x="3473" y="0"/>
                    <a:pt x="3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36" name="Google Shape;2636;p67"/>
            <p:cNvGrpSpPr/>
            <p:nvPr/>
          </p:nvGrpSpPr>
          <p:grpSpPr>
            <a:xfrm>
              <a:off x="3912170" y="1556213"/>
              <a:ext cx="1492099" cy="2525555"/>
              <a:chOff x="3912170" y="1556213"/>
              <a:chExt cx="1492099" cy="2525555"/>
            </a:xfrm>
          </p:grpSpPr>
          <p:sp>
            <p:nvSpPr>
              <p:cNvPr id="2637" name="Google Shape;2637;p67"/>
              <p:cNvSpPr/>
              <p:nvPr/>
            </p:nvSpPr>
            <p:spPr>
              <a:xfrm>
                <a:off x="4881300" y="2663550"/>
                <a:ext cx="239400" cy="4197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8" name="Google Shape;2638;p67"/>
              <p:cNvSpPr/>
              <p:nvPr/>
            </p:nvSpPr>
            <p:spPr>
              <a:xfrm>
                <a:off x="4589045" y="3377116"/>
                <a:ext cx="188068" cy="356912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9" name="Google Shape;2639;p67"/>
              <p:cNvSpPr/>
              <p:nvPr/>
            </p:nvSpPr>
            <p:spPr>
              <a:xfrm>
                <a:off x="4418925" y="3392052"/>
                <a:ext cx="284253" cy="224268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14835" extrusionOk="0">
                    <a:moveTo>
                      <a:pt x="4230" y="1"/>
                    </a:moveTo>
                    <a:cubicBezTo>
                      <a:pt x="4052" y="124"/>
                      <a:pt x="3883" y="255"/>
                      <a:pt x="3709" y="394"/>
                    </a:cubicBezTo>
                    <a:cubicBezTo>
                      <a:pt x="3582" y="490"/>
                      <a:pt x="3458" y="595"/>
                      <a:pt x="3335" y="702"/>
                    </a:cubicBezTo>
                    <a:cubicBezTo>
                      <a:pt x="2676" y="1273"/>
                      <a:pt x="2097" y="1882"/>
                      <a:pt x="1415" y="2622"/>
                    </a:cubicBezTo>
                    <a:cubicBezTo>
                      <a:pt x="1211" y="2838"/>
                      <a:pt x="1003" y="3061"/>
                      <a:pt x="791" y="3285"/>
                    </a:cubicBezTo>
                    <a:cubicBezTo>
                      <a:pt x="282" y="4938"/>
                      <a:pt x="1" y="6612"/>
                      <a:pt x="1" y="8181"/>
                    </a:cubicBezTo>
                    <a:cubicBezTo>
                      <a:pt x="1" y="12340"/>
                      <a:pt x="1889" y="14835"/>
                      <a:pt x="4584" y="14835"/>
                    </a:cubicBezTo>
                    <a:cubicBezTo>
                      <a:pt x="5510" y="14835"/>
                      <a:pt x="6527" y="14542"/>
                      <a:pt x="7595" y="13925"/>
                    </a:cubicBezTo>
                    <a:cubicBezTo>
                      <a:pt x="7842" y="13779"/>
                      <a:pt x="8108" y="13609"/>
                      <a:pt x="8335" y="13447"/>
                    </a:cubicBezTo>
                    <a:cubicBezTo>
                      <a:pt x="10355" y="12144"/>
                      <a:pt x="11682" y="10710"/>
                      <a:pt x="12853" y="9442"/>
                    </a:cubicBezTo>
                    <a:cubicBezTo>
                      <a:pt x="13536" y="8701"/>
                      <a:pt x="14114" y="8093"/>
                      <a:pt x="14778" y="7525"/>
                    </a:cubicBezTo>
                    <a:cubicBezTo>
                      <a:pt x="15367" y="7017"/>
                      <a:pt x="15942" y="6608"/>
                      <a:pt x="16589" y="6234"/>
                    </a:cubicBezTo>
                    <a:cubicBezTo>
                      <a:pt x="17287" y="5833"/>
                      <a:pt x="17881" y="5490"/>
                      <a:pt x="18363" y="5490"/>
                    </a:cubicBezTo>
                    <a:cubicBezTo>
                      <a:pt x="18520" y="5490"/>
                      <a:pt x="18667" y="5529"/>
                      <a:pt x="18802" y="5614"/>
                    </a:cubicBezTo>
                    <a:lnTo>
                      <a:pt x="18806" y="5606"/>
                    </a:lnTo>
                    <a:lnTo>
                      <a:pt x="14018" y="2749"/>
                    </a:lnTo>
                    <a:cubicBezTo>
                      <a:pt x="13767" y="2965"/>
                      <a:pt x="13520" y="3189"/>
                      <a:pt x="13269" y="3424"/>
                    </a:cubicBezTo>
                    <a:cubicBezTo>
                      <a:pt x="13262" y="3431"/>
                      <a:pt x="13255" y="3435"/>
                      <a:pt x="13251" y="3443"/>
                    </a:cubicBezTo>
                    <a:lnTo>
                      <a:pt x="13177" y="3509"/>
                    </a:lnTo>
                    <a:cubicBezTo>
                      <a:pt x="13127" y="3555"/>
                      <a:pt x="13077" y="3602"/>
                      <a:pt x="13027" y="3651"/>
                    </a:cubicBezTo>
                    <a:lnTo>
                      <a:pt x="12965" y="3713"/>
                    </a:lnTo>
                    <a:lnTo>
                      <a:pt x="12942" y="3736"/>
                    </a:lnTo>
                    <a:cubicBezTo>
                      <a:pt x="12429" y="4233"/>
                      <a:pt x="11967" y="4730"/>
                      <a:pt x="11458" y="5278"/>
                    </a:cubicBezTo>
                    <a:cubicBezTo>
                      <a:pt x="10845" y="5938"/>
                      <a:pt x="10282" y="6543"/>
                      <a:pt x="9627" y="7121"/>
                    </a:cubicBezTo>
                    <a:cubicBezTo>
                      <a:pt x="9168" y="7529"/>
                      <a:pt x="8663" y="7919"/>
                      <a:pt x="8061" y="8308"/>
                    </a:cubicBezTo>
                    <a:lnTo>
                      <a:pt x="8035" y="8324"/>
                    </a:lnTo>
                    <a:lnTo>
                      <a:pt x="8011" y="8343"/>
                    </a:lnTo>
                    <a:cubicBezTo>
                      <a:pt x="7876" y="8436"/>
                      <a:pt x="7750" y="8528"/>
                      <a:pt x="7638" y="8598"/>
                    </a:cubicBezTo>
                    <a:cubicBezTo>
                      <a:pt x="7626" y="8601"/>
                      <a:pt x="7611" y="8609"/>
                      <a:pt x="7599" y="8616"/>
                    </a:cubicBezTo>
                    <a:cubicBezTo>
                      <a:pt x="7209" y="8836"/>
                      <a:pt x="6835" y="8979"/>
                      <a:pt x="6488" y="9018"/>
                    </a:cubicBezTo>
                    <a:cubicBezTo>
                      <a:pt x="6369" y="9033"/>
                      <a:pt x="6250" y="9045"/>
                      <a:pt x="6130" y="9045"/>
                    </a:cubicBezTo>
                    <a:lnTo>
                      <a:pt x="6111" y="9045"/>
                    </a:lnTo>
                    <a:cubicBezTo>
                      <a:pt x="5988" y="9045"/>
                      <a:pt x="5864" y="9025"/>
                      <a:pt x="5757" y="9002"/>
                    </a:cubicBezTo>
                    <a:cubicBezTo>
                      <a:pt x="5548" y="8952"/>
                      <a:pt x="5355" y="8871"/>
                      <a:pt x="5178" y="8760"/>
                    </a:cubicBezTo>
                    <a:lnTo>
                      <a:pt x="5174" y="8767"/>
                    </a:lnTo>
                    <a:lnTo>
                      <a:pt x="5093" y="8721"/>
                    </a:lnTo>
                    <a:cubicBezTo>
                      <a:pt x="4410" y="8242"/>
                      <a:pt x="3983" y="7244"/>
                      <a:pt x="3987" y="5879"/>
                    </a:cubicBezTo>
                    <a:cubicBezTo>
                      <a:pt x="3983" y="4280"/>
                      <a:pt x="4577" y="2437"/>
                      <a:pt x="5579" y="956"/>
                    </a:cubicBezTo>
                    <a:cubicBezTo>
                      <a:pt x="5610" y="914"/>
                      <a:pt x="5633" y="872"/>
                      <a:pt x="5668" y="830"/>
                    </a:cubicBezTo>
                    <a:lnTo>
                      <a:pt x="423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0" name="Google Shape;2640;p67"/>
              <p:cNvSpPr/>
              <p:nvPr/>
            </p:nvSpPr>
            <p:spPr>
              <a:xfrm>
                <a:off x="4398840" y="3428209"/>
                <a:ext cx="179680" cy="340938"/>
              </a:xfrm>
              <a:custGeom>
                <a:avLst/>
                <a:gdLst/>
                <a:ahLst/>
                <a:cxnLst/>
                <a:rect l="l" t="t" r="r" b="b"/>
                <a:pathLst>
                  <a:path w="12426" h="23578" extrusionOk="0">
                    <a:moveTo>
                      <a:pt x="8725" y="1"/>
                    </a:moveTo>
                    <a:cubicBezTo>
                      <a:pt x="8671" y="1"/>
                      <a:pt x="8617" y="2"/>
                      <a:pt x="8563" y="3"/>
                    </a:cubicBezTo>
                    <a:cubicBezTo>
                      <a:pt x="8549" y="3"/>
                      <a:pt x="8535" y="3"/>
                      <a:pt x="8521" y="3"/>
                    </a:cubicBezTo>
                    <a:cubicBezTo>
                      <a:pt x="8396" y="3"/>
                      <a:pt x="8271" y="17"/>
                      <a:pt x="8139" y="30"/>
                    </a:cubicBezTo>
                    <a:cubicBezTo>
                      <a:pt x="8031" y="42"/>
                      <a:pt x="7915" y="65"/>
                      <a:pt x="7796" y="89"/>
                    </a:cubicBezTo>
                    <a:cubicBezTo>
                      <a:pt x="7646" y="115"/>
                      <a:pt x="7484" y="162"/>
                      <a:pt x="7318" y="204"/>
                    </a:cubicBezTo>
                    <a:lnTo>
                      <a:pt x="7271" y="215"/>
                    </a:lnTo>
                    <a:cubicBezTo>
                      <a:pt x="7179" y="247"/>
                      <a:pt x="7079" y="274"/>
                      <a:pt x="6975" y="316"/>
                    </a:cubicBezTo>
                    <a:cubicBezTo>
                      <a:pt x="6778" y="377"/>
                      <a:pt x="6582" y="466"/>
                      <a:pt x="6401" y="539"/>
                    </a:cubicBezTo>
                    <a:lnTo>
                      <a:pt x="6316" y="574"/>
                    </a:lnTo>
                    <a:cubicBezTo>
                      <a:pt x="6242" y="609"/>
                      <a:pt x="6166" y="640"/>
                      <a:pt x="6084" y="683"/>
                    </a:cubicBezTo>
                    <a:cubicBezTo>
                      <a:pt x="5810" y="813"/>
                      <a:pt x="5536" y="952"/>
                      <a:pt x="5259" y="1110"/>
                    </a:cubicBezTo>
                    <a:lnTo>
                      <a:pt x="5252" y="1110"/>
                    </a:lnTo>
                    <a:lnTo>
                      <a:pt x="5163" y="1160"/>
                    </a:lnTo>
                    <a:lnTo>
                      <a:pt x="5132" y="1183"/>
                    </a:lnTo>
                    <a:lnTo>
                      <a:pt x="5009" y="1249"/>
                    </a:lnTo>
                    <a:lnTo>
                      <a:pt x="5004" y="1256"/>
                    </a:lnTo>
                    <a:cubicBezTo>
                      <a:pt x="3864" y="1923"/>
                      <a:pt x="2835" y="2702"/>
                      <a:pt x="1794" y="3693"/>
                    </a:cubicBezTo>
                    <a:lnTo>
                      <a:pt x="1725" y="3759"/>
                    </a:lnTo>
                    <a:cubicBezTo>
                      <a:pt x="1674" y="3809"/>
                      <a:pt x="1624" y="3855"/>
                      <a:pt x="1570" y="3901"/>
                    </a:cubicBezTo>
                    <a:lnTo>
                      <a:pt x="1485" y="3986"/>
                    </a:lnTo>
                    <a:cubicBezTo>
                      <a:pt x="972" y="4483"/>
                      <a:pt x="510" y="4980"/>
                      <a:pt x="1" y="5528"/>
                    </a:cubicBezTo>
                    <a:cubicBezTo>
                      <a:pt x="59" y="5466"/>
                      <a:pt x="117" y="5409"/>
                      <a:pt x="175" y="5350"/>
                    </a:cubicBezTo>
                    <a:lnTo>
                      <a:pt x="175" y="5350"/>
                    </a:lnTo>
                    <a:lnTo>
                      <a:pt x="136" y="16481"/>
                    </a:lnTo>
                    <a:lnTo>
                      <a:pt x="12426" y="23577"/>
                    </a:lnTo>
                    <a:lnTo>
                      <a:pt x="12422" y="10335"/>
                    </a:lnTo>
                    <a:cubicBezTo>
                      <a:pt x="12422" y="10254"/>
                      <a:pt x="12422" y="10174"/>
                      <a:pt x="12426" y="10092"/>
                    </a:cubicBezTo>
                    <a:lnTo>
                      <a:pt x="12422" y="9935"/>
                    </a:lnTo>
                    <a:lnTo>
                      <a:pt x="12422" y="9919"/>
                    </a:lnTo>
                    <a:lnTo>
                      <a:pt x="12418" y="9903"/>
                    </a:lnTo>
                    <a:lnTo>
                      <a:pt x="12353" y="7325"/>
                    </a:lnTo>
                    <a:lnTo>
                      <a:pt x="12353" y="7302"/>
                    </a:lnTo>
                    <a:lnTo>
                      <a:pt x="12356" y="7282"/>
                    </a:lnTo>
                    <a:cubicBezTo>
                      <a:pt x="12295" y="6211"/>
                      <a:pt x="12203" y="5286"/>
                      <a:pt x="12071" y="4471"/>
                    </a:cubicBezTo>
                    <a:lnTo>
                      <a:pt x="12059" y="4402"/>
                    </a:lnTo>
                    <a:cubicBezTo>
                      <a:pt x="12052" y="4345"/>
                      <a:pt x="12041" y="4283"/>
                      <a:pt x="12032" y="4233"/>
                    </a:cubicBezTo>
                    <a:cubicBezTo>
                      <a:pt x="11998" y="4025"/>
                      <a:pt x="11956" y="3832"/>
                      <a:pt x="11913" y="3635"/>
                    </a:cubicBezTo>
                    <a:lnTo>
                      <a:pt x="11902" y="3592"/>
                    </a:lnTo>
                    <a:cubicBezTo>
                      <a:pt x="11879" y="3493"/>
                      <a:pt x="11859" y="3396"/>
                      <a:pt x="11836" y="3307"/>
                    </a:cubicBezTo>
                    <a:cubicBezTo>
                      <a:pt x="11790" y="3134"/>
                      <a:pt x="11744" y="2968"/>
                      <a:pt x="11689" y="2806"/>
                    </a:cubicBezTo>
                    <a:cubicBezTo>
                      <a:pt x="11655" y="2695"/>
                      <a:pt x="11620" y="2579"/>
                      <a:pt x="11578" y="2471"/>
                    </a:cubicBezTo>
                    <a:cubicBezTo>
                      <a:pt x="11524" y="2325"/>
                      <a:pt x="11470" y="2174"/>
                      <a:pt x="11404" y="2047"/>
                    </a:cubicBezTo>
                    <a:cubicBezTo>
                      <a:pt x="11358" y="1935"/>
                      <a:pt x="11308" y="1839"/>
                      <a:pt x="11250" y="1727"/>
                    </a:cubicBezTo>
                    <a:cubicBezTo>
                      <a:pt x="11189" y="1603"/>
                      <a:pt x="11127" y="1484"/>
                      <a:pt x="11054" y="1380"/>
                    </a:cubicBezTo>
                    <a:cubicBezTo>
                      <a:pt x="10995" y="1295"/>
                      <a:pt x="10942" y="1215"/>
                      <a:pt x="10884" y="1145"/>
                    </a:cubicBezTo>
                    <a:lnTo>
                      <a:pt x="10853" y="1103"/>
                    </a:lnTo>
                    <a:lnTo>
                      <a:pt x="10807" y="1044"/>
                    </a:lnTo>
                    <a:cubicBezTo>
                      <a:pt x="10749" y="964"/>
                      <a:pt x="10687" y="891"/>
                      <a:pt x="10625" y="825"/>
                    </a:cubicBezTo>
                    <a:cubicBezTo>
                      <a:pt x="10498" y="697"/>
                      <a:pt x="10375" y="594"/>
                      <a:pt x="10251" y="509"/>
                    </a:cubicBezTo>
                    <a:cubicBezTo>
                      <a:pt x="10155" y="439"/>
                      <a:pt x="10047" y="370"/>
                      <a:pt x="9897" y="297"/>
                    </a:cubicBezTo>
                    <a:cubicBezTo>
                      <a:pt x="9801" y="238"/>
                      <a:pt x="9685" y="181"/>
                      <a:pt x="9550" y="135"/>
                    </a:cubicBezTo>
                    <a:cubicBezTo>
                      <a:pt x="9477" y="115"/>
                      <a:pt x="9399" y="92"/>
                      <a:pt x="9315" y="77"/>
                    </a:cubicBezTo>
                    <a:lnTo>
                      <a:pt x="9265" y="69"/>
                    </a:lnTo>
                    <a:cubicBezTo>
                      <a:pt x="9149" y="42"/>
                      <a:pt x="9026" y="16"/>
                      <a:pt x="8887" y="3"/>
                    </a:cubicBezTo>
                    <a:cubicBezTo>
                      <a:pt x="8833" y="2"/>
                      <a:pt x="8779" y="1"/>
                      <a:pt x="87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1" name="Google Shape;2641;p67"/>
              <p:cNvSpPr/>
              <p:nvPr/>
            </p:nvSpPr>
            <p:spPr>
              <a:xfrm>
                <a:off x="4554931" y="2793864"/>
                <a:ext cx="225272" cy="498827"/>
              </a:xfrm>
              <a:custGeom>
                <a:avLst/>
                <a:gdLst/>
                <a:ahLst/>
                <a:cxnLst/>
                <a:rect l="l" t="t" r="r" b="b"/>
                <a:pathLst>
                  <a:path w="15579" h="34497" extrusionOk="0">
                    <a:moveTo>
                      <a:pt x="3332" y="0"/>
                    </a:moveTo>
                    <a:lnTo>
                      <a:pt x="3332" y="13239"/>
                    </a:lnTo>
                    <a:lnTo>
                      <a:pt x="3332" y="13378"/>
                    </a:lnTo>
                    <a:lnTo>
                      <a:pt x="3328" y="13459"/>
                    </a:lnTo>
                    <a:lnTo>
                      <a:pt x="3332" y="13478"/>
                    </a:lnTo>
                    <a:lnTo>
                      <a:pt x="3328" y="13501"/>
                    </a:lnTo>
                    <a:lnTo>
                      <a:pt x="3266" y="16334"/>
                    </a:lnTo>
                    <a:lnTo>
                      <a:pt x="3262" y="16354"/>
                    </a:lnTo>
                    <a:lnTo>
                      <a:pt x="3262" y="16380"/>
                    </a:lnTo>
                    <a:lnTo>
                      <a:pt x="3258" y="16400"/>
                    </a:lnTo>
                    <a:lnTo>
                      <a:pt x="3262" y="16446"/>
                    </a:lnTo>
                    <a:cubicBezTo>
                      <a:pt x="3200" y="17503"/>
                      <a:pt x="3123" y="18467"/>
                      <a:pt x="2999" y="19392"/>
                    </a:cubicBezTo>
                    <a:lnTo>
                      <a:pt x="2985" y="19508"/>
                    </a:lnTo>
                    <a:cubicBezTo>
                      <a:pt x="2969" y="19615"/>
                      <a:pt x="2949" y="19727"/>
                      <a:pt x="2938" y="19827"/>
                    </a:cubicBezTo>
                    <a:cubicBezTo>
                      <a:pt x="2911" y="20012"/>
                      <a:pt x="2880" y="20197"/>
                      <a:pt x="2849" y="20371"/>
                    </a:cubicBezTo>
                    <a:lnTo>
                      <a:pt x="2834" y="20451"/>
                    </a:lnTo>
                    <a:cubicBezTo>
                      <a:pt x="2803" y="20636"/>
                      <a:pt x="2768" y="20818"/>
                      <a:pt x="2734" y="20999"/>
                    </a:cubicBezTo>
                    <a:cubicBezTo>
                      <a:pt x="2695" y="21184"/>
                      <a:pt x="2657" y="21377"/>
                      <a:pt x="2618" y="21562"/>
                    </a:cubicBezTo>
                    <a:cubicBezTo>
                      <a:pt x="2564" y="21759"/>
                      <a:pt x="2522" y="21955"/>
                      <a:pt x="2476" y="22145"/>
                    </a:cubicBezTo>
                    <a:cubicBezTo>
                      <a:pt x="2429" y="22318"/>
                      <a:pt x="2383" y="22492"/>
                      <a:pt x="2329" y="22665"/>
                    </a:cubicBezTo>
                    <a:cubicBezTo>
                      <a:pt x="2268" y="22876"/>
                      <a:pt x="2202" y="23085"/>
                      <a:pt x="2129" y="23289"/>
                    </a:cubicBezTo>
                    <a:lnTo>
                      <a:pt x="2106" y="23370"/>
                    </a:lnTo>
                    <a:cubicBezTo>
                      <a:pt x="2063" y="23497"/>
                      <a:pt x="2024" y="23620"/>
                      <a:pt x="1978" y="23741"/>
                    </a:cubicBezTo>
                    <a:cubicBezTo>
                      <a:pt x="1878" y="24018"/>
                      <a:pt x="1773" y="24264"/>
                      <a:pt x="1686" y="24476"/>
                    </a:cubicBezTo>
                    <a:lnTo>
                      <a:pt x="1666" y="24534"/>
                    </a:lnTo>
                    <a:cubicBezTo>
                      <a:pt x="1627" y="24627"/>
                      <a:pt x="1585" y="24712"/>
                      <a:pt x="1550" y="24800"/>
                    </a:cubicBezTo>
                    <a:cubicBezTo>
                      <a:pt x="1389" y="25163"/>
                      <a:pt x="1211" y="25506"/>
                      <a:pt x="1033" y="25830"/>
                    </a:cubicBezTo>
                    <a:lnTo>
                      <a:pt x="980" y="25922"/>
                    </a:lnTo>
                    <a:cubicBezTo>
                      <a:pt x="814" y="26211"/>
                      <a:pt x="629" y="26516"/>
                      <a:pt x="432" y="26801"/>
                    </a:cubicBezTo>
                    <a:cubicBezTo>
                      <a:pt x="386" y="26867"/>
                      <a:pt x="344" y="26928"/>
                      <a:pt x="298" y="26994"/>
                    </a:cubicBezTo>
                    <a:lnTo>
                      <a:pt x="275" y="27025"/>
                    </a:lnTo>
                    <a:cubicBezTo>
                      <a:pt x="182" y="27159"/>
                      <a:pt x="90" y="27283"/>
                      <a:pt x="1" y="27403"/>
                    </a:cubicBezTo>
                    <a:lnTo>
                      <a:pt x="12290" y="34496"/>
                    </a:lnTo>
                    <a:cubicBezTo>
                      <a:pt x="12372" y="34404"/>
                      <a:pt x="12441" y="34307"/>
                      <a:pt x="12518" y="34203"/>
                    </a:cubicBezTo>
                    <a:lnTo>
                      <a:pt x="12541" y="34160"/>
                    </a:lnTo>
                    <a:cubicBezTo>
                      <a:pt x="12587" y="34107"/>
                      <a:pt x="12634" y="34037"/>
                      <a:pt x="12676" y="33979"/>
                    </a:cubicBezTo>
                    <a:cubicBezTo>
                      <a:pt x="12872" y="33682"/>
                      <a:pt x="13057" y="33390"/>
                      <a:pt x="13223" y="33096"/>
                    </a:cubicBezTo>
                    <a:lnTo>
                      <a:pt x="13278" y="33004"/>
                    </a:lnTo>
                    <a:cubicBezTo>
                      <a:pt x="13459" y="32676"/>
                      <a:pt x="13628" y="32329"/>
                      <a:pt x="13798" y="31970"/>
                    </a:cubicBezTo>
                    <a:cubicBezTo>
                      <a:pt x="13833" y="31883"/>
                      <a:pt x="13867" y="31794"/>
                      <a:pt x="13902" y="31709"/>
                    </a:cubicBezTo>
                    <a:lnTo>
                      <a:pt x="13929" y="31651"/>
                    </a:lnTo>
                    <a:cubicBezTo>
                      <a:pt x="14018" y="31443"/>
                      <a:pt x="14125" y="31189"/>
                      <a:pt x="14222" y="30918"/>
                    </a:cubicBezTo>
                    <a:cubicBezTo>
                      <a:pt x="14264" y="30799"/>
                      <a:pt x="14310" y="30668"/>
                      <a:pt x="14349" y="30545"/>
                    </a:cubicBezTo>
                    <a:lnTo>
                      <a:pt x="14376" y="30460"/>
                    </a:lnTo>
                    <a:cubicBezTo>
                      <a:pt x="14449" y="30255"/>
                      <a:pt x="14515" y="30047"/>
                      <a:pt x="14577" y="29835"/>
                    </a:cubicBezTo>
                    <a:cubicBezTo>
                      <a:pt x="14623" y="29669"/>
                      <a:pt x="14669" y="29495"/>
                      <a:pt x="14719" y="29315"/>
                    </a:cubicBezTo>
                    <a:cubicBezTo>
                      <a:pt x="14769" y="29125"/>
                      <a:pt x="14812" y="28929"/>
                      <a:pt x="14854" y="28737"/>
                    </a:cubicBezTo>
                    <a:cubicBezTo>
                      <a:pt x="14901" y="28547"/>
                      <a:pt x="14939" y="28362"/>
                      <a:pt x="14981" y="28170"/>
                    </a:cubicBezTo>
                    <a:cubicBezTo>
                      <a:pt x="15016" y="27988"/>
                      <a:pt x="15047" y="27815"/>
                      <a:pt x="15078" y="27627"/>
                    </a:cubicBezTo>
                    <a:lnTo>
                      <a:pt x="15097" y="27541"/>
                    </a:lnTo>
                    <a:cubicBezTo>
                      <a:pt x="15128" y="27367"/>
                      <a:pt x="15155" y="27187"/>
                      <a:pt x="15182" y="27006"/>
                    </a:cubicBezTo>
                    <a:cubicBezTo>
                      <a:pt x="15198" y="26897"/>
                      <a:pt x="15212" y="26789"/>
                      <a:pt x="15228" y="26686"/>
                    </a:cubicBezTo>
                    <a:lnTo>
                      <a:pt x="15244" y="26563"/>
                    </a:lnTo>
                    <a:cubicBezTo>
                      <a:pt x="15367" y="25645"/>
                      <a:pt x="15448" y="24673"/>
                      <a:pt x="15498" y="23620"/>
                    </a:cubicBezTo>
                    <a:lnTo>
                      <a:pt x="15506" y="23570"/>
                    </a:lnTo>
                    <a:lnTo>
                      <a:pt x="15506" y="23547"/>
                    </a:lnTo>
                    <a:lnTo>
                      <a:pt x="15509" y="23524"/>
                    </a:lnTo>
                    <a:lnTo>
                      <a:pt x="15509" y="23513"/>
                    </a:lnTo>
                    <a:lnTo>
                      <a:pt x="15575" y="20672"/>
                    </a:lnTo>
                    <a:lnTo>
                      <a:pt x="15575" y="20656"/>
                    </a:lnTo>
                    <a:lnTo>
                      <a:pt x="15575" y="20633"/>
                    </a:lnTo>
                    <a:lnTo>
                      <a:pt x="15571" y="20552"/>
                    </a:lnTo>
                    <a:lnTo>
                      <a:pt x="15575" y="20417"/>
                    </a:lnTo>
                    <a:lnTo>
                      <a:pt x="15575" y="7179"/>
                    </a:lnTo>
                    <a:lnTo>
                      <a:pt x="15579" y="7171"/>
                    </a:lnTo>
                    <a:lnTo>
                      <a:pt x="33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2" name="Google Shape;2642;p67"/>
              <p:cNvSpPr/>
              <p:nvPr/>
            </p:nvSpPr>
            <p:spPr>
              <a:xfrm>
                <a:off x="4335498" y="2432732"/>
                <a:ext cx="1068753" cy="1301704"/>
              </a:xfrm>
              <a:custGeom>
                <a:avLst/>
                <a:gdLst/>
                <a:ahLst/>
                <a:cxnLst/>
                <a:rect l="l" t="t" r="r" b="b"/>
                <a:pathLst>
                  <a:path w="73911" h="90021" extrusionOk="0">
                    <a:moveTo>
                      <a:pt x="61616" y="0"/>
                    </a:moveTo>
                    <a:lnTo>
                      <a:pt x="51736" y="5655"/>
                    </a:lnTo>
                    <a:cubicBezTo>
                      <a:pt x="45688" y="9141"/>
                      <a:pt x="45683" y="10714"/>
                      <a:pt x="45683" y="13562"/>
                    </a:cubicBezTo>
                    <a:cubicBezTo>
                      <a:pt x="45683" y="15737"/>
                      <a:pt x="46053" y="16824"/>
                      <a:pt x="46478" y="18080"/>
                    </a:cubicBezTo>
                    <a:cubicBezTo>
                      <a:pt x="46917" y="19391"/>
                      <a:pt x="47418" y="20875"/>
                      <a:pt x="47522" y="23501"/>
                    </a:cubicBezTo>
                    <a:cubicBezTo>
                      <a:pt x="47549" y="23794"/>
                      <a:pt x="47561" y="24133"/>
                      <a:pt x="47557" y="24468"/>
                    </a:cubicBezTo>
                    <a:cubicBezTo>
                      <a:pt x="47561" y="26777"/>
                      <a:pt x="46971" y="29256"/>
                      <a:pt x="45984" y="31527"/>
                    </a:cubicBezTo>
                    <a:cubicBezTo>
                      <a:pt x="45984" y="31512"/>
                      <a:pt x="45988" y="31496"/>
                      <a:pt x="45992" y="31485"/>
                    </a:cubicBezTo>
                    <a:cubicBezTo>
                      <a:pt x="46038" y="31273"/>
                      <a:pt x="46085" y="31060"/>
                      <a:pt x="46127" y="30852"/>
                    </a:cubicBezTo>
                    <a:cubicBezTo>
                      <a:pt x="46165" y="30637"/>
                      <a:pt x="46204" y="30425"/>
                      <a:pt x="46243" y="30209"/>
                    </a:cubicBezTo>
                    <a:cubicBezTo>
                      <a:pt x="46258" y="30101"/>
                      <a:pt x="46277" y="29989"/>
                      <a:pt x="46293" y="29881"/>
                    </a:cubicBezTo>
                    <a:cubicBezTo>
                      <a:pt x="46312" y="29770"/>
                      <a:pt x="46327" y="29665"/>
                      <a:pt x="46339" y="29546"/>
                    </a:cubicBezTo>
                    <a:cubicBezTo>
                      <a:pt x="46359" y="29434"/>
                      <a:pt x="46370" y="29325"/>
                      <a:pt x="46382" y="29210"/>
                    </a:cubicBezTo>
                    <a:cubicBezTo>
                      <a:pt x="46393" y="29090"/>
                      <a:pt x="46408" y="28975"/>
                      <a:pt x="46416" y="28855"/>
                    </a:cubicBezTo>
                    <a:cubicBezTo>
                      <a:pt x="46458" y="28382"/>
                      <a:pt x="46482" y="27884"/>
                      <a:pt x="46482" y="27336"/>
                    </a:cubicBezTo>
                    <a:cubicBezTo>
                      <a:pt x="46485" y="27117"/>
                      <a:pt x="46482" y="26912"/>
                      <a:pt x="46474" y="26724"/>
                    </a:cubicBezTo>
                    <a:cubicBezTo>
                      <a:pt x="46466" y="26535"/>
                      <a:pt x="46458" y="26357"/>
                      <a:pt x="46451" y="26199"/>
                    </a:cubicBezTo>
                    <a:cubicBezTo>
                      <a:pt x="46443" y="26119"/>
                      <a:pt x="46443" y="26041"/>
                      <a:pt x="46432" y="25964"/>
                    </a:cubicBezTo>
                    <a:cubicBezTo>
                      <a:pt x="46416" y="25818"/>
                      <a:pt x="46400" y="25687"/>
                      <a:pt x="46382" y="25560"/>
                    </a:cubicBezTo>
                    <a:cubicBezTo>
                      <a:pt x="46359" y="25436"/>
                      <a:pt x="46335" y="25320"/>
                      <a:pt x="46308" y="25220"/>
                    </a:cubicBezTo>
                    <a:cubicBezTo>
                      <a:pt x="46208" y="24870"/>
                      <a:pt x="46058" y="24661"/>
                      <a:pt x="45845" y="24537"/>
                    </a:cubicBezTo>
                    <a:lnTo>
                      <a:pt x="33575" y="17459"/>
                    </a:lnTo>
                    <a:cubicBezTo>
                      <a:pt x="33459" y="17395"/>
                      <a:pt x="33378" y="17279"/>
                      <a:pt x="33228" y="17260"/>
                    </a:cubicBezTo>
                    <a:cubicBezTo>
                      <a:pt x="33161" y="17253"/>
                      <a:pt x="33089" y="17249"/>
                      <a:pt x="33013" y="17249"/>
                    </a:cubicBezTo>
                    <a:cubicBezTo>
                      <a:pt x="32840" y="17249"/>
                      <a:pt x="32644" y="17269"/>
                      <a:pt x="32429" y="17317"/>
                    </a:cubicBezTo>
                    <a:cubicBezTo>
                      <a:pt x="32349" y="17340"/>
                      <a:pt x="32267" y="17356"/>
                      <a:pt x="32179" y="17379"/>
                    </a:cubicBezTo>
                    <a:cubicBezTo>
                      <a:pt x="31543" y="17545"/>
                      <a:pt x="30741" y="17876"/>
                      <a:pt x="29762" y="18385"/>
                    </a:cubicBezTo>
                    <a:cubicBezTo>
                      <a:pt x="29543" y="18493"/>
                      <a:pt x="29326" y="18612"/>
                      <a:pt x="29095" y="18736"/>
                    </a:cubicBezTo>
                    <a:cubicBezTo>
                      <a:pt x="28810" y="18894"/>
                      <a:pt x="28505" y="19060"/>
                      <a:pt x="28193" y="19240"/>
                    </a:cubicBezTo>
                    <a:lnTo>
                      <a:pt x="25876" y="20578"/>
                    </a:lnTo>
                    <a:lnTo>
                      <a:pt x="23282" y="22078"/>
                    </a:lnTo>
                    <a:lnTo>
                      <a:pt x="18259" y="24973"/>
                    </a:lnTo>
                    <a:lnTo>
                      <a:pt x="30506" y="32144"/>
                    </a:lnTo>
                    <a:lnTo>
                      <a:pt x="30502" y="32152"/>
                    </a:lnTo>
                    <a:lnTo>
                      <a:pt x="30502" y="45390"/>
                    </a:lnTo>
                    <a:lnTo>
                      <a:pt x="30498" y="45525"/>
                    </a:lnTo>
                    <a:lnTo>
                      <a:pt x="30502" y="45606"/>
                    </a:lnTo>
                    <a:lnTo>
                      <a:pt x="30502" y="45629"/>
                    </a:lnTo>
                    <a:lnTo>
                      <a:pt x="30502" y="45645"/>
                    </a:lnTo>
                    <a:lnTo>
                      <a:pt x="30436" y="48486"/>
                    </a:lnTo>
                    <a:lnTo>
                      <a:pt x="30436" y="48497"/>
                    </a:lnTo>
                    <a:lnTo>
                      <a:pt x="30433" y="48520"/>
                    </a:lnTo>
                    <a:lnTo>
                      <a:pt x="30433" y="48543"/>
                    </a:lnTo>
                    <a:lnTo>
                      <a:pt x="30425" y="48593"/>
                    </a:lnTo>
                    <a:cubicBezTo>
                      <a:pt x="30375" y="49646"/>
                      <a:pt x="30294" y="50618"/>
                      <a:pt x="30171" y="51536"/>
                    </a:cubicBezTo>
                    <a:lnTo>
                      <a:pt x="30155" y="51659"/>
                    </a:lnTo>
                    <a:cubicBezTo>
                      <a:pt x="30139" y="51762"/>
                      <a:pt x="30125" y="51870"/>
                      <a:pt x="30109" y="51979"/>
                    </a:cubicBezTo>
                    <a:cubicBezTo>
                      <a:pt x="30082" y="52160"/>
                      <a:pt x="30055" y="52340"/>
                      <a:pt x="30024" y="52514"/>
                    </a:cubicBezTo>
                    <a:lnTo>
                      <a:pt x="30005" y="52600"/>
                    </a:lnTo>
                    <a:cubicBezTo>
                      <a:pt x="29974" y="52788"/>
                      <a:pt x="29943" y="52961"/>
                      <a:pt x="29908" y="53143"/>
                    </a:cubicBezTo>
                    <a:cubicBezTo>
                      <a:pt x="29866" y="53335"/>
                      <a:pt x="29828" y="53520"/>
                      <a:pt x="29781" y="53710"/>
                    </a:cubicBezTo>
                    <a:cubicBezTo>
                      <a:pt x="29739" y="53902"/>
                      <a:pt x="29696" y="54098"/>
                      <a:pt x="29646" y="54288"/>
                    </a:cubicBezTo>
                    <a:cubicBezTo>
                      <a:pt x="29596" y="54468"/>
                      <a:pt x="29550" y="54642"/>
                      <a:pt x="29504" y="54808"/>
                    </a:cubicBezTo>
                    <a:cubicBezTo>
                      <a:pt x="29442" y="55020"/>
                      <a:pt x="29376" y="55228"/>
                      <a:pt x="29303" y="55433"/>
                    </a:cubicBezTo>
                    <a:lnTo>
                      <a:pt x="29276" y="55518"/>
                    </a:lnTo>
                    <a:cubicBezTo>
                      <a:pt x="29237" y="55641"/>
                      <a:pt x="29191" y="55772"/>
                      <a:pt x="29149" y="55891"/>
                    </a:cubicBezTo>
                    <a:cubicBezTo>
                      <a:pt x="29052" y="56162"/>
                      <a:pt x="28945" y="56416"/>
                      <a:pt x="28856" y="56624"/>
                    </a:cubicBezTo>
                    <a:lnTo>
                      <a:pt x="28829" y="56682"/>
                    </a:lnTo>
                    <a:cubicBezTo>
                      <a:pt x="28794" y="56767"/>
                      <a:pt x="28760" y="56856"/>
                      <a:pt x="28725" y="56943"/>
                    </a:cubicBezTo>
                    <a:cubicBezTo>
                      <a:pt x="28555" y="57302"/>
                      <a:pt x="28386" y="57649"/>
                      <a:pt x="28205" y="57977"/>
                    </a:cubicBezTo>
                    <a:lnTo>
                      <a:pt x="28150" y="58069"/>
                    </a:lnTo>
                    <a:cubicBezTo>
                      <a:pt x="27984" y="58363"/>
                      <a:pt x="27799" y="58655"/>
                      <a:pt x="27603" y="58952"/>
                    </a:cubicBezTo>
                    <a:cubicBezTo>
                      <a:pt x="27561" y="59010"/>
                      <a:pt x="27514" y="59080"/>
                      <a:pt x="27468" y="59133"/>
                    </a:cubicBezTo>
                    <a:lnTo>
                      <a:pt x="27445" y="59176"/>
                    </a:lnTo>
                    <a:cubicBezTo>
                      <a:pt x="27368" y="59280"/>
                      <a:pt x="27299" y="59377"/>
                      <a:pt x="27217" y="59469"/>
                    </a:cubicBezTo>
                    <a:lnTo>
                      <a:pt x="14924" y="52372"/>
                    </a:lnTo>
                    <a:cubicBezTo>
                      <a:pt x="14846" y="52479"/>
                      <a:pt x="14754" y="52584"/>
                      <a:pt x="14681" y="52687"/>
                    </a:cubicBezTo>
                    <a:cubicBezTo>
                      <a:pt x="14619" y="52753"/>
                      <a:pt x="14565" y="52819"/>
                      <a:pt x="14511" y="52885"/>
                    </a:cubicBezTo>
                    <a:lnTo>
                      <a:pt x="14469" y="52927"/>
                    </a:lnTo>
                    <a:cubicBezTo>
                      <a:pt x="14373" y="53050"/>
                      <a:pt x="14268" y="53158"/>
                      <a:pt x="14164" y="53270"/>
                    </a:cubicBezTo>
                    <a:cubicBezTo>
                      <a:pt x="14083" y="53358"/>
                      <a:pt x="13999" y="53451"/>
                      <a:pt x="13910" y="53540"/>
                    </a:cubicBezTo>
                    <a:cubicBezTo>
                      <a:pt x="13891" y="53559"/>
                      <a:pt x="13871" y="53578"/>
                      <a:pt x="13848" y="53605"/>
                    </a:cubicBezTo>
                    <a:cubicBezTo>
                      <a:pt x="13802" y="53648"/>
                      <a:pt x="13748" y="53698"/>
                      <a:pt x="13702" y="53751"/>
                    </a:cubicBezTo>
                    <a:cubicBezTo>
                      <a:pt x="13597" y="53852"/>
                      <a:pt x="13497" y="53949"/>
                      <a:pt x="13389" y="54041"/>
                    </a:cubicBezTo>
                    <a:cubicBezTo>
                      <a:pt x="13339" y="54087"/>
                      <a:pt x="13277" y="54137"/>
                      <a:pt x="13220" y="54184"/>
                    </a:cubicBezTo>
                    <a:cubicBezTo>
                      <a:pt x="13166" y="54237"/>
                      <a:pt x="13111" y="54280"/>
                      <a:pt x="13050" y="54330"/>
                    </a:cubicBezTo>
                    <a:lnTo>
                      <a:pt x="13004" y="54372"/>
                    </a:lnTo>
                    <a:cubicBezTo>
                      <a:pt x="12985" y="54392"/>
                      <a:pt x="12965" y="54415"/>
                      <a:pt x="12938" y="54431"/>
                    </a:cubicBezTo>
                    <a:cubicBezTo>
                      <a:pt x="12915" y="54445"/>
                      <a:pt x="12896" y="54465"/>
                      <a:pt x="12869" y="54488"/>
                    </a:cubicBezTo>
                    <a:cubicBezTo>
                      <a:pt x="12734" y="54596"/>
                      <a:pt x="12599" y="54704"/>
                      <a:pt x="12460" y="54808"/>
                    </a:cubicBezTo>
                    <a:cubicBezTo>
                      <a:pt x="12318" y="54920"/>
                      <a:pt x="12175" y="55020"/>
                      <a:pt x="12033" y="55116"/>
                    </a:cubicBezTo>
                    <a:cubicBezTo>
                      <a:pt x="12024" y="55121"/>
                      <a:pt x="12017" y="55132"/>
                      <a:pt x="11998" y="55136"/>
                    </a:cubicBezTo>
                    <a:cubicBezTo>
                      <a:pt x="11998" y="55144"/>
                      <a:pt x="11982" y="55151"/>
                      <a:pt x="11978" y="55155"/>
                    </a:cubicBezTo>
                    <a:cubicBezTo>
                      <a:pt x="11894" y="55213"/>
                      <a:pt x="11801" y="55278"/>
                      <a:pt x="11716" y="55329"/>
                    </a:cubicBezTo>
                    <a:cubicBezTo>
                      <a:pt x="11601" y="55409"/>
                      <a:pt x="11489" y="55483"/>
                      <a:pt x="11373" y="55556"/>
                    </a:cubicBezTo>
                    <a:cubicBezTo>
                      <a:pt x="11238" y="55641"/>
                      <a:pt x="11099" y="55722"/>
                      <a:pt x="10969" y="55799"/>
                    </a:cubicBezTo>
                    <a:cubicBezTo>
                      <a:pt x="8609" y="57156"/>
                      <a:pt x="7140" y="57272"/>
                      <a:pt x="5834" y="57368"/>
                    </a:cubicBezTo>
                    <a:cubicBezTo>
                      <a:pt x="5316" y="57406"/>
                      <a:pt x="4827" y="57449"/>
                      <a:pt x="4299" y="57568"/>
                    </a:cubicBezTo>
                    <a:cubicBezTo>
                      <a:pt x="4233" y="57584"/>
                      <a:pt x="4164" y="57599"/>
                      <a:pt x="4099" y="57614"/>
                    </a:cubicBezTo>
                    <a:cubicBezTo>
                      <a:pt x="3624" y="57735"/>
                      <a:pt x="3100" y="57927"/>
                      <a:pt x="2487" y="58243"/>
                    </a:cubicBezTo>
                    <a:lnTo>
                      <a:pt x="2457" y="58258"/>
                    </a:lnTo>
                    <a:lnTo>
                      <a:pt x="2429" y="58267"/>
                    </a:lnTo>
                    <a:cubicBezTo>
                      <a:pt x="2375" y="58290"/>
                      <a:pt x="2333" y="58308"/>
                      <a:pt x="2295" y="58324"/>
                    </a:cubicBezTo>
                    <a:cubicBezTo>
                      <a:pt x="2167" y="58382"/>
                      <a:pt x="2071" y="58428"/>
                      <a:pt x="1975" y="58490"/>
                    </a:cubicBezTo>
                    <a:lnTo>
                      <a:pt x="1971" y="58493"/>
                    </a:lnTo>
                    <a:cubicBezTo>
                      <a:pt x="1708" y="58644"/>
                      <a:pt x="1446" y="58833"/>
                      <a:pt x="1192" y="59057"/>
                    </a:cubicBezTo>
                    <a:cubicBezTo>
                      <a:pt x="1099" y="59133"/>
                      <a:pt x="1007" y="59219"/>
                      <a:pt x="918" y="59315"/>
                    </a:cubicBezTo>
                    <a:cubicBezTo>
                      <a:pt x="833" y="59395"/>
                      <a:pt x="749" y="59488"/>
                      <a:pt x="667" y="59577"/>
                    </a:cubicBezTo>
                    <a:cubicBezTo>
                      <a:pt x="502" y="59758"/>
                      <a:pt x="343" y="59955"/>
                      <a:pt x="185" y="60159"/>
                    </a:cubicBezTo>
                    <a:cubicBezTo>
                      <a:pt x="128" y="60247"/>
                      <a:pt x="58" y="60336"/>
                      <a:pt x="0" y="60429"/>
                    </a:cubicBezTo>
                    <a:lnTo>
                      <a:pt x="12291" y="67523"/>
                    </a:lnTo>
                    <a:cubicBezTo>
                      <a:pt x="12256" y="67565"/>
                      <a:pt x="12233" y="67607"/>
                      <a:pt x="12202" y="67649"/>
                    </a:cubicBezTo>
                    <a:cubicBezTo>
                      <a:pt x="11200" y="69130"/>
                      <a:pt x="10606" y="70973"/>
                      <a:pt x="10610" y="72572"/>
                    </a:cubicBezTo>
                    <a:cubicBezTo>
                      <a:pt x="10606" y="73937"/>
                      <a:pt x="11033" y="74935"/>
                      <a:pt x="11716" y="75414"/>
                    </a:cubicBezTo>
                    <a:lnTo>
                      <a:pt x="11797" y="75460"/>
                    </a:lnTo>
                    <a:lnTo>
                      <a:pt x="11801" y="75453"/>
                    </a:lnTo>
                    <a:cubicBezTo>
                      <a:pt x="11978" y="75564"/>
                      <a:pt x="12171" y="75645"/>
                      <a:pt x="12380" y="75695"/>
                    </a:cubicBezTo>
                    <a:cubicBezTo>
                      <a:pt x="12487" y="75718"/>
                      <a:pt x="12611" y="75738"/>
                      <a:pt x="12734" y="75738"/>
                    </a:cubicBezTo>
                    <a:cubicBezTo>
                      <a:pt x="12857" y="75738"/>
                      <a:pt x="12985" y="75730"/>
                      <a:pt x="13111" y="75711"/>
                    </a:cubicBezTo>
                    <a:cubicBezTo>
                      <a:pt x="13458" y="75672"/>
                      <a:pt x="13832" y="75529"/>
                      <a:pt x="14222" y="75309"/>
                    </a:cubicBezTo>
                    <a:cubicBezTo>
                      <a:pt x="14346" y="75240"/>
                      <a:pt x="14480" y="75140"/>
                      <a:pt x="14634" y="75036"/>
                    </a:cubicBezTo>
                    <a:lnTo>
                      <a:pt x="14661" y="75021"/>
                    </a:lnTo>
                    <a:lnTo>
                      <a:pt x="14684" y="75005"/>
                    </a:lnTo>
                    <a:cubicBezTo>
                      <a:pt x="16142" y="74060"/>
                      <a:pt x="17040" y="73093"/>
                      <a:pt x="18081" y="71971"/>
                    </a:cubicBezTo>
                    <a:cubicBezTo>
                      <a:pt x="18590" y="71423"/>
                      <a:pt x="19052" y="70926"/>
                      <a:pt x="19565" y="70429"/>
                    </a:cubicBezTo>
                    <a:lnTo>
                      <a:pt x="19650" y="70344"/>
                    </a:lnTo>
                    <a:cubicBezTo>
                      <a:pt x="19704" y="70298"/>
                      <a:pt x="19754" y="70252"/>
                      <a:pt x="19805" y="70202"/>
                    </a:cubicBezTo>
                    <a:lnTo>
                      <a:pt x="19874" y="70136"/>
                    </a:lnTo>
                    <a:cubicBezTo>
                      <a:pt x="20915" y="69145"/>
                      <a:pt x="21944" y="68366"/>
                      <a:pt x="23084" y="67699"/>
                    </a:cubicBezTo>
                    <a:lnTo>
                      <a:pt x="23089" y="67692"/>
                    </a:lnTo>
                    <a:lnTo>
                      <a:pt x="23212" y="67626"/>
                    </a:lnTo>
                    <a:lnTo>
                      <a:pt x="23243" y="67603"/>
                    </a:lnTo>
                    <a:lnTo>
                      <a:pt x="23332" y="67553"/>
                    </a:lnTo>
                    <a:lnTo>
                      <a:pt x="23339" y="67553"/>
                    </a:lnTo>
                    <a:cubicBezTo>
                      <a:pt x="23616" y="67395"/>
                      <a:pt x="23890" y="67256"/>
                      <a:pt x="24164" y="67126"/>
                    </a:cubicBezTo>
                    <a:cubicBezTo>
                      <a:pt x="24246" y="67083"/>
                      <a:pt x="24322" y="67052"/>
                      <a:pt x="24396" y="67017"/>
                    </a:cubicBezTo>
                    <a:lnTo>
                      <a:pt x="24481" y="66982"/>
                    </a:lnTo>
                    <a:cubicBezTo>
                      <a:pt x="24662" y="66909"/>
                      <a:pt x="24858" y="66820"/>
                      <a:pt x="25055" y="66759"/>
                    </a:cubicBezTo>
                    <a:cubicBezTo>
                      <a:pt x="25159" y="66717"/>
                      <a:pt x="25259" y="66690"/>
                      <a:pt x="25351" y="66658"/>
                    </a:cubicBezTo>
                    <a:lnTo>
                      <a:pt x="25398" y="66647"/>
                    </a:lnTo>
                    <a:cubicBezTo>
                      <a:pt x="25564" y="66605"/>
                      <a:pt x="25726" y="66558"/>
                      <a:pt x="25876" y="66532"/>
                    </a:cubicBezTo>
                    <a:cubicBezTo>
                      <a:pt x="25995" y="66508"/>
                      <a:pt x="26111" y="66485"/>
                      <a:pt x="26219" y="66473"/>
                    </a:cubicBezTo>
                    <a:cubicBezTo>
                      <a:pt x="26351" y="66460"/>
                      <a:pt x="26476" y="66446"/>
                      <a:pt x="26601" y="66446"/>
                    </a:cubicBezTo>
                    <a:cubicBezTo>
                      <a:pt x="26615" y="66446"/>
                      <a:pt x="26629" y="66446"/>
                      <a:pt x="26643" y="66446"/>
                    </a:cubicBezTo>
                    <a:cubicBezTo>
                      <a:pt x="26697" y="66445"/>
                      <a:pt x="26751" y="66444"/>
                      <a:pt x="26805" y="66444"/>
                    </a:cubicBezTo>
                    <a:cubicBezTo>
                      <a:pt x="26859" y="66444"/>
                      <a:pt x="26913" y="66445"/>
                      <a:pt x="26967" y="66446"/>
                    </a:cubicBezTo>
                    <a:cubicBezTo>
                      <a:pt x="27106" y="66459"/>
                      <a:pt x="27229" y="66485"/>
                      <a:pt x="27345" y="66512"/>
                    </a:cubicBezTo>
                    <a:lnTo>
                      <a:pt x="27395" y="66520"/>
                    </a:lnTo>
                    <a:cubicBezTo>
                      <a:pt x="27479" y="66535"/>
                      <a:pt x="27557" y="66558"/>
                      <a:pt x="27630" y="66578"/>
                    </a:cubicBezTo>
                    <a:cubicBezTo>
                      <a:pt x="27765" y="66624"/>
                      <a:pt x="27881" y="66681"/>
                      <a:pt x="27977" y="66740"/>
                    </a:cubicBezTo>
                    <a:cubicBezTo>
                      <a:pt x="28127" y="66813"/>
                      <a:pt x="28235" y="66882"/>
                      <a:pt x="28331" y="66952"/>
                    </a:cubicBezTo>
                    <a:cubicBezTo>
                      <a:pt x="28455" y="67037"/>
                      <a:pt x="28578" y="67140"/>
                      <a:pt x="28705" y="67268"/>
                    </a:cubicBezTo>
                    <a:cubicBezTo>
                      <a:pt x="28767" y="67334"/>
                      <a:pt x="28829" y="67407"/>
                      <a:pt x="28887" y="67487"/>
                    </a:cubicBezTo>
                    <a:lnTo>
                      <a:pt x="28933" y="67546"/>
                    </a:lnTo>
                    <a:lnTo>
                      <a:pt x="28964" y="67588"/>
                    </a:lnTo>
                    <a:cubicBezTo>
                      <a:pt x="29022" y="67658"/>
                      <a:pt x="29075" y="67738"/>
                      <a:pt x="29134" y="67823"/>
                    </a:cubicBezTo>
                    <a:cubicBezTo>
                      <a:pt x="29207" y="67927"/>
                      <a:pt x="29269" y="68046"/>
                      <a:pt x="29330" y="68170"/>
                    </a:cubicBezTo>
                    <a:cubicBezTo>
                      <a:pt x="29388" y="68282"/>
                      <a:pt x="29438" y="68378"/>
                      <a:pt x="29484" y="68490"/>
                    </a:cubicBezTo>
                    <a:cubicBezTo>
                      <a:pt x="29550" y="68617"/>
                      <a:pt x="29604" y="68768"/>
                      <a:pt x="29658" y="68914"/>
                    </a:cubicBezTo>
                    <a:cubicBezTo>
                      <a:pt x="29700" y="69022"/>
                      <a:pt x="29735" y="69138"/>
                      <a:pt x="29769" y="69249"/>
                    </a:cubicBezTo>
                    <a:cubicBezTo>
                      <a:pt x="29824" y="69411"/>
                      <a:pt x="29870" y="69577"/>
                      <a:pt x="29916" y="69750"/>
                    </a:cubicBezTo>
                    <a:cubicBezTo>
                      <a:pt x="29939" y="69839"/>
                      <a:pt x="29959" y="69936"/>
                      <a:pt x="29982" y="70035"/>
                    </a:cubicBezTo>
                    <a:lnTo>
                      <a:pt x="29993" y="70082"/>
                    </a:lnTo>
                    <a:cubicBezTo>
                      <a:pt x="30036" y="70275"/>
                      <a:pt x="30078" y="70468"/>
                      <a:pt x="30112" y="70676"/>
                    </a:cubicBezTo>
                    <a:cubicBezTo>
                      <a:pt x="30121" y="70726"/>
                      <a:pt x="30132" y="70788"/>
                      <a:pt x="30139" y="70845"/>
                    </a:cubicBezTo>
                    <a:lnTo>
                      <a:pt x="30151" y="70914"/>
                    </a:lnTo>
                    <a:cubicBezTo>
                      <a:pt x="30283" y="71729"/>
                      <a:pt x="30375" y="72654"/>
                      <a:pt x="30436" y="73725"/>
                    </a:cubicBezTo>
                    <a:lnTo>
                      <a:pt x="30433" y="73745"/>
                    </a:lnTo>
                    <a:lnTo>
                      <a:pt x="30433" y="73768"/>
                    </a:lnTo>
                    <a:lnTo>
                      <a:pt x="30498" y="76346"/>
                    </a:lnTo>
                    <a:lnTo>
                      <a:pt x="30502" y="76362"/>
                    </a:lnTo>
                    <a:lnTo>
                      <a:pt x="30502" y="76378"/>
                    </a:lnTo>
                    <a:lnTo>
                      <a:pt x="30506" y="76535"/>
                    </a:lnTo>
                    <a:cubicBezTo>
                      <a:pt x="30502" y="76617"/>
                      <a:pt x="30502" y="76697"/>
                      <a:pt x="30502" y="76778"/>
                    </a:cubicBezTo>
                    <a:lnTo>
                      <a:pt x="30506" y="90020"/>
                    </a:lnTo>
                    <a:lnTo>
                      <a:pt x="68217" y="68251"/>
                    </a:lnTo>
                    <a:cubicBezTo>
                      <a:pt x="71354" y="66435"/>
                      <a:pt x="73911" y="61559"/>
                      <a:pt x="73907" y="57376"/>
                    </a:cubicBezTo>
                    <a:lnTo>
                      <a:pt x="73907" y="7093"/>
                    </a:lnTo>
                    <a:lnTo>
                      <a:pt x="616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3" name="Google Shape;2643;p67"/>
              <p:cNvSpPr/>
              <p:nvPr/>
            </p:nvSpPr>
            <p:spPr>
              <a:xfrm>
                <a:off x="3928285" y="3193501"/>
                <a:ext cx="192063" cy="885719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61551" extrusionOk="0">
                    <a:moveTo>
                      <a:pt x="1" y="0"/>
                    </a:moveTo>
                    <a:lnTo>
                      <a:pt x="47" y="50197"/>
                    </a:lnTo>
                    <a:cubicBezTo>
                      <a:pt x="47" y="52475"/>
                      <a:pt x="710" y="54242"/>
                      <a:pt x="1901" y="54943"/>
                    </a:cubicBezTo>
                    <a:lnTo>
                      <a:pt x="13347" y="61551"/>
                    </a:lnTo>
                    <a:cubicBezTo>
                      <a:pt x="12202" y="60822"/>
                      <a:pt x="11489" y="59234"/>
                      <a:pt x="11485" y="57017"/>
                    </a:cubicBezTo>
                    <a:lnTo>
                      <a:pt x="11532" y="665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4" name="Google Shape;2644;p67"/>
              <p:cNvSpPr/>
              <p:nvPr/>
            </p:nvSpPr>
            <p:spPr>
              <a:xfrm>
                <a:off x="4310914" y="2638395"/>
                <a:ext cx="204204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122" h="22525" extrusionOk="0">
                    <a:moveTo>
                      <a:pt x="9534" y="1"/>
                    </a:moveTo>
                    <a:cubicBezTo>
                      <a:pt x="8595" y="1"/>
                      <a:pt x="7573" y="306"/>
                      <a:pt x="6520" y="917"/>
                    </a:cubicBezTo>
                    <a:cubicBezTo>
                      <a:pt x="4068" y="2332"/>
                      <a:pt x="1890" y="5157"/>
                      <a:pt x="502" y="8372"/>
                    </a:cubicBezTo>
                    <a:cubicBezTo>
                      <a:pt x="212" y="9649"/>
                      <a:pt x="0" y="10909"/>
                      <a:pt x="0" y="12552"/>
                    </a:cubicBezTo>
                    <a:cubicBezTo>
                      <a:pt x="0" y="14267"/>
                      <a:pt x="155" y="15057"/>
                      <a:pt x="632" y="15339"/>
                    </a:cubicBezTo>
                    <a:lnTo>
                      <a:pt x="629" y="15347"/>
                    </a:lnTo>
                    <a:lnTo>
                      <a:pt x="12870" y="22521"/>
                    </a:lnTo>
                    <a:lnTo>
                      <a:pt x="12870" y="22521"/>
                    </a:lnTo>
                    <a:cubicBezTo>
                      <a:pt x="12390" y="22236"/>
                      <a:pt x="12248" y="21445"/>
                      <a:pt x="12244" y="19730"/>
                    </a:cubicBezTo>
                    <a:cubicBezTo>
                      <a:pt x="12252" y="17555"/>
                      <a:pt x="12610" y="16048"/>
                      <a:pt x="13034" y="14310"/>
                    </a:cubicBezTo>
                    <a:cubicBezTo>
                      <a:pt x="13185" y="13678"/>
                      <a:pt x="13327" y="13068"/>
                      <a:pt x="13459" y="12471"/>
                    </a:cubicBezTo>
                    <a:cubicBezTo>
                      <a:pt x="13505" y="12244"/>
                      <a:pt x="13555" y="12009"/>
                      <a:pt x="13598" y="11773"/>
                    </a:cubicBezTo>
                    <a:cubicBezTo>
                      <a:pt x="13640" y="11541"/>
                      <a:pt x="13682" y="11303"/>
                      <a:pt x="13728" y="11068"/>
                    </a:cubicBezTo>
                    <a:cubicBezTo>
                      <a:pt x="13794" y="10674"/>
                      <a:pt x="13848" y="10274"/>
                      <a:pt x="13898" y="9861"/>
                    </a:cubicBezTo>
                    <a:lnTo>
                      <a:pt x="13909" y="9776"/>
                    </a:lnTo>
                    <a:cubicBezTo>
                      <a:pt x="13925" y="9683"/>
                      <a:pt x="13936" y="9584"/>
                      <a:pt x="13945" y="9487"/>
                    </a:cubicBezTo>
                    <a:cubicBezTo>
                      <a:pt x="14006" y="8881"/>
                      <a:pt x="14052" y="8308"/>
                      <a:pt x="14075" y="7725"/>
                    </a:cubicBezTo>
                    <a:cubicBezTo>
                      <a:pt x="14080" y="7667"/>
                      <a:pt x="14080" y="7598"/>
                      <a:pt x="14083" y="7536"/>
                    </a:cubicBezTo>
                    <a:lnTo>
                      <a:pt x="14087" y="7493"/>
                    </a:lnTo>
                    <a:lnTo>
                      <a:pt x="14087" y="7409"/>
                    </a:lnTo>
                    <a:cubicBezTo>
                      <a:pt x="14103" y="7178"/>
                      <a:pt x="14118" y="6927"/>
                      <a:pt x="14118" y="6661"/>
                    </a:cubicBezTo>
                    <a:cubicBezTo>
                      <a:pt x="14121" y="3954"/>
                      <a:pt x="13331" y="1869"/>
                      <a:pt x="11890" y="782"/>
                    </a:cubicBezTo>
                    <a:cubicBezTo>
                      <a:pt x="11201" y="261"/>
                      <a:pt x="10402" y="1"/>
                      <a:pt x="9534" y="1"/>
                    </a:cubicBezTo>
                    <a:close/>
                    <a:moveTo>
                      <a:pt x="12870" y="22521"/>
                    </a:moveTo>
                    <a:cubicBezTo>
                      <a:pt x="12872" y="22522"/>
                      <a:pt x="12875" y="22523"/>
                      <a:pt x="12877" y="22525"/>
                    </a:cubicBezTo>
                    <a:lnTo>
                      <a:pt x="12870" y="225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5" name="Google Shape;2645;p67"/>
              <p:cNvSpPr/>
              <p:nvPr/>
            </p:nvSpPr>
            <p:spPr>
              <a:xfrm>
                <a:off x="4311738" y="3302672"/>
                <a:ext cx="201486" cy="220602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6" name="Google Shape;2646;p67"/>
              <p:cNvSpPr/>
              <p:nvPr/>
            </p:nvSpPr>
            <p:spPr>
              <a:xfrm>
                <a:off x="4336761" y="3187755"/>
                <a:ext cx="393674" cy="219098"/>
              </a:xfrm>
              <a:custGeom>
                <a:avLst/>
                <a:gdLst/>
                <a:ahLst/>
                <a:cxnLst/>
                <a:rect l="l" t="t" r="r" b="b"/>
                <a:pathLst>
                  <a:path w="27225" h="15152" extrusionOk="0">
                    <a:moveTo>
                      <a:pt x="14924" y="1"/>
                    </a:moveTo>
                    <a:cubicBezTo>
                      <a:pt x="14846" y="108"/>
                      <a:pt x="14754" y="213"/>
                      <a:pt x="14681" y="316"/>
                    </a:cubicBezTo>
                    <a:cubicBezTo>
                      <a:pt x="14619" y="382"/>
                      <a:pt x="14565" y="448"/>
                      <a:pt x="14511" y="514"/>
                    </a:cubicBezTo>
                    <a:lnTo>
                      <a:pt x="14469" y="556"/>
                    </a:lnTo>
                    <a:cubicBezTo>
                      <a:pt x="14373" y="679"/>
                      <a:pt x="14268" y="787"/>
                      <a:pt x="14164" y="899"/>
                    </a:cubicBezTo>
                    <a:cubicBezTo>
                      <a:pt x="14083" y="987"/>
                      <a:pt x="13999" y="1080"/>
                      <a:pt x="13917" y="1172"/>
                    </a:cubicBezTo>
                    <a:cubicBezTo>
                      <a:pt x="13891" y="1188"/>
                      <a:pt x="13871" y="1207"/>
                      <a:pt x="13848" y="1234"/>
                    </a:cubicBezTo>
                    <a:cubicBezTo>
                      <a:pt x="13802" y="1277"/>
                      <a:pt x="13748" y="1327"/>
                      <a:pt x="13702" y="1380"/>
                    </a:cubicBezTo>
                    <a:cubicBezTo>
                      <a:pt x="13597" y="1481"/>
                      <a:pt x="13497" y="1578"/>
                      <a:pt x="13389" y="1670"/>
                    </a:cubicBezTo>
                    <a:cubicBezTo>
                      <a:pt x="13339" y="1716"/>
                      <a:pt x="13277" y="1766"/>
                      <a:pt x="13220" y="1813"/>
                    </a:cubicBezTo>
                    <a:cubicBezTo>
                      <a:pt x="13166" y="1866"/>
                      <a:pt x="13115" y="1912"/>
                      <a:pt x="13058" y="1963"/>
                    </a:cubicBezTo>
                    <a:lnTo>
                      <a:pt x="13004" y="2001"/>
                    </a:lnTo>
                    <a:cubicBezTo>
                      <a:pt x="12985" y="2021"/>
                      <a:pt x="12965" y="2044"/>
                      <a:pt x="12938" y="2060"/>
                    </a:cubicBezTo>
                    <a:cubicBezTo>
                      <a:pt x="12915" y="2074"/>
                      <a:pt x="12896" y="2094"/>
                      <a:pt x="12873" y="2121"/>
                    </a:cubicBezTo>
                    <a:cubicBezTo>
                      <a:pt x="12734" y="2225"/>
                      <a:pt x="12599" y="2333"/>
                      <a:pt x="12460" y="2437"/>
                    </a:cubicBezTo>
                    <a:cubicBezTo>
                      <a:pt x="12318" y="2549"/>
                      <a:pt x="12175" y="2649"/>
                      <a:pt x="12033" y="2745"/>
                    </a:cubicBezTo>
                    <a:cubicBezTo>
                      <a:pt x="12024" y="2750"/>
                      <a:pt x="12017" y="2761"/>
                      <a:pt x="11998" y="2765"/>
                    </a:cubicBezTo>
                    <a:cubicBezTo>
                      <a:pt x="11998" y="2773"/>
                      <a:pt x="11982" y="2780"/>
                      <a:pt x="11974" y="2784"/>
                    </a:cubicBezTo>
                    <a:cubicBezTo>
                      <a:pt x="11894" y="2842"/>
                      <a:pt x="11805" y="2900"/>
                      <a:pt x="11716" y="2958"/>
                    </a:cubicBezTo>
                    <a:cubicBezTo>
                      <a:pt x="11601" y="3038"/>
                      <a:pt x="11489" y="3112"/>
                      <a:pt x="11373" y="3185"/>
                    </a:cubicBezTo>
                    <a:cubicBezTo>
                      <a:pt x="11238" y="3270"/>
                      <a:pt x="11099" y="3351"/>
                      <a:pt x="10969" y="3428"/>
                    </a:cubicBezTo>
                    <a:cubicBezTo>
                      <a:pt x="8609" y="4785"/>
                      <a:pt x="7140" y="4901"/>
                      <a:pt x="5834" y="4997"/>
                    </a:cubicBezTo>
                    <a:cubicBezTo>
                      <a:pt x="5316" y="5035"/>
                      <a:pt x="4827" y="5078"/>
                      <a:pt x="4299" y="5197"/>
                    </a:cubicBezTo>
                    <a:cubicBezTo>
                      <a:pt x="4233" y="5213"/>
                      <a:pt x="4164" y="5228"/>
                      <a:pt x="4099" y="5243"/>
                    </a:cubicBezTo>
                    <a:cubicBezTo>
                      <a:pt x="3624" y="5364"/>
                      <a:pt x="3100" y="5556"/>
                      <a:pt x="2487" y="5872"/>
                    </a:cubicBezTo>
                    <a:lnTo>
                      <a:pt x="2457" y="5887"/>
                    </a:lnTo>
                    <a:lnTo>
                      <a:pt x="2433" y="5903"/>
                    </a:lnTo>
                    <a:cubicBezTo>
                      <a:pt x="2383" y="5922"/>
                      <a:pt x="2341" y="5937"/>
                      <a:pt x="2295" y="5953"/>
                    </a:cubicBezTo>
                    <a:cubicBezTo>
                      <a:pt x="2167" y="6011"/>
                      <a:pt x="2071" y="6057"/>
                      <a:pt x="1975" y="6119"/>
                    </a:cubicBezTo>
                    <a:lnTo>
                      <a:pt x="1971" y="6122"/>
                    </a:lnTo>
                    <a:cubicBezTo>
                      <a:pt x="1708" y="6273"/>
                      <a:pt x="1446" y="6462"/>
                      <a:pt x="1192" y="6686"/>
                    </a:cubicBezTo>
                    <a:cubicBezTo>
                      <a:pt x="1099" y="6762"/>
                      <a:pt x="1007" y="6848"/>
                      <a:pt x="918" y="6944"/>
                    </a:cubicBezTo>
                    <a:cubicBezTo>
                      <a:pt x="833" y="7024"/>
                      <a:pt x="749" y="7117"/>
                      <a:pt x="667" y="7206"/>
                    </a:cubicBezTo>
                    <a:cubicBezTo>
                      <a:pt x="502" y="7387"/>
                      <a:pt x="343" y="7584"/>
                      <a:pt x="185" y="7788"/>
                    </a:cubicBezTo>
                    <a:cubicBezTo>
                      <a:pt x="128" y="7876"/>
                      <a:pt x="58" y="7965"/>
                      <a:pt x="0" y="8058"/>
                    </a:cubicBezTo>
                    <a:lnTo>
                      <a:pt x="12291" y="15152"/>
                    </a:lnTo>
                    <a:cubicBezTo>
                      <a:pt x="12333" y="15086"/>
                      <a:pt x="12380" y="15020"/>
                      <a:pt x="12433" y="14958"/>
                    </a:cubicBezTo>
                    <a:cubicBezTo>
                      <a:pt x="12487" y="14874"/>
                      <a:pt x="12549" y="14793"/>
                      <a:pt x="12615" y="14723"/>
                    </a:cubicBezTo>
                    <a:cubicBezTo>
                      <a:pt x="12707" y="14600"/>
                      <a:pt x="12807" y="14481"/>
                      <a:pt x="12915" y="14376"/>
                    </a:cubicBezTo>
                    <a:cubicBezTo>
                      <a:pt x="12992" y="14284"/>
                      <a:pt x="13081" y="14195"/>
                      <a:pt x="13166" y="14114"/>
                    </a:cubicBezTo>
                    <a:cubicBezTo>
                      <a:pt x="13247" y="14029"/>
                      <a:pt x="13332" y="13949"/>
                      <a:pt x="13421" y="13876"/>
                    </a:cubicBezTo>
                    <a:cubicBezTo>
                      <a:pt x="13682" y="13648"/>
                      <a:pt x="13948" y="13455"/>
                      <a:pt x="14218" y="13293"/>
                    </a:cubicBezTo>
                    <a:cubicBezTo>
                      <a:pt x="14314" y="13235"/>
                      <a:pt x="14415" y="13182"/>
                      <a:pt x="14538" y="13131"/>
                    </a:cubicBezTo>
                    <a:cubicBezTo>
                      <a:pt x="14584" y="13112"/>
                      <a:pt x="14631" y="13093"/>
                      <a:pt x="14677" y="13073"/>
                    </a:cubicBezTo>
                    <a:lnTo>
                      <a:pt x="14704" y="13058"/>
                    </a:lnTo>
                    <a:lnTo>
                      <a:pt x="14731" y="13050"/>
                    </a:lnTo>
                    <a:cubicBezTo>
                      <a:pt x="14908" y="12958"/>
                      <a:pt x="15074" y="12876"/>
                      <a:pt x="15232" y="12807"/>
                    </a:cubicBezTo>
                    <a:lnTo>
                      <a:pt x="15236" y="12800"/>
                    </a:lnTo>
                    <a:cubicBezTo>
                      <a:pt x="15483" y="12696"/>
                      <a:pt x="15710" y="12611"/>
                      <a:pt x="15919" y="12541"/>
                    </a:cubicBezTo>
                    <a:cubicBezTo>
                      <a:pt x="16720" y="12275"/>
                      <a:pt x="17368" y="12225"/>
                      <a:pt x="18077" y="12171"/>
                    </a:cubicBezTo>
                    <a:lnTo>
                      <a:pt x="18081" y="12175"/>
                    </a:lnTo>
                    <a:cubicBezTo>
                      <a:pt x="18246" y="12159"/>
                      <a:pt x="18408" y="12148"/>
                      <a:pt x="18570" y="12133"/>
                    </a:cubicBezTo>
                    <a:cubicBezTo>
                      <a:pt x="18659" y="12125"/>
                      <a:pt x="18752" y="12113"/>
                      <a:pt x="18837" y="12109"/>
                    </a:cubicBezTo>
                    <a:cubicBezTo>
                      <a:pt x="19006" y="12083"/>
                      <a:pt x="19187" y="12063"/>
                      <a:pt x="19369" y="12036"/>
                    </a:cubicBezTo>
                    <a:cubicBezTo>
                      <a:pt x="20205" y="11910"/>
                      <a:pt x="21161" y="11655"/>
                      <a:pt x="22367" y="11054"/>
                    </a:cubicBezTo>
                    <a:cubicBezTo>
                      <a:pt x="22499" y="10984"/>
                      <a:pt x="22638" y="10915"/>
                      <a:pt x="22784" y="10837"/>
                    </a:cubicBezTo>
                    <a:cubicBezTo>
                      <a:pt x="22919" y="10760"/>
                      <a:pt x="23066" y="10684"/>
                      <a:pt x="23216" y="10598"/>
                    </a:cubicBezTo>
                    <a:cubicBezTo>
                      <a:pt x="23536" y="10417"/>
                      <a:pt x="23871" y="10209"/>
                      <a:pt x="24218" y="9958"/>
                    </a:cubicBezTo>
                    <a:cubicBezTo>
                      <a:pt x="24249" y="9947"/>
                      <a:pt x="24272" y="9920"/>
                      <a:pt x="24280" y="9920"/>
                    </a:cubicBezTo>
                    <a:cubicBezTo>
                      <a:pt x="24565" y="9720"/>
                      <a:pt x="24839" y="9508"/>
                      <a:pt x="25109" y="9284"/>
                    </a:cubicBezTo>
                    <a:cubicBezTo>
                      <a:pt x="25159" y="9253"/>
                      <a:pt x="25205" y="9211"/>
                      <a:pt x="25251" y="9172"/>
                    </a:cubicBezTo>
                    <a:lnTo>
                      <a:pt x="25298" y="9134"/>
                    </a:lnTo>
                    <a:cubicBezTo>
                      <a:pt x="25417" y="9029"/>
                      <a:pt x="25525" y="8937"/>
                      <a:pt x="25637" y="8841"/>
                    </a:cubicBezTo>
                    <a:cubicBezTo>
                      <a:pt x="25737" y="8744"/>
                      <a:pt x="25849" y="8648"/>
                      <a:pt x="25949" y="8551"/>
                    </a:cubicBezTo>
                    <a:cubicBezTo>
                      <a:pt x="25976" y="8520"/>
                      <a:pt x="26011" y="8486"/>
                      <a:pt x="26034" y="8455"/>
                    </a:cubicBezTo>
                    <a:cubicBezTo>
                      <a:pt x="26073" y="8417"/>
                      <a:pt x="26115" y="8385"/>
                      <a:pt x="26157" y="8339"/>
                    </a:cubicBezTo>
                    <a:cubicBezTo>
                      <a:pt x="26346" y="8147"/>
                      <a:pt x="26531" y="7946"/>
                      <a:pt x="26712" y="7734"/>
                    </a:cubicBezTo>
                    <a:lnTo>
                      <a:pt x="26759" y="7684"/>
                    </a:lnTo>
                    <a:cubicBezTo>
                      <a:pt x="26809" y="7618"/>
                      <a:pt x="26863" y="7556"/>
                      <a:pt x="26920" y="7499"/>
                    </a:cubicBezTo>
                    <a:cubicBezTo>
                      <a:pt x="27006" y="7387"/>
                      <a:pt x="27094" y="7275"/>
                      <a:pt x="27175" y="7159"/>
                    </a:cubicBezTo>
                    <a:cubicBezTo>
                      <a:pt x="27194" y="7140"/>
                      <a:pt x="27210" y="7125"/>
                      <a:pt x="27225" y="7102"/>
                    </a:cubicBezTo>
                    <a:lnTo>
                      <a:pt x="1492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7" name="Google Shape;2647;p67"/>
              <p:cNvSpPr/>
              <p:nvPr/>
            </p:nvSpPr>
            <p:spPr>
              <a:xfrm>
                <a:off x="4025575" y="2286950"/>
                <a:ext cx="210600" cy="274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8" name="Google Shape;2648;p67"/>
              <p:cNvSpPr/>
              <p:nvPr/>
            </p:nvSpPr>
            <p:spPr>
              <a:xfrm>
                <a:off x="4484909" y="3397174"/>
                <a:ext cx="7548" cy="5697"/>
              </a:xfrm>
              <a:custGeom>
                <a:avLst/>
                <a:gdLst/>
                <a:ahLst/>
                <a:cxnLst/>
                <a:rect l="l" t="t" r="r" b="b"/>
                <a:pathLst>
                  <a:path w="522" h="394" extrusionOk="0">
                    <a:moveTo>
                      <a:pt x="516" y="1"/>
                    </a:moveTo>
                    <a:cubicBezTo>
                      <a:pt x="343" y="124"/>
                      <a:pt x="169" y="255"/>
                      <a:pt x="0" y="394"/>
                    </a:cubicBezTo>
                    <a:cubicBezTo>
                      <a:pt x="174" y="255"/>
                      <a:pt x="343" y="124"/>
                      <a:pt x="5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9" name="Google Shape;2649;p67"/>
              <p:cNvSpPr/>
              <p:nvPr/>
            </p:nvSpPr>
            <p:spPr>
              <a:xfrm>
                <a:off x="4434830" y="2834456"/>
                <a:ext cx="284269" cy="96390"/>
              </a:xfrm>
              <a:custGeom>
                <a:avLst/>
                <a:gdLst/>
                <a:ahLst/>
                <a:cxnLst/>
                <a:rect l="l" t="t" r="r" b="b"/>
                <a:pathLst>
                  <a:path w="19659" h="6666" extrusionOk="0">
                    <a:moveTo>
                      <a:pt x="8120" y="0"/>
                    </a:moveTo>
                    <a:lnTo>
                      <a:pt x="6" y="4580"/>
                    </a:lnTo>
                    <a:cubicBezTo>
                      <a:pt x="1" y="4580"/>
                      <a:pt x="1" y="4584"/>
                      <a:pt x="1" y="4584"/>
                    </a:cubicBezTo>
                    <a:lnTo>
                      <a:pt x="8116" y="4"/>
                    </a:lnTo>
                    <a:lnTo>
                      <a:pt x="19651" y="6666"/>
                    </a:lnTo>
                    <a:lnTo>
                      <a:pt x="19658" y="6662"/>
                    </a:lnTo>
                    <a:lnTo>
                      <a:pt x="81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0" name="Google Shape;2650;p67"/>
              <p:cNvSpPr/>
              <p:nvPr/>
            </p:nvSpPr>
            <p:spPr>
              <a:xfrm>
                <a:off x="4426090" y="2836548"/>
                <a:ext cx="288549" cy="215411"/>
              </a:xfrm>
              <a:custGeom>
                <a:avLst/>
                <a:gdLst/>
                <a:ahLst/>
                <a:cxnLst/>
                <a:rect l="l" t="t" r="r" b="b"/>
                <a:pathLst>
                  <a:path w="19955" h="14897" extrusionOk="0">
                    <a:moveTo>
                      <a:pt x="310" y="4576"/>
                    </a:moveTo>
                    <a:cubicBezTo>
                      <a:pt x="308" y="4576"/>
                      <a:pt x="307" y="4577"/>
                      <a:pt x="306" y="4577"/>
                    </a:cubicBezTo>
                    <a:lnTo>
                      <a:pt x="306" y="4577"/>
                    </a:lnTo>
                    <a:lnTo>
                      <a:pt x="310" y="4576"/>
                    </a:lnTo>
                    <a:close/>
                    <a:moveTo>
                      <a:pt x="8420" y="0"/>
                    </a:moveTo>
                    <a:lnTo>
                      <a:pt x="305" y="4580"/>
                    </a:lnTo>
                    <a:cubicBezTo>
                      <a:pt x="305" y="4580"/>
                      <a:pt x="305" y="4578"/>
                      <a:pt x="306" y="4577"/>
                    </a:cubicBezTo>
                    <a:lnTo>
                      <a:pt x="306" y="4577"/>
                    </a:lnTo>
                    <a:lnTo>
                      <a:pt x="298" y="4580"/>
                    </a:lnTo>
                    <a:cubicBezTo>
                      <a:pt x="124" y="5721"/>
                      <a:pt x="1" y="7005"/>
                      <a:pt x="1" y="8458"/>
                    </a:cubicBezTo>
                    <a:cubicBezTo>
                      <a:pt x="1" y="8890"/>
                      <a:pt x="13" y="9325"/>
                      <a:pt x="43" y="9819"/>
                    </a:cubicBezTo>
                    <a:cubicBezTo>
                      <a:pt x="70" y="10197"/>
                      <a:pt x="109" y="10567"/>
                      <a:pt x="159" y="10914"/>
                    </a:cubicBezTo>
                    <a:lnTo>
                      <a:pt x="182" y="11064"/>
                    </a:lnTo>
                    <a:cubicBezTo>
                      <a:pt x="236" y="11377"/>
                      <a:pt x="294" y="11669"/>
                      <a:pt x="363" y="11962"/>
                    </a:cubicBezTo>
                    <a:cubicBezTo>
                      <a:pt x="374" y="11997"/>
                      <a:pt x="383" y="12032"/>
                      <a:pt x="390" y="12062"/>
                    </a:cubicBezTo>
                    <a:cubicBezTo>
                      <a:pt x="568" y="12695"/>
                      <a:pt x="795" y="13219"/>
                      <a:pt x="1077" y="13624"/>
                    </a:cubicBezTo>
                    <a:cubicBezTo>
                      <a:pt x="1091" y="13643"/>
                      <a:pt x="1114" y="13674"/>
                      <a:pt x="1130" y="13693"/>
                    </a:cubicBezTo>
                    <a:cubicBezTo>
                      <a:pt x="1258" y="13859"/>
                      <a:pt x="1388" y="14021"/>
                      <a:pt x="1535" y="14152"/>
                    </a:cubicBezTo>
                    <a:cubicBezTo>
                      <a:pt x="1570" y="14179"/>
                      <a:pt x="1605" y="14210"/>
                      <a:pt x="1635" y="14236"/>
                    </a:cubicBezTo>
                    <a:lnTo>
                      <a:pt x="1662" y="14260"/>
                    </a:lnTo>
                    <a:cubicBezTo>
                      <a:pt x="1797" y="14368"/>
                      <a:pt x="1940" y="14460"/>
                      <a:pt x="2079" y="14541"/>
                    </a:cubicBezTo>
                    <a:lnTo>
                      <a:pt x="2098" y="14553"/>
                    </a:lnTo>
                    <a:cubicBezTo>
                      <a:pt x="2141" y="14576"/>
                      <a:pt x="2183" y="14599"/>
                      <a:pt x="2237" y="14622"/>
                    </a:cubicBezTo>
                    <a:cubicBezTo>
                      <a:pt x="2383" y="14688"/>
                      <a:pt x="2549" y="14745"/>
                      <a:pt x="2734" y="14795"/>
                    </a:cubicBezTo>
                    <a:cubicBezTo>
                      <a:pt x="2772" y="14811"/>
                      <a:pt x="2815" y="14815"/>
                      <a:pt x="2846" y="14827"/>
                    </a:cubicBezTo>
                    <a:cubicBezTo>
                      <a:pt x="3062" y="14865"/>
                      <a:pt x="3285" y="14892"/>
                      <a:pt x="3505" y="14892"/>
                    </a:cubicBezTo>
                    <a:lnTo>
                      <a:pt x="3516" y="14892"/>
                    </a:lnTo>
                    <a:cubicBezTo>
                      <a:pt x="3532" y="14896"/>
                      <a:pt x="3552" y="14896"/>
                      <a:pt x="3566" y="14896"/>
                    </a:cubicBezTo>
                    <a:cubicBezTo>
                      <a:pt x="3589" y="14896"/>
                      <a:pt x="3613" y="14896"/>
                      <a:pt x="3640" y="14892"/>
                    </a:cubicBezTo>
                    <a:cubicBezTo>
                      <a:pt x="3829" y="14888"/>
                      <a:pt x="4034" y="14873"/>
                      <a:pt x="4226" y="14846"/>
                    </a:cubicBezTo>
                    <a:cubicBezTo>
                      <a:pt x="4295" y="14838"/>
                      <a:pt x="4369" y="14827"/>
                      <a:pt x="4442" y="14811"/>
                    </a:cubicBezTo>
                    <a:lnTo>
                      <a:pt x="4492" y="14804"/>
                    </a:lnTo>
                    <a:cubicBezTo>
                      <a:pt x="4650" y="14772"/>
                      <a:pt x="4808" y="14742"/>
                      <a:pt x="4974" y="14699"/>
                    </a:cubicBezTo>
                    <a:cubicBezTo>
                      <a:pt x="5078" y="14676"/>
                      <a:pt x="5182" y="14642"/>
                      <a:pt x="5294" y="14615"/>
                    </a:cubicBezTo>
                    <a:cubicBezTo>
                      <a:pt x="5448" y="14572"/>
                      <a:pt x="5602" y="14510"/>
                      <a:pt x="5760" y="14464"/>
                    </a:cubicBezTo>
                    <a:lnTo>
                      <a:pt x="5838" y="14434"/>
                    </a:lnTo>
                    <a:cubicBezTo>
                      <a:pt x="5930" y="14402"/>
                      <a:pt x="6023" y="14372"/>
                      <a:pt x="6119" y="14333"/>
                    </a:cubicBezTo>
                    <a:cubicBezTo>
                      <a:pt x="6273" y="14275"/>
                      <a:pt x="6439" y="14210"/>
                      <a:pt x="6616" y="14137"/>
                    </a:cubicBezTo>
                    <a:lnTo>
                      <a:pt x="6720" y="14094"/>
                    </a:lnTo>
                    <a:cubicBezTo>
                      <a:pt x="6797" y="14063"/>
                      <a:pt x="6867" y="14037"/>
                      <a:pt x="6932" y="14001"/>
                    </a:cubicBezTo>
                    <a:lnTo>
                      <a:pt x="6967" y="13994"/>
                    </a:lnTo>
                    <a:lnTo>
                      <a:pt x="6998" y="13975"/>
                    </a:lnTo>
                    <a:lnTo>
                      <a:pt x="9986" y="12413"/>
                    </a:lnTo>
                    <a:lnTo>
                      <a:pt x="10009" y="12409"/>
                    </a:lnTo>
                    <a:lnTo>
                      <a:pt x="10028" y="12390"/>
                    </a:lnTo>
                    <a:lnTo>
                      <a:pt x="19951" y="6662"/>
                    </a:lnTo>
                    <a:lnTo>
                      <a:pt x="19955" y="6662"/>
                    </a:lnTo>
                    <a:lnTo>
                      <a:pt x="842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67"/>
              <p:cNvSpPr/>
              <p:nvPr/>
            </p:nvSpPr>
            <p:spPr>
              <a:xfrm>
                <a:off x="4069517" y="2624657"/>
                <a:ext cx="192058" cy="486955"/>
              </a:xfrm>
              <a:custGeom>
                <a:avLst/>
                <a:gdLst/>
                <a:ahLst/>
                <a:cxnLst/>
                <a:rect l="l" t="t" r="r" b="b"/>
                <a:pathLst>
                  <a:path w="13282" h="33676" extrusionOk="0">
                    <a:moveTo>
                      <a:pt x="12862" y="8"/>
                    </a:moveTo>
                    <a:cubicBezTo>
                      <a:pt x="12859" y="9"/>
                      <a:pt x="12857" y="9"/>
                      <a:pt x="12854" y="9"/>
                    </a:cubicBezTo>
                    <a:cubicBezTo>
                      <a:pt x="12857" y="9"/>
                      <a:pt x="12859" y="9"/>
                      <a:pt x="12862" y="8"/>
                    </a:cubicBezTo>
                    <a:close/>
                    <a:moveTo>
                      <a:pt x="12989" y="1"/>
                    </a:moveTo>
                    <a:cubicBezTo>
                      <a:pt x="12945" y="1"/>
                      <a:pt x="12905" y="5"/>
                      <a:pt x="12862" y="8"/>
                    </a:cubicBezTo>
                    <a:lnTo>
                      <a:pt x="12862" y="8"/>
                    </a:lnTo>
                    <a:cubicBezTo>
                      <a:pt x="12902" y="5"/>
                      <a:pt x="12942" y="5"/>
                      <a:pt x="12981" y="5"/>
                    </a:cubicBezTo>
                    <a:cubicBezTo>
                      <a:pt x="13081" y="5"/>
                      <a:pt x="13181" y="13"/>
                      <a:pt x="13281" y="32"/>
                    </a:cubicBezTo>
                    <a:cubicBezTo>
                      <a:pt x="13185" y="13"/>
                      <a:pt x="13089" y="1"/>
                      <a:pt x="12989" y="1"/>
                    </a:cubicBezTo>
                    <a:close/>
                    <a:moveTo>
                      <a:pt x="9870" y="15522"/>
                    </a:moveTo>
                    <a:lnTo>
                      <a:pt x="9870" y="15522"/>
                    </a:lnTo>
                    <a:cubicBezTo>
                      <a:pt x="9893" y="15688"/>
                      <a:pt x="9909" y="15861"/>
                      <a:pt x="9927" y="16042"/>
                    </a:cubicBezTo>
                    <a:lnTo>
                      <a:pt x="9924" y="16046"/>
                    </a:lnTo>
                    <a:lnTo>
                      <a:pt x="9936" y="16081"/>
                    </a:lnTo>
                    <a:lnTo>
                      <a:pt x="9936" y="16077"/>
                    </a:lnTo>
                    <a:lnTo>
                      <a:pt x="9932" y="16042"/>
                    </a:lnTo>
                    <a:cubicBezTo>
                      <a:pt x="9913" y="15861"/>
                      <a:pt x="9893" y="15688"/>
                      <a:pt x="9870" y="15522"/>
                    </a:cubicBezTo>
                    <a:close/>
                    <a:moveTo>
                      <a:pt x="9997" y="16960"/>
                    </a:moveTo>
                    <a:cubicBezTo>
                      <a:pt x="9993" y="16998"/>
                      <a:pt x="9997" y="17030"/>
                      <a:pt x="9997" y="17068"/>
                    </a:cubicBezTo>
                    <a:cubicBezTo>
                      <a:pt x="10005" y="17203"/>
                      <a:pt x="10009" y="17353"/>
                      <a:pt x="10012" y="17496"/>
                    </a:cubicBezTo>
                    <a:cubicBezTo>
                      <a:pt x="10009" y="17353"/>
                      <a:pt x="10009" y="17206"/>
                      <a:pt x="10005" y="17071"/>
                    </a:cubicBezTo>
                    <a:cubicBezTo>
                      <a:pt x="10001" y="17033"/>
                      <a:pt x="9997" y="16998"/>
                      <a:pt x="9997" y="16960"/>
                    </a:cubicBezTo>
                    <a:close/>
                    <a:moveTo>
                      <a:pt x="9966" y="19813"/>
                    </a:moveTo>
                    <a:lnTo>
                      <a:pt x="9947" y="19936"/>
                    </a:lnTo>
                    <a:cubicBezTo>
                      <a:pt x="9932" y="20202"/>
                      <a:pt x="9909" y="20476"/>
                      <a:pt x="9870" y="20761"/>
                    </a:cubicBezTo>
                    <a:cubicBezTo>
                      <a:pt x="9870" y="20823"/>
                      <a:pt x="9858" y="20880"/>
                      <a:pt x="9854" y="20929"/>
                    </a:cubicBezTo>
                    <a:lnTo>
                      <a:pt x="9854" y="20929"/>
                    </a:lnTo>
                    <a:cubicBezTo>
                      <a:pt x="9858" y="20880"/>
                      <a:pt x="9870" y="20823"/>
                      <a:pt x="9877" y="20765"/>
                    </a:cubicBezTo>
                    <a:cubicBezTo>
                      <a:pt x="9909" y="20483"/>
                      <a:pt x="9932" y="20202"/>
                      <a:pt x="9955" y="19939"/>
                    </a:cubicBezTo>
                    <a:lnTo>
                      <a:pt x="9966" y="19813"/>
                    </a:lnTo>
                    <a:close/>
                    <a:moveTo>
                      <a:pt x="9847" y="20996"/>
                    </a:moveTo>
                    <a:lnTo>
                      <a:pt x="9847" y="20996"/>
                    </a:lnTo>
                    <a:cubicBezTo>
                      <a:pt x="9835" y="21050"/>
                      <a:pt x="9827" y="21108"/>
                      <a:pt x="9816" y="21154"/>
                    </a:cubicBezTo>
                    <a:lnTo>
                      <a:pt x="9801" y="21277"/>
                    </a:lnTo>
                    <a:lnTo>
                      <a:pt x="9820" y="21158"/>
                    </a:lnTo>
                    <a:cubicBezTo>
                      <a:pt x="9831" y="21101"/>
                      <a:pt x="9835" y="21050"/>
                      <a:pt x="9847" y="20996"/>
                    </a:cubicBezTo>
                    <a:close/>
                    <a:moveTo>
                      <a:pt x="9565" y="22523"/>
                    </a:moveTo>
                    <a:lnTo>
                      <a:pt x="9565" y="22523"/>
                    </a:lnTo>
                    <a:cubicBezTo>
                      <a:pt x="9523" y="22715"/>
                      <a:pt x="9469" y="22916"/>
                      <a:pt x="9423" y="23105"/>
                    </a:cubicBezTo>
                    <a:cubicBezTo>
                      <a:pt x="9480" y="22912"/>
                      <a:pt x="9523" y="22715"/>
                      <a:pt x="9565" y="22523"/>
                    </a:cubicBezTo>
                    <a:close/>
                    <a:moveTo>
                      <a:pt x="8767" y="25017"/>
                    </a:moveTo>
                    <a:cubicBezTo>
                      <a:pt x="8748" y="25060"/>
                      <a:pt x="8729" y="25098"/>
                      <a:pt x="8710" y="25140"/>
                    </a:cubicBezTo>
                    <a:cubicBezTo>
                      <a:pt x="8729" y="25102"/>
                      <a:pt x="8748" y="25060"/>
                      <a:pt x="8767" y="25017"/>
                    </a:cubicBezTo>
                    <a:close/>
                    <a:moveTo>
                      <a:pt x="8548" y="25499"/>
                    </a:moveTo>
                    <a:cubicBezTo>
                      <a:pt x="8535" y="25527"/>
                      <a:pt x="8523" y="25555"/>
                      <a:pt x="8510" y="25583"/>
                    </a:cubicBezTo>
                    <a:lnTo>
                      <a:pt x="8510" y="25583"/>
                    </a:lnTo>
                    <a:cubicBezTo>
                      <a:pt x="8523" y="25555"/>
                      <a:pt x="8536" y="25527"/>
                      <a:pt x="8548" y="25499"/>
                    </a:cubicBezTo>
                    <a:close/>
                    <a:moveTo>
                      <a:pt x="8510" y="25583"/>
                    </a:moveTo>
                    <a:cubicBezTo>
                      <a:pt x="8476" y="25657"/>
                      <a:pt x="8439" y="25732"/>
                      <a:pt x="8405" y="25807"/>
                    </a:cubicBezTo>
                    <a:cubicBezTo>
                      <a:pt x="8442" y="25734"/>
                      <a:pt x="8476" y="25659"/>
                      <a:pt x="8510" y="25583"/>
                    </a:cubicBezTo>
                    <a:close/>
                    <a:moveTo>
                      <a:pt x="8245" y="26111"/>
                    </a:moveTo>
                    <a:lnTo>
                      <a:pt x="8245" y="26111"/>
                    </a:lnTo>
                    <a:cubicBezTo>
                      <a:pt x="8180" y="26233"/>
                      <a:pt x="8111" y="26348"/>
                      <a:pt x="8043" y="26471"/>
                    </a:cubicBezTo>
                    <a:lnTo>
                      <a:pt x="8019" y="26524"/>
                    </a:lnTo>
                    <a:lnTo>
                      <a:pt x="8050" y="26474"/>
                    </a:lnTo>
                    <a:cubicBezTo>
                      <a:pt x="8111" y="26348"/>
                      <a:pt x="8180" y="26233"/>
                      <a:pt x="8245" y="26111"/>
                    </a:cubicBezTo>
                    <a:close/>
                    <a:moveTo>
                      <a:pt x="6740" y="28378"/>
                    </a:moveTo>
                    <a:lnTo>
                      <a:pt x="6701" y="28417"/>
                    </a:lnTo>
                    <a:cubicBezTo>
                      <a:pt x="6667" y="28465"/>
                      <a:pt x="6634" y="28513"/>
                      <a:pt x="6591" y="28562"/>
                    </a:cubicBezTo>
                    <a:lnTo>
                      <a:pt x="6591" y="28562"/>
                    </a:lnTo>
                    <a:cubicBezTo>
                      <a:pt x="6631" y="28517"/>
                      <a:pt x="6672" y="28469"/>
                      <a:pt x="6708" y="28421"/>
                    </a:cubicBezTo>
                    <a:lnTo>
                      <a:pt x="6740" y="28378"/>
                    </a:lnTo>
                    <a:close/>
                    <a:moveTo>
                      <a:pt x="6591" y="28562"/>
                    </a:moveTo>
                    <a:cubicBezTo>
                      <a:pt x="6589" y="28563"/>
                      <a:pt x="6587" y="28565"/>
                      <a:pt x="6585" y="28567"/>
                    </a:cubicBezTo>
                    <a:cubicBezTo>
                      <a:pt x="6587" y="28565"/>
                      <a:pt x="6589" y="28563"/>
                      <a:pt x="6591" y="28562"/>
                    </a:cubicBezTo>
                    <a:close/>
                    <a:moveTo>
                      <a:pt x="3879" y="31127"/>
                    </a:moveTo>
                    <a:lnTo>
                      <a:pt x="3879" y="31127"/>
                    </a:lnTo>
                    <a:cubicBezTo>
                      <a:pt x="3787" y="31197"/>
                      <a:pt x="3690" y="31266"/>
                      <a:pt x="3598" y="31335"/>
                    </a:cubicBezTo>
                    <a:lnTo>
                      <a:pt x="3513" y="31401"/>
                    </a:lnTo>
                    <a:lnTo>
                      <a:pt x="3513" y="31401"/>
                    </a:lnTo>
                    <a:lnTo>
                      <a:pt x="3605" y="31339"/>
                    </a:lnTo>
                    <a:cubicBezTo>
                      <a:pt x="3698" y="31270"/>
                      <a:pt x="3787" y="31197"/>
                      <a:pt x="3879" y="31127"/>
                    </a:cubicBezTo>
                    <a:close/>
                    <a:moveTo>
                      <a:pt x="3216" y="31625"/>
                    </a:moveTo>
                    <a:lnTo>
                      <a:pt x="3216" y="31625"/>
                    </a:lnTo>
                    <a:cubicBezTo>
                      <a:pt x="3201" y="31632"/>
                      <a:pt x="3185" y="31640"/>
                      <a:pt x="3173" y="31656"/>
                    </a:cubicBezTo>
                    <a:cubicBezTo>
                      <a:pt x="3189" y="31644"/>
                      <a:pt x="3205" y="31632"/>
                      <a:pt x="3216" y="31625"/>
                    </a:cubicBezTo>
                    <a:close/>
                    <a:moveTo>
                      <a:pt x="120" y="33602"/>
                    </a:moveTo>
                    <a:lnTo>
                      <a:pt x="86" y="33622"/>
                    </a:lnTo>
                    <a:lnTo>
                      <a:pt x="1" y="33675"/>
                    </a:lnTo>
                    <a:lnTo>
                      <a:pt x="1" y="33675"/>
                    </a:lnTo>
                    <a:lnTo>
                      <a:pt x="89" y="33625"/>
                    </a:lnTo>
                    <a:lnTo>
                      <a:pt x="120" y="336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2" name="Google Shape;2652;p67"/>
              <p:cNvSpPr/>
              <p:nvPr/>
            </p:nvSpPr>
            <p:spPr>
              <a:xfrm>
                <a:off x="4306207" y="2641475"/>
                <a:ext cx="210451" cy="325712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22525" extrusionOk="0">
                    <a:moveTo>
                      <a:pt x="9966" y="1"/>
                    </a:moveTo>
                    <a:cubicBezTo>
                      <a:pt x="9027" y="1"/>
                      <a:pt x="8005" y="306"/>
                      <a:pt x="6952" y="917"/>
                    </a:cubicBezTo>
                    <a:cubicBezTo>
                      <a:pt x="3848" y="2705"/>
                      <a:pt x="1176" y="6746"/>
                      <a:pt x="0" y="10991"/>
                    </a:cubicBezTo>
                    <a:cubicBezTo>
                      <a:pt x="251" y="10100"/>
                      <a:pt x="564" y="9225"/>
                      <a:pt x="934" y="8372"/>
                    </a:cubicBezTo>
                    <a:lnTo>
                      <a:pt x="934" y="8372"/>
                    </a:lnTo>
                    <a:cubicBezTo>
                      <a:pt x="644" y="9649"/>
                      <a:pt x="432" y="10909"/>
                      <a:pt x="432" y="12552"/>
                    </a:cubicBezTo>
                    <a:cubicBezTo>
                      <a:pt x="432" y="14267"/>
                      <a:pt x="587" y="15057"/>
                      <a:pt x="1064" y="15339"/>
                    </a:cubicBezTo>
                    <a:lnTo>
                      <a:pt x="1061" y="15347"/>
                    </a:lnTo>
                    <a:lnTo>
                      <a:pt x="13302" y="22521"/>
                    </a:lnTo>
                    <a:lnTo>
                      <a:pt x="13302" y="22521"/>
                    </a:lnTo>
                    <a:cubicBezTo>
                      <a:pt x="12822" y="22236"/>
                      <a:pt x="12680" y="21445"/>
                      <a:pt x="12676" y="19730"/>
                    </a:cubicBezTo>
                    <a:cubicBezTo>
                      <a:pt x="12684" y="17555"/>
                      <a:pt x="13042" y="16048"/>
                      <a:pt x="13466" y="14310"/>
                    </a:cubicBezTo>
                    <a:cubicBezTo>
                      <a:pt x="13617" y="13678"/>
                      <a:pt x="13759" y="13068"/>
                      <a:pt x="13891" y="12471"/>
                    </a:cubicBezTo>
                    <a:cubicBezTo>
                      <a:pt x="13937" y="12244"/>
                      <a:pt x="13987" y="12009"/>
                      <a:pt x="14030" y="11773"/>
                    </a:cubicBezTo>
                    <a:cubicBezTo>
                      <a:pt x="14072" y="11541"/>
                      <a:pt x="14114" y="11303"/>
                      <a:pt x="14160" y="11068"/>
                    </a:cubicBezTo>
                    <a:cubicBezTo>
                      <a:pt x="14226" y="10674"/>
                      <a:pt x="14280" y="10274"/>
                      <a:pt x="14330" y="9861"/>
                    </a:cubicBezTo>
                    <a:lnTo>
                      <a:pt x="14341" y="9776"/>
                    </a:lnTo>
                    <a:cubicBezTo>
                      <a:pt x="14357" y="9683"/>
                      <a:pt x="14368" y="9584"/>
                      <a:pt x="14377" y="9487"/>
                    </a:cubicBezTo>
                    <a:cubicBezTo>
                      <a:pt x="14438" y="8881"/>
                      <a:pt x="14484" y="8308"/>
                      <a:pt x="14507" y="7725"/>
                    </a:cubicBezTo>
                    <a:cubicBezTo>
                      <a:pt x="14512" y="7667"/>
                      <a:pt x="14512" y="7598"/>
                      <a:pt x="14515" y="7536"/>
                    </a:cubicBezTo>
                    <a:lnTo>
                      <a:pt x="14519" y="7493"/>
                    </a:lnTo>
                    <a:lnTo>
                      <a:pt x="14519" y="7409"/>
                    </a:lnTo>
                    <a:cubicBezTo>
                      <a:pt x="14535" y="7178"/>
                      <a:pt x="14550" y="6927"/>
                      <a:pt x="14550" y="6661"/>
                    </a:cubicBezTo>
                    <a:cubicBezTo>
                      <a:pt x="14553" y="3954"/>
                      <a:pt x="13763" y="1869"/>
                      <a:pt x="12322" y="782"/>
                    </a:cubicBezTo>
                    <a:cubicBezTo>
                      <a:pt x="11633" y="261"/>
                      <a:pt x="10834" y="1"/>
                      <a:pt x="9966" y="1"/>
                    </a:cubicBezTo>
                    <a:close/>
                    <a:moveTo>
                      <a:pt x="13302" y="22521"/>
                    </a:moveTo>
                    <a:cubicBezTo>
                      <a:pt x="13304" y="22522"/>
                      <a:pt x="13307" y="22523"/>
                      <a:pt x="13309" y="22525"/>
                    </a:cubicBezTo>
                    <a:lnTo>
                      <a:pt x="13302" y="2252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3" name="Google Shape;2653;p67"/>
              <p:cNvSpPr/>
              <p:nvPr/>
            </p:nvSpPr>
            <p:spPr>
              <a:xfrm>
                <a:off x="3926575" y="2637236"/>
                <a:ext cx="521474" cy="652403"/>
              </a:xfrm>
              <a:custGeom>
                <a:avLst/>
                <a:gdLst/>
                <a:ahLst/>
                <a:cxnLst/>
                <a:rect l="l" t="t" r="r" b="b"/>
                <a:pathLst>
                  <a:path w="35553" h="46147" extrusionOk="0">
                    <a:moveTo>
                      <a:pt x="35530" y="6961"/>
                    </a:moveTo>
                    <a:lnTo>
                      <a:pt x="35552" y="6974"/>
                    </a:lnTo>
                    <a:cubicBezTo>
                      <a:pt x="35545" y="6970"/>
                      <a:pt x="35538" y="6965"/>
                      <a:pt x="35530" y="6961"/>
                    </a:cubicBezTo>
                    <a:close/>
                    <a:moveTo>
                      <a:pt x="22954" y="0"/>
                    </a:moveTo>
                    <a:cubicBezTo>
                      <a:pt x="22912" y="0"/>
                      <a:pt x="22869" y="0"/>
                      <a:pt x="22827" y="4"/>
                    </a:cubicBezTo>
                    <a:cubicBezTo>
                      <a:pt x="22688" y="8"/>
                      <a:pt x="22542" y="31"/>
                      <a:pt x="22387" y="73"/>
                    </a:cubicBezTo>
                    <a:cubicBezTo>
                      <a:pt x="22187" y="127"/>
                      <a:pt x="21975" y="212"/>
                      <a:pt x="21751" y="339"/>
                    </a:cubicBezTo>
                    <a:cubicBezTo>
                      <a:pt x="19750" y="1492"/>
                      <a:pt x="18131" y="4595"/>
                      <a:pt x="18131" y="7255"/>
                    </a:cubicBezTo>
                    <a:lnTo>
                      <a:pt x="18131" y="7317"/>
                    </a:lnTo>
                    <a:cubicBezTo>
                      <a:pt x="18131" y="7410"/>
                      <a:pt x="18139" y="7513"/>
                      <a:pt x="18151" y="7621"/>
                    </a:cubicBezTo>
                    <a:cubicBezTo>
                      <a:pt x="18151" y="7675"/>
                      <a:pt x="18154" y="7733"/>
                      <a:pt x="18162" y="7791"/>
                    </a:cubicBezTo>
                    <a:lnTo>
                      <a:pt x="18158" y="7822"/>
                    </a:lnTo>
                    <a:lnTo>
                      <a:pt x="18162" y="7853"/>
                    </a:lnTo>
                    <a:cubicBezTo>
                      <a:pt x="18174" y="8092"/>
                      <a:pt x="18185" y="8312"/>
                      <a:pt x="18197" y="8531"/>
                    </a:cubicBezTo>
                    <a:cubicBezTo>
                      <a:pt x="18216" y="8739"/>
                      <a:pt x="18240" y="8940"/>
                      <a:pt x="18263" y="9129"/>
                    </a:cubicBezTo>
                    <a:cubicBezTo>
                      <a:pt x="18405" y="10270"/>
                      <a:pt x="18667" y="11057"/>
                      <a:pt x="18960" y="11927"/>
                    </a:cubicBezTo>
                    <a:cubicBezTo>
                      <a:pt x="19095" y="12321"/>
                      <a:pt x="19238" y="12745"/>
                      <a:pt x="19368" y="13212"/>
                    </a:cubicBezTo>
                    <a:cubicBezTo>
                      <a:pt x="19553" y="13867"/>
                      <a:pt x="19724" y="14614"/>
                      <a:pt x="19843" y="15516"/>
                    </a:cubicBezTo>
                    <a:cubicBezTo>
                      <a:pt x="19866" y="15683"/>
                      <a:pt x="19886" y="15856"/>
                      <a:pt x="19905" y="16037"/>
                    </a:cubicBezTo>
                    <a:lnTo>
                      <a:pt x="19909" y="16072"/>
                    </a:lnTo>
                    <a:lnTo>
                      <a:pt x="19909" y="16076"/>
                    </a:lnTo>
                    <a:cubicBezTo>
                      <a:pt x="19923" y="16272"/>
                      <a:pt x="19935" y="16481"/>
                      <a:pt x="19955" y="16692"/>
                    </a:cubicBezTo>
                    <a:lnTo>
                      <a:pt x="19959" y="16762"/>
                    </a:lnTo>
                    <a:lnTo>
                      <a:pt x="19962" y="16851"/>
                    </a:lnTo>
                    <a:cubicBezTo>
                      <a:pt x="19966" y="16886"/>
                      <a:pt x="19966" y="16924"/>
                      <a:pt x="19970" y="16955"/>
                    </a:cubicBezTo>
                    <a:cubicBezTo>
                      <a:pt x="19970" y="16993"/>
                      <a:pt x="19974" y="17028"/>
                      <a:pt x="19978" y="17066"/>
                    </a:cubicBezTo>
                    <a:cubicBezTo>
                      <a:pt x="19982" y="17201"/>
                      <a:pt x="19982" y="17348"/>
                      <a:pt x="19985" y="17491"/>
                    </a:cubicBezTo>
                    <a:lnTo>
                      <a:pt x="19989" y="17660"/>
                    </a:lnTo>
                    <a:lnTo>
                      <a:pt x="19993" y="17803"/>
                    </a:lnTo>
                    <a:cubicBezTo>
                      <a:pt x="19997" y="17927"/>
                      <a:pt x="19997" y="18034"/>
                      <a:pt x="20001" y="18162"/>
                    </a:cubicBezTo>
                    <a:lnTo>
                      <a:pt x="20001" y="18200"/>
                    </a:lnTo>
                    <a:lnTo>
                      <a:pt x="20001" y="18215"/>
                    </a:lnTo>
                    <a:cubicBezTo>
                      <a:pt x="19993" y="18644"/>
                      <a:pt x="19978" y="19067"/>
                      <a:pt x="19962" y="19484"/>
                    </a:cubicBezTo>
                    <a:lnTo>
                      <a:pt x="19959" y="19488"/>
                    </a:lnTo>
                    <a:cubicBezTo>
                      <a:pt x="19955" y="19603"/>
                      <a:pt x="19947" y="19699"/>
                      <a:pt x="19939" y="19808"/>
                    </a:cubicBezTo>
                    <a:lnTo>
                      <a:pt x="19928" y="19934"/>
                    </a:lnTo>
                    <a:cubicBezTo>
                      <a:pt x="19905" y="20197"/>
                      <a:pt x="19882" y="20478"/>
                      <a:pt x="19850" y="20760"/>
                    </a:cubicBezTo>
                    <a:cubicBezTo>
                      <a:pt x="19843" y="20818"/>
                      <a:pt x="19831" y="20875"/>
                      <a:pt x="19827" y="20925"/>
                    </a:cubicBezTo>
                    <a:lnTo>
                      <a:pt x="19827" y="20934"/>
                    </a:lnTo>
                    <a:cubicBezTo>
                      <a:pt x="19827" y="20952"/>
                      <a:pt x="19824" y="20972"/>
                      <a:pt x="19820" y="20991"/>
                    </a:cubicBezTo>
                    <a:cubicBezTo>
                      <a:pt x="19808" y="21045"/>
                      <a:pt x="19804" y="21096"/>
                      <a:pt x="19793" y="21153"/>
                    </a:cubicBezTo>
                    <a:lnTo>
                      <a:pt x="19774" y="21272"/>
                    </a:lnTo>
                    <a:cubicBezTo>
                      <a:pt x="19743" y="21507"/>
                      <a:pt x="19697" y="21762"/>
                      <a:pt x="19654" y="21982"/>
                    </a:cubicBezTo>
                    <a:lnTo>
                      <a:pt x="19651" y="21989"/>
                    </a:lnTo>
                    <a:cubicBezTo>
                      <a:pt x="19619" y="22148"/>
                      <a:pt x="19589" y="22298"/>
                      <a:pt x="19558" y="22460"/>
                    </a:cubicBezTo>
                    <a:lnTo>
                      <a:pt x="19539" y="22518"/>
                    </a:lnTo>
                    <a:cubicBezTo>
                      <a:pt x="19496" y="22710"/>
                      <a:pt x="19453" y="22907"/>
                      <a:pt x="19396" y="23100"/>
                    </a:cubicBezTo>
                    <a:cubicBezTo>
                      <a:pt x="19388" y="23126"/>
                      <a:pt x="19384" y="23146"/>
                      <a:pt x="19377" y="23173"/>
                    </a:cubicBezTo>
                    <a:cubicBezTo>
                      <a:pt x="19327" y="23354"/>
                      <a:pt x="19272" y="23528"/>
                      <a:pt x="19218" y="23701"/>
                    </a:cubicBezTo>
                    <a:lnTo>
                      <a:pt x="19215" y="23705"/>
                    </a:lnTo>
                    <a:cubicBezTo>
                      <a:pt x="19153" y="23925"/>
                      <a:pt x="19087" y="24117"/>
                      <a:pt x="19010" y="24329"/>
                    </a:cubicBezTo>
                    <a:cubicBezTo>
                      <a:pt x="18980" y="24411"/>
                      <a:pt x="18945" y="24499"/>
                      <a:pt x="18910" y="24580"/>
                    </a:cubicBezTo>
                    <a:cubicBezTo>
                      <a:pt x="18883" y="24672"/>
                      <a:pt x="18848" y="24754"/>
                      <a:pt x="18813" y="24843"/>
                    </a:cubicBezTo>
                    <a:cubicBezTo>
                      <a:pt x="18790" y="24900"/>
                      <a:pt x="18763" y="24958"/>
                      <a:pt x="18740" y="25012"/>
                    </a:cubicBezTo>
                    <a:cubicBezTo>
                      <a:pt x="18721" y="25055"/>
                      <a:pt x="18702" y="25093"/>
                      <a:pt x="18683" y="25135"/>
                    </a:cubicBezTo>
                    <a:cubicBezTo>
                      <a:pt x="18640" y="25236"/>
                      <a:pt x="18594" y="25332"/>
                      <a:pt x="18551" y="25428"/>
                    </a:cubicBezTo>
                    <a:lnTo>
                      <a:pt x="18544" y="25448"/>
                    </a:lnTo>
                    <a:cubicBezTo>
                      <a:pt x="18536" y="25463"/>
                      <a:pt x="18528" y="25478"/>
                      <a:pt x="18521" y="25494"/>
                    </a:cubicBezTo>
                    <a:cubicBezTo>
                      <a:pt x="18475" y="25598"/>
                      <a:pt x="18428" y="25702"/>
                      <a:pt x="18378" y="25802"/>
                    </a:cubicBezTo>
                    <a:cubicBezTo>
                      <a:pt x="18359" y="25841"/>
                      <a:pt x="18339" y="25884"/>
                      <a:pt x="18320" y="25922"/>
                    </a:cubicBezTo>
                    <a:cubicBezTo>
                      <a:pt x="18289" y="25980"/>
                      <a:pt x="18258" y="26049"/>
                      <a:pt x="18220" y="26103"/>
                    </a:cubicBezTo>
                    <a:cubicBezTo>
                      <a:pt x="18154" y="26226"/>
                      <a:pt x="18085" y="26342"/>
                      <a:pt x="18023" y="26469"/>
                    </a:cubicBezTo>
                    <a:lnTo>
                      <a:pt x="17992" y="26519"/>
                    </a:lnTo>
                    <a:cubicBezTo>
                      <a:pt x="17911" y="26658"/>
                      <a:pt x="17834" y="26793"/>
                      <a:pt x="17745" y="26932"/>
                    </a:cubicBezTo>
                    <a:cubicBezTo>
                      <a:pt x="17649" y="27086"/>
                      <a:pt x="17549" y="27244"/>
                      <a:pt x="17441" y="27398"/>
                    </a:cubicBezTo>
                    <a:lnTo>
                      <a:pt x="17418" y="27433"/>
                    </a:lnTo>
                    <a:lnTo>
                      <a:pt x="17364" y="27514"/>
                    </a:lnTo>
                    <a:cubicBezTo>
                      <a:pt x="17283" y="27630"/>
                      <a:pt x="17199" y="27745"/>
                      <a:pt x="17117" y="27861"/>
                    </a:cubicBezTo>
                    <a:cubicBezTo>
                      <a:pt x="17117" y="27861"/>
                      <a:pt x="17117" y="27865"/>
                      <a:pt x="17114" y="27865"/>
                    </a:cubicBezTo>
                    <a:cubicBezTo>
                      <a:pt x="17025" y="27996"/>
                      <a:pt x="16916" y="28131"/>
                      <a:pt x="16809" y="28250"/>
                    </a:cubicBezTo>
                    <a:lnTo>
                      <a:pt x="16755" y="28327"/>
                    </a:lnTo>
                    <a:lnTo>
                      <a:pt x="16713" y="28373"/>
                    </a:lnTo>
                    <a:lnTo>
                      <a:pt x="16681" y="28416"/>
                    </a:lnTo>
                    <a:cubicBezTo>
                      <a:pt x="16644" y="28466"/>
                      <a:pt x="16601" y="28516"/>
                      <a:pt x="16558" y="28562"/>
                    </a:cubicBezTo>
                    <a:cubicBezTo>
                      <a:pt x="16520" y="28617"/>
                      <a:pt x="16470" y="28674"/>
                      <a:pt x="16427" y="28724"/>
                    </a:cubicBezTo>
                    <a:cubicBezTo>
                      <a:pt x="16327" y="28840"/>
                      <a:pt x="16231" y="28944"/>
                      <a:pt x="16126" y="29056"/>
                    </a:cubicBezTo>
                    <a:lnTo>
                      <a:pt x="16037" y="29140"/>
                    </a:lnTo>
                    <a:cubicBezTo>
                      <a:pt x="15788" y="29414"/>
                      <a:pt x="15518" y="29684"/>
                      <a:pt x="15247" y="29935"/>
                    </a:cubicBezTo>
                    <a:lnTo>
                      <a:pt x="15163" y="30019"/>
                    </a:lnTo>
                    <a:cubicBezTo>
                      <a:pt x="15094" y="30085"/>
                      <a:pt x="15020" y="30154"/>
                      <a:pt x="14943" y="30224"/>
                    </a:cubicBezTo>
                    <a:cubicBezTo>
                      <a:pt x="14804" y="30343"/>
                      <a:pt x="14662" y="30471"/>
                      <a:pt x="14511" y="30583"/>
                    </a:cubicBezTo>
                    <a:lnTo>
                      <a:pt x="14430" y="30656"/>
                    </a:lnTo>
                    <a:lnTo>
                      <a:pt x="14345" y="30725"/>
                    </a:lnTo>
                    <a:cubicBezTo>
                      <a:pt x="14272" y="30787"/>
                      <a:pt x="14195" y="30848"/>
                      <a:pt x="14118" y="30914"/>
                    </a:cubicBezTo>
                    <a:cubicBezTo>
                      <a:pt x="14033" y="30980"/>
                      <a:pt x="13948" y="31053"/>
                      <a:pt x="13852" y="31122"/>
                    </a:cubicBezTo>
                    <a:cubicBezTo>
                      <a:pt x="13760" y="31192"/>
                      <a:pt x="13671" y="31265"/>
                      <a:pt x="13578" y="31334"/>
                    </a:cubicBezTo>
                    <a:lnTo>
                      <a:pt x="13486" y="31396"/>
                    </a:lnTo>
                    <a:cubicBezTo>
                      <a:pt x="13409" y="31453"/>
                      <a:pt x="13340" y="31515"/>
                      <a:pt x="13254" y="31574"/>
                    </a:cubicBezTo>
                    <a:cubicBezTo>
                      <a:pt x="13239" y="31585"/>
                      <a:pt x="13212" y="31604"/>
                      <a:pt x="13189" y="31620"/>
                    </a:cubicBezTo>
                    <a:cubicBezTo>
                      <a:pt x="13178" y="31627"/>
                      <a:pt x="13162" y="31639"/>
                      <a:pt x="13146" y="31651"/>
                    </a:cubicBezTo>
                    <a:cubicBezTo>
                      <a:pt x="13142" y="31654"/>
                      <a:pt x="13135" y="31658"/>
                      <a:pt x="13131" y="31662"/>
                    </a:cubicBezTo>
                    <a:lnTo>
                      <a:pt x="11527" y="32768"/>
                    </a:lnTo>
                    <a:lnTo>
                      <a:pt x="11527" y="32772"/>
                    </a:lnTo>
                    <a:lnTo>
                      <a:pt x="10112" y="33594"/>
                    </a:lnTo>
                    <a:lnTo>
                      <a:pt x="10093" y="33597"/>
                    </a:lnTo>
                    <a:lnTo>
                      <a:pt x="10062" y="33620"/>
                    </a:lnTo>
                    <a:lnTo>
                      <a:pt x="9974" y="33670"/>
                    </a:lnTo>
                    <a:lnTo>
                      <a:pt x="1" y="39488"/>
                    </a:lnTo>
                    <a:lnTo>
                      <a:pt x="11532" y="46146"/>
                    </a:lnTo>
                    <a:lnTo>
                      <a:pt x="21420" y="40494"/>
                    </a:lnTo>
                    <a:lnTo>
                      <a:pt x="21508" y="40444"/>
                    </a:lnTo>
                    <a:lnTo>
                      <a:pt x="21558" y="40410"/>
                    </a:lnTo>
                    <a:lnTo>
                      <a:pt x="22973" y="39592"/>
                    </a:lnTo>
                    <a:lnTo>
                      <a:pt x="24569" y="38482"/>
                    </a:lnTo>
                    <a:cubicBezTo>
                      <a:pt x="24612" y="38451"/>
                      <a:pt x="24658" y="38424"/>
                      <a:pt x="24697" y="38397"/>
                    </a:cubicBezTo>
                    <a:cubicBezTo>
                      <a:pt x="24777" y="38335"/>
                      <a:pt x="24850" y="38277"/>
                      <a:pt x="24932" y="38220"/>
                    </a:cubicBezTo>
                    <a:lnTo>
                      <a:pt x="25017" y="38154"/>
                    </a:lnTo>
                    <a:cubicBezTo>
                      <a:pt x="25202" y="38015"/>
                      <a:pt x="25387" y="37873"/>
                      <a:pt x="25564" y="37738"/>
                    </a:cubicBezTo>
                    <a:cubicBezTo>
                      <a:pt x="25641" y="37672"/>
                      <a:pt x="25714" y="37611"/>
                      <a:pt x="25788" y="37549"/>
                    </a:cubicBezTo>
                    <a:lnTo>
                      <a:pt x="25830" y="37518"/>
                    </a:lnTo>
                    <a:lnTo>
                      <a:pt x="25868" y="37476"/>
                    </a:lnTo>
                    <a:lnTo>
                      <a:pt x="25953" y="37414"/>
                    </a:lnTo>
                    <a:cubicBezTo>
                      <a:pt x="26099" y="37291"/>
                      <a:pt x="26246" y="37167"/>
                      <a:pt x="26382" y="37044"/>
                    </a:cubicBezTo>
                    <a:cubicBezTo>
                      <a:pt x="26458" y="36974"/>
                      <a:pt x="26531" y="36905"/>
                      <a:pt x="26604" y="36843"/>
                    </a:cubicBezTo>
                    <a:lnTo>
                      <a:pt x="26686" y="36755"/>
                    </a:lnTo>
                    <a:cubicBezTo>
                      <a:pt x="26960" y="36508"/>
                      <a:pt x="27229" y="36246"/>
                      <a:pt x="27483" y="35964"/>
                    </a:cubicBezTo>
                    <a:lnTo>
                      <a:pt x="27572" y="35880"/>
                    </a:lnTo>
                    <a:cubicBezTo>
                      <a:pt x="27619" y="35821"/>
                      <a:pt x="27672" y="35768"/>
                      <a:pt x="27711" y="35714"/>
                    </a:cubicBezTo>
                    <a:cubicBezTo>
                      <a:pt x="27765" y="35660"/>
                      <a:pt x="27816" y="35602"/>
                      <a:pt x="27866" y="35544"/>
                    </a:cubicBezTo>
                    <a:cubicBezTo>
                      <a:pt x="27900" y="35513"/>
                      <a:pt x="27927" y="35475"/>
                      <a:pt x="27958" y="35437"/>
                    </a:cubicBezTo>
                    <a:cubicBezTo>
                      <a:pt x="27973" y="35425"/>
                      <a:pt x="27981" y="35405"/>
                      <a:pt x="28001" y="35390"/>
                    </a:cubicBezTo>
                    <a:cubicBezTo>
                      <a:pt x="28035" y="35344"/>
                      <a:pt x="28081" y="35293"/>
                      <a:pt x="28127" y="35236"/>
                    </a:cubicBezTo>
                    <a:lnTo>
                      <a:pt x="28193" y="35147"/>
                    </a:lnTo>
                    <a:lnTo>
                      <a:pt x="28250" y="35074"/>
                    </a:lnTo>
                    <a:cubicBezTo>
                      <a:pt x="28320" y="34997"/>
                      <a:pt x="28382" y="34912"/>
                      <a:pt x="28448" y="34827"/>
                    </a:cubicBezTo>
                    <a:cubicBezTo>
                      <a:pt x="28486" y="34777"/>
                      <a:pt x="28521" y="34727"/>
                      <a:pt x="28556" y="34681"/>
                    </a:cubicBezTo>
                    <a:cubicBezTo>
                      <a:pt x="28602" y="34627"/>
                      <a:pt x="28636" y="34565"/>
                      <a:pt x="28679" y="34511"/>
                    </a:cubicBezTo>
                    <a:cubicBezTo>
                      <a:pt x="28725" y="34453"/>
                      <a:pt x="28768" y="34391"/>
                      <a:pt x="28802" y="34334"/>
                    </a:cubicBezTo>
                    <a:lnTo>
                      <a:pt x="28864" y="34257"/>
                    </a:lnTo>
                    <a:lnTo>
                      <a:pt x="28883" y="34222"/>
                    </a:lnTo>
                    <a:cubicBezTo>
                      <a:pt x="28987" y="34064"/>
                      <a:pt x="29088" y="33905"/>
                      <a:pt x="29188" y="33748"/>
                    </a:cubicBezTo>
                    <a:cubicBezTo>
                      <a:pt x="29218" y="33705"/>
                      <a:pt x="29245" y="33659"/>
                      <a:pt x="29268" y="33617"/>
                    </a:cubicBezTo>
                    <a:lnTo>
                      <a:pt x="29311" y="33547"/>
                    </a:lnTo>
                    <a:cubicBezTo>
                      <a:pt x="29357" y="33482"/>
                      <a:pt x="29396" y="33412"/>
                      <a:pt x="29435" y="33343"/>
                    </a:cubicBezTo>
                    <a:lnTo>
                      <a:pt x="29469" y="33285"/>
                    </a:lnTo>
                    <a:cubicBezTo>
                      <a:pt x="29515" y="33197"/>
                      <a:pt x="29558" y="33104"/>
                      <a:pt x="29611" y="33012"/>
                    </a:cubicBezTo>
                    <a:cubicBezTo>
                      <a:pt x="29661" y="32926"/>
                      <a:pt x="29708" y="32830"/>
                      <a:pt x="29759" y="32741"/>
                    </a:cubicBezTo>
                    <a:lnTo>
                      <a:pt x="29762" y="32738"/>
                    </a:lnTo>
                    <a:cubicBezTo>
                      <a:pt x="29843" y="32572"/>
                      <a:pt x="29920" y="32410"/>
                      <a:pt x="29997" y="32248"/>
                    </a:cubicBezTo>
                    <a:cubicBezTo>
                      <a:pt x="30086" y="32060"/>
                      <a:pt x="30170" y="31859"/>
                      <a:pt x="30252" y="31662"/>
                    </a:cubicBezTo>
                    <a:cubicBezTo>
                      <a:pt x="30321" y="31492"/>
                      <a:pt x="30387" y="31323"/>
                      <a:pt x="30448" y="31149"/>
                    </a:cubicBezTo>
                    <a:cubicBezTo>
                      <a:pt x="30526" y="30945"/>
                      <a:pt x="30595" y="30736"/>
                      <a:pt x="30661" y="30528"/>
                    </a:cubicBezTo>
                    <a:lnTo>
                      <a:pt x="30664" y="30525"/>
                    </a:lnTo>
                    <a:cubicBezTo>
                      <a:pt x="30699" y="30389"/>
                      <a:pt x="30749" y="30255"/>
                      <a:pt x="30784" y="30128"/>
                    </a:cubicBezTo>
                    <a:cubicBezTo>
                      <a:pt x="30795" y="30081"/>
                      <a:pt x="30803" y="30039"/>
                      <a:pt x="30814" y="29993"/>
                    </a:cubicBezTo>
                    <a:cubicBezTo>
                      <a:pt x="30841" y="29893"/>
                      <a:pt x="30876" y="29781"/>
                      <a:pt x="30899" y="29672"/>
                    </a:cubicBezTo>
                    <a:cubicBezTo>
                      <a:pt x="30934" y="29561"/>
                      <a:pt x="30957" y="29449"/>
                      <a:pt x="30980" y="29341"/>
                    </a:cubicBezTo>
                    <a:lnTo>
                      <a:pt x="30996" y="29279"/>
                    </a:lnTo>
                    <a:cubicBezTo>
                      <a:pt x="31026" y="29129"/>
                      <a:pt x="31065" y="28971"/>
                      <a:pt x="31096" y="28813"/>
                    </a:cubicBezTo>
                    <a:cubicBezTo>
                      <a:pt x="31138" y="28574"/>
                      <a:pt x="31177" y="28335"/>
                      <a:pt x="31216" y="28096"/>
                    </a:cubicBezTo>
                    <a:lnTo>
                      <a:pt x="31220" y="28088"/>
                    </a:lnTo>
                    <a:lnTo>
                      <a:pt x="31239" y="27976"/>
                    </a:lnTo>
                    <a:cubicBezTo>
                      <a:pt x="31254" y="27838"/>
                      <a:pt x="31273" y="27711"/>
                      <a:pt x="31289" y="27580"/>
                    </a:cubicBezTo>
                    <a:cubicBezTo>
                      <a:pt x="31319" y="27298"/>
                      <a:pt x="31350" y="27021"/>
                      <a:pt x="31366" y="26754"/>
                    </a:cubicBezTo>
                    <a:lnTo>
                      <a:pt x="31378" y="26628"/>
                    </a:lnTo>
                    <a:cubicBezTo>
                      <a:pt x="31389" y="26527"/>
                      <a:pt x="31396" y="26416"/>
                      <a:pt x="31405" y="26311"/>
                    </a:cubicBezTo>
                    <a:cubicBezTo>
                      <a:pt x="31412" y="26099"/>
                      <a:pt x="31424" y="25891"/>
                      <a:pt x="31431" y="25679"/>
                    </a:cubicBezTo>
                    <a:cubicBezTo>
                      <a:pt x="31435" y="25467"/>
                      <a:pt x="31439" y="25251"/>
                      <a:pt x="31439" y="25035"/>
                    </a:cubicBezTo>
                    <a:lnTo>
                      <a:pt x="31439" y="25019"/>
                    </a:lnTo>
                    <a:lnTo>
                      <a:pt x="31442" y="24985"/>
                    </a:lnTo>
                    <a:cubicBezTo>
                      <a:pt x="31439" y="24858"/>
                      <a:pt x="31439" y="24742"/>
                      <a:pt x="31431" y="24630"/>
                    </a:cubicBezTo>
                    <a:lnTo>
                      <a:pt x="31431" y="24484"/>
                    </a:lnTo>
                    <a:lnTo>
                      <a:pt x="31431" y="24314"/>
                    </a:lnTo>
                    <a:cubicBezTo>
                      <a:pt x="31431" y="24245"/>
                      <a:pt x="31428" y="24172"/>
                      <a:pt x="31424" y="24098"/>
                    </a:cubicBezTo>
                    <a:cubicBezTo>
                      <a:pt x="31428" y="24025"/>
                      <a:pt x="31424" y="23964"/>
                      <a:pt x="31419" y="23890"/>
                    </a:cubicBezTo>
                    <a:cubicBezTo>
                      <a:pt x="31419" y="23813"/>
                      <a:pt x="31412" y="23747"/>
                      <a:pt x="31405" y="23674"/>
                    </a:cubicBezTo>
                    <a:lnTo>
                      <a:pt x="31401" y="23594"/>
                    </a:lnTo>
                    <a:lnTo>
                      <a:pt x="31393" y="23512"/>
                    </a:lnTo>
                    <a:cubicBezTo>
                      <a:pt x="31385" y="23404"/>
                      <a:pt x="31381" y="23304"/>
                      <a:pt x="31373" y="23200"/>
                    </a:cubicBezTo>
                    <a:cubicBezTo>
                      <a:pt x="31362" y="23092"/>
                      <a:pt x="31358" y="22996"/>
                      <a:pt x="31355" y="22895"/>
                    </a:cubicBezTo>
                    <a:lnTo>
                      <a:pt x="31346" y="22891"/>
                    </a:lnTo>
                    <a:lnTo>
                      <a:pt x="31343" y="22857"/>
                    </a:lnTo>
                    <a:cubicBezTo>
                      <a:pt x="31277" y="22171"/>
                      <a:pt x="31177" y="21573"/>
                      <a:pt x="31061" y="21037"/>
                    </a:cubicBezTo>
                    <a:cubicBezTo>
                      <a:pt x="31019" y="20856"/>
                      <a:pt x="30980" y="20679"/>
                      <a:pt x="30938" y="20517"/>
                    </a:cubicBezTo>
                    <a:cubicBezTo>
                      <a:pt x="30892" y="20351"/>
                      <a:pt x="30853" y="20189"/>
                      <a:pt x="30807" y="20032"/>
                    </a:cubicBezTo>
                    <a:cubicBezTo>
                      <a:pt x="30675" y="19564"/>
                      <a:pt x="30529" y="19148"/>
                      <a:pt x="30398" y="18747"/>
                    </a:cubicBezTo>
                    <a:cubicBezTo>
                      <a:pt x="30305" y="18454"/>
                      <a:pt x="30213" y="18176"/>
                      <a:pt x="30117" y="17884"/>
                    </a:cubicBezTo>
                    <a:cubicBezTo>
                      <a:pt x="30078" y="17737"/>
                      <a:pt x="30036" y="17595"/>
                      <a:pt x="30001" y="17445"/>
                    </a:cubicBezTo>
                    <a:cubicBezTo>
                      <a:pt x="29793" y="16692"/>
                      <a:pt x="29650" y="15860"/>
                      <a:pt x="29600" y="14673"/>
                    </a:cubicBezTo>
                    <a:lnTo>
                      <a:pt x="29604" y="14646"/>
                    </a:lnTo>
                    <a:lnTo>
                      <a:pt x="29600" y="14611"/>
                    </a:lnTo>
                    <a:cubicBezTo>
                      <a:pt x="29588" y="14418"/>
                      <a:pt x="29569" y="14237"/>
                      <a:pt x="29569" y="14087"/>
                    </a:cubicBezTo>
                    <a:cubicBezTo>
                      <a:pt x="29569" y="13536"/>
                      <a:pt x="29638" y="12977"/>
                      <a:pt x="29766" y="12410"/>
                    </a:cubicBezTo>
                    <a:cubicBezTo>
                      <a:pt x="29843" y="12066"/>
                      <a:pt x="29935" y="11728"/>
                      <a:pt x="30051" y="11392"/>
                    </a:cubicBezTo>
                    <a:cubicBezTo>
                      <a:pt x="30136" y="11153"/>
                      <a:pt x="30221" y="10925"/>
                      <a:pt x="30321" y="10698"/>
                    </a:cubicBezTo>
                    <a:cubicBezTo>
                      <a:pt x="30791" y="9618"/>
                      <a:pt x="31447" y="8632"/>
                      <a:pt x="32210" y="7906"/>
                    </a:cubicBezTo>
                    <a:cubicBezTo>
                      <a:pt x="32519" y="7614"/>
                      <a:pt x="32850" y="7363"/>
                      <a:pt x="33189" y="7166"/>
                    </a:cubicBezTo>
                    <a:cubicBezTo>
                      <a:pt x="33513" y="6974"/>
                      <a:pt x="33841" y="6847"/>
                      <a:pt x="34141" y="6781"/>
                    </a:cubicBezTo>
                    <a:cubicBezTo>
                      <a:pt x="34311" y="6750"/>
                      <a:pt x="34481" y="6731"/>
                      <a:pt x="34639" y="6731"/>
                    </a:cubicBezTo>
                    <a:lnTo>
                      <a:pt x="34750" y="6731"/>
                    </a:lnTo>
                    <a:cubicBezTo>
                      <a:pt x="35031" y="6754"/>
                      <a:pt x="35294" y="6827"/>
                      <a:pt x="35530" y="6961"/>
                    </a:cubicBezTo>
                    <a:lnTo>
                      <a:pt x="35530" y="6961"/>
                    </a:lnTo>
                    <a:lnTo>
                      <a:pt x="24033" y="320"/>
                    </a:lnTo>
                    <a:cubicBezTo>
                      <a:pt x="23848" y="216"/>
                      <a:pt x="23660" y="127"/>
                      <a:pt x="23459" y="73"/>
                    </a:cubicBezTo>
                    <a:cubicBezTo>
                      <a:pt x="23393" y="54"/>
                      <a:pt x="23324" y="35"/>
                      <a:pt x="23254" y="27"/>
                    </a:cubicBezTo>
                    <a:cubicBezTo>
                      <a:pt x="23154" y="8"/>
                      <a:pt x="23054" y="0"/>
                      <a:pt x="229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4" name="Google Shape;2654;p67"/>
              <p:cNvSpPr/>
              <p:nvPr/>
            </p:nvSpPr>
            <p:spPr>
              <a:xfrm>
                <a:off x="4312225" y="3299580"/>
                <a:ext cx="201486" cy="224263"/>
              </a:xfrm>
              <a:custGeom>
                <a:avLst/>
                <a:gdLst/>
                <a:ahLst/>
                <a:cxnLst/>
                <a:rect l="l" t="t" r="r" b="b"/>
                <a:pathLst>
                  <a:path w="13934" h="15256" extrusionOk="0">
                    <a:moveTo>
                      <a:pt x="1828" y="1"/>
                    </a:moveTo>
                    <a:lnTo>
                      <a:pt x="1828" y="1"/>
                    </a:lnTo>
                    <a:cubicBezTo>
                      <a:pt x="1744" y="105"/>
                      <a:pt x="1675" y="213"/>
                      <a:pt x="1597" y="321"/>
                    </a:cubicBezTo>
                    <a:cubicBezTo>
                      <a:pt x="602" y="1801"/>
                      <a:pt x="5" y="3640"/>
                      <a:pt x="5" y="5244"/>
                    </a:cubicBezTo>
                    <a:cubicBezTo>
                      <a:pt x="1" y="6732"/>
                      <a:pt x="468" y="7850"/>
                      <a:pt x="1273" y="8278"/>
                    </a:cubicBezTo>
                    <a:lnTo>
                      <a:pt x="13359" y="15256"/>
                    </a:lnTo>
                    <a:cubicBezTo>
                      <a:pt x="12676" y="14777"/>
                      <a:pt x="12249" y="13779"/>
                      <a:pt x="12253" y="12414"/>
                    </a:cubicBezTo>
                    <a:cubicBezTo>
                      <a:pt x="12249" y="10815"/>
                      <a:pt x="12843" y="8972"/>
                      <a:pt x="13845" y="7491"/>
                    </a:cubicBezTo>
                    <a:cubicBezTo>
                      <a:pt x="13876" y="7449"/>
                      <a:pt x="13899" y="7407"/>
                      <a:pt x="13934" y="7365"/>
                    </a:cubicBezTo>
                    <a:lnTo>
                      <a:pt x="1643" y="271"/>
                    </a:lnTo>
                    <a:cubicBezTo>
                      <a:pt x="1701" y="178"/>
                      <a:pt x="1771" y="89"/>
                      <a:pt x="18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5" name="Google Shape;2655;p67"/>
              <p:cNvSpPr/>
              <p:nvPr/>
            </p:nvSpPr>
            <p:spPr>
              <a:xfrm>
                <a:off x="4599526" y="2682154"/>
                <a:ext cx="398416" cy="215396"/>
              </a:xfrm>
              <a:custGeom>
                <a:avLst/>
                <a:gdLst/>
                <a:ahLst/>
                <a:cxnLst/>
                <a:rect l="l" t="t" r="r" b="b"/>
                <a:pathLst>
                  <a:path w="27553" h="14896" extrusionOk="0">
                    <a:moveTo>
                      <a:pt x="27545" y="7274"/>
                    </a:moveTo>
                    <a:lnTo>
                      <a:pt x="27553" y="7278"/>
                    </a:lnTo>
                    <a:cubicBezTo>
                      <a:pt x="27550" y="7277"/>
                      <a:pt x="27547" y="7275"/>
                      <a:pt x="27545" y="7274"/>
                    </a:cubicBezTo>
                    <a:close/>
                    <a:moveTo>
                      <a:pt x="14755" y="1"/>
                    </a:moveTo>
                    <a:cubicBezTo>
                      <a:pt x="14582" y="1"/>
                      <a:pt x="14386" y="21"/>
                      <a:pt x="14171" y="69"/>
                    </a:cubicBezTo>
                    <a:cubicBezTo>
                      <a:pt x="14091" y="92"/>
                      <a:pt x="14009" y="108"/>
                      <a:pt x="13921" y="131"/>
                    </a:cubicBezTo>
                    <a:cubicBezTo>
                      <a:pt x="13285" y="297"/>
                      <a:pt x="12483" y="628"/>
                      <a:pt x="11504" y="1137"/>
                    </a:cubicBezTo>
                    <a:cubicBezTo>
                      <a:pt x="11285" y="1245"/>
                      <a:pt x="11068" y="1364"/>
                      <a:pt x="10837" y="1488"/>
                    </a:cubicBezTo>
                    <a:cubicBezTo>
                      <a:pt x="10552" y="1646"/>
                      <a:pt x="10247" y="1812"/>
                      <a:pt x="9935" y="1992"/>
                    </a:cubicBezTo>
                    <a:lnTo>
                      <a:pt x="7618" y="3330"/>
                    </a:lnTo>
                    <a:lnTo>
                      <a:pt x="5024" y="4830"/>
                    </a:lnTo>
                    <a:lnTo>
                      <a:pt x="1" y="7725"/>
                    </a:lnTo>
                    <a:lnTo>
                      <a:pt x="12248" y="14896"/>
                    </a:lnTo>
                    <a:lnTo>
                      <a:pt x="17267" y="12008"/>
                    </a:lnTo>
                    <a:lnTo>
                      <a:pt x="19866" y="10505"/>
                    </a:lnTo>
                    <a:lnTo>
                      <a:pt x="22183" y="9163"/>
                    </a:lnTo>
                    <a:cubicBezTo>
                      <a:pt x="23906" y="8168"/>
                      <a:pt x="25224" y="7544"/>
                      <a:pt x="26169" y="7298"/>
                    </a:cubicBezTo>
                    <a:cubicBezTo>
                      <a:pt x="26338" y="7248"/>
                      <a:pt x="26496" y="7216"/>
                      <a:pt x="26647" y="7193"/>
                    </a:cubicBezTo>
                    <a:cubicBezTo>
                      <a:pt x="26777" y="7173"/>
                      <a:pt x="26896" y="7162"/>
                      <a:pt x="27005" y="7162"/>
                    </a:cubicBezTo>
                    <a:cubicBezTo>
                      <a:pt x="27080" y="7162"/>
                      <a:pt x="27151" y="7167"/>
                      <a:pt x="27217" y="7178"/>
                    </a:cubicBezTo>
                    <a:lnTo>
                      <a:pt x="27225" y="7182"/>
                    </a:lnTo>
                    <a:cubicBezTo>
                      <a:pt x="27298" y="7186"/>
                      <a:pt x="27360" y="7197"/>
                      <a:pt x="27418" y="7220"/>
                    </a:cubicBezTo>
                    <a:cubicBezTo>
                      <a:pt x="27461" y="7235"/>
                      <a:pt x="27507" y="7253"/>
                      <a:pt x="27545" y="7274"/>
                    </a:cubicBezTo>
                    <a:lnTo>
                      <a:pt x="27545" y="7274"/>
                    </a:lnTo>
                    <a:lnTo>
                      <a:pt x="15317" y="211"/>
                    </a:lnTo>
                    <a:cubicBezTo>
                      <a:pt x="15201" y="147"/>
                      <a:pt x="15120" y="31"/>
                      <a:pt x="14970" y="12"/>
                    </a:cubicBezTo>
                    <a:cubicBezTo>
                      <a:pt x="14903" y="5"/>
                      <a:pt x="14831" y="1"/>
                      <a:pt x="1475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6" name="Google Shape;2656;p67"/>
              <p:cNvSpPr/>
              <p:nvPr/>
            </p:nvSpPr>
            <p:spPr>
              <a:xfrm>
                <a:off x="4982500" y="2432650"/>
                <a:ext cx="421758" cy="680574"/>
              </a:xfrm>
              <a:custGeom>
                <a:avLst/>
                <a:gdLst/>
                <a:ahLst/>
                <a:cxnLst/>
                <a:rect l="l" t="t" r="r" b="b"/>
                <a:pathLst>
                  <a:path w="29304" h="47066" extrusionOk="0">
                    <a:moveTo>
                      <a:pt x="17012" y="1"/>
                    </a:moveTo>
                    <a:lnTo>
                      <a:pt x="7132" y="5657"/>
                    </a:lnTo>
                    <a:cubicBezTo>
                      <a:pt x="1084" y="9153"/>
                      <a:pt x="1084" y="10719"/>
                      <a:pt x="1084" y="13567"/>
                    </a:cubicBezTo>
                    <a:cubicBezTo>
                      <a:pt x="1087" y="15742"/>
                      <a:pt x="1449" y="16829"/>
                      <a:pt x="1874" y="18082"/>
                    </a:cubicBezTo>
                    <a:cubicBezTo>
                      <a:pt x="2310" y="19396"/>
                      <a:pt x="2814" y="20880"/>
                      <a:pt x="2918" y="23510"/>
                    </a:cubicBezTo>
                    <a:cubicBezTo>
                      <a:pt x="2938" y="23799"/>
                      <a:pt x="2957" y="24138"/>
                      <a:pt x="2961" y="24473"/>
                    </a:cubicBezTo>
                    <a:cubicBezTo>
                      <a:pt x="2957" y="26771"/>
                      <a:pt x="2374" y="29223"/>
                      <a:pt x="1396" y="31486"/>
                    </a:cubicBezTo>
                    <a:lnTo>
                      <a:pt x="1392" y="31494"/>
                    </a:lnTo>
                    <a:cubicBezTo>
                      <a:pt x="1299" y="31906"/>
                      <a:pt x="1199" y="32326"/>
                      <a:pt x="1091" y="32754"/>
                    </a:cubicBezTo>
                    <a:cubicBezTo>
                      <a:pt x="926" y="33444"/>
                      <a:pt x="778" y="34088"/>
                      <a:pt x="640" y="34728"/>
                    </a:cubicBezTo>
                    <a:cubicBezTo>
                      <a:pt x="616" y="34871"/>
                      <a:pt x="586" y="35021"/>
                      <a:pt x="552" y="35179"/>
                    </a:cubicBezTo>
                    <a:cubicBezTo>
                      <a:pt x="493" y="35472"/>
                      <a:pt x="436" y="35777"/>
                      <a:pt x="390" y="36085"/>
                    </a:cubicBezTo>
                    <a:cubicBezTo>
                      <a:pt x="332" y="36413"/>
                      <a:pt x="278" y="36767"/>
                      <a:pt x="235" y="37125"/>
                    </a:cubicBezTo>
                    <a:cubicBezTo>
                      <a:pt x="212" y="37299"/>
                      <a:pt x="193" y="37465"/>
                      <a:pt x="173" y="37639"/>
                    </a:cubicBezTo>
                    <a:cubicBezTo>
                      <a:pt x="108" y="38236"/>
                      <a:pt x="77" y="38796"/>
                      <a:pt x="54" y="39354"/>
                    </a:cubicBezTo>
                    <a:cubicBezTo>
                      <a:pt x="50" y="39369"/>
                      <a:pt x="47" y="39377"/>
                      <a:pt x="47" y="39397"/>
                    </a:cubicBezTo>
                    <a:cubicBezTo>
                      <a:pt x="15" y="39759"/>
                      <a:pt x="0" y="40086"/>
                      <a:pt x="4" y="40406"/>
                    </a:cubicBezTo>
                    <a:cubicBezTo>
                      <a:pt x="0" y="42758"/>
                      <a:pt x="621" y="44689"/>
                      <a:pt x="1746" y="45854"/>
                    </a:cubicBezTo>
                    <a:cubicBezTo>
                      <a:pt x="2525" y="46659"/>
                      <a:pt x="3501" y="47066"/>
                      <a:pt x="4589" y="47066"/>
                    </a:cubicBezTo>
                    <a:cubicBezTo>
                      <a:pt x="5528" y="47066"/>
                      <a:pt x="6551" y="46764"/>
                      <a:pt x="7602" y="46155"/>
                    </a:cubicBezTo>
                    <a:cubicBezTo>
                      <a:pt x="11797" y="43745"/>
                      <a:pt x="15205" y="37226"/>
                      <a:pt x="15197" y="31644"/>
                    </a:cubicBezTo>
                    <a:cubicBezTo>
                      <a:pt x="15205" y="31312"/>
                      <a:pt x="15185" y="30973"/>
                      <a:pt x="15166" y="30684"/>
                    </a:cubicBezTo>
                    <a:cubicBezTo>
                      <a:pt x="15058" y="28055"/>
                      <a:pt x="14553" y="26571"/>
                      <a:pt x="14117" y="25252"/>
                    </a:cubicBezTo>
                    <a:cubicBezTo>
                      <a:pt x="13694" y="23999"/>
                      <a:pt x="13327" y="22920"/>
                      <a:pt x="13327" y="20738"/>
                    </a:cubicBezTo>
                    <a:cubicBezTo>
                      <a:pt x="13331" y="17893"/>
                      <a:pt x="13331" y="16324"/>
                      <a:pt x="19380" y="12827"/>
                    </a:cubicBezTo>
                    <a:lnTo>
                      <a:pt x="29303" y="7098"/>
                    </a:lnTo>
                    <a:lnTo>
                      <a:pt x="1701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7" name="Google Shape;2657;p67"/>
              <p:cNvSpPr/>
              <p:nvPr/>
            </p:nvSpPr>
            <p:spPr>
              <a:xfrm>
                <a:off x="4599526" y="2140072"/>
                <a:ext cx="464918" cy="680806"/>
              </a:xfrm>
              <a:custGeom>
                <a:avLst/>
                <a:gdLst/>
                <a:ahLst/>
                <a:cxnLst/>
                <a:rect l="l" t="t" r="r" b="b"/>
                <a:pathLst>
                  <a:path w="32152" h="47082" extrusionOk="0">
                    <a:moveTo>
                      <a:pt x="27565" y="0"/>
                    </a:moveTo>
                    <a:cubicBezTo>
                      <a:pt x="26641" y="0"/>
                      <a:pt x="25622" y="293"/>
                      <a:pt x="24553" y="912"/>
                    </a:cubicBezTo>
                    <a:cubicBezTo>
                      <a:pt x="24291" y="1055"/>
                      <a:pt x="24030" y="1229"/>
                      <a:pt x="23806" y="1391"/>
                    </a:cubicBezTo>
                    <a:cubicBezTo>
                      <a:pt x="21797" y="2693"/>
                      <a:pt x="20467" y="4124"/>
                      <a:pt x="19288" y="5389"/>
                    </a:cubicBezTo>
                    <a:cubicBezTo>
                      <a:pt x="18890" y="5816"/>
                      <a:pt x="18512" y="6229"/>
                      <a:pt x="18115" y="6618"/>
                    </a:cubicBezTo>
                    <a:cubicBezTo>
                      <a:pt x="18219" y="6517"/>
                      <a:pt x="18327" y="6417"/>
                      <a:pt x="18424" y="6309"/>
                    </a:cubicBezTo>
                    <a:lnTo>
                      <a:pt x="18424" y="6309"/>
                    </a:lnTo>
                    <a:cubicBezTo>
                      <a:pt x="18339" y="6514"/>
                      <a:pt x="18258" y="6722"/>
                      <a:pt x="18162" y="6930"/>
                    </a:cubicBezTo>
                    <a:cubicBezTo>
                      <a:pt x="16712" y="10107"/>
                      <a:pt x="14573" y="12686"/>
                      <a:pt x="12302" y="14001"/>
                    </a:cubicBezTo>
                    <a:cubicBezTo>
                      <a:pt x="12078" y="14132"/>
                      <a:pt x="11847" y="14243"/>
                      <a:pt x="11581" y="14355"/>
                    </a:cubicBezTo>
                    <a:cubicBezTo>
                      <a:pt x="11566" y="14367"/>
                      <a:pt x="11543" y="14378"/>
                      <a:pt x="11527" y="14386"/>
                    </a:cubicBezTo>
                    <a:cubicBezTo>
                      <a:pt x="11118" y="14598"/>
                      <a:pt x="10710" y="14780"/>
                      <a:pt x="10294" y="14929"/>
                    </a:cubicBezTo>
                    <a:cubicBezTo>
                      <a:pt x="10182" y="14976"/>
                      <a:pt x="10073" y="15015"/>
                      <a:pt x="9970" y="15045"/>
                    </a:cubicBezTo>
                    <a:cubicBezTo>
                      <a:pt x="9700" y="15138"/>
                      <a:pt x="9453" y="15207"/>
                      <a:pt x="9214" y="15273"/>
                    </a:cubicBezTo>
                    <a:cubicBezTo>
                      <a:pt x="9009" y="15319"/>
                      <a:pt x="8821" y="15362"/>
                      <a:pt x="8632" y="15399"/>
                    </a:cubicBezTo>
                    <a:cubicBezTo>
                      <a:pt x="8520" y="15419"/>
                      <a:pt x="8412" y="15435"/>
                      <a:pt x="8301" y="15454"/>
                    </a:cubicBezTo>
                    <a:cubicBezTo>
                      <a:pt x="7884" y="15515"/>
                      <a:pt x="7475" y="15558"/>
                      <a:pt x="7040" y="15593"/>
                    </a:cubicBezTo>
                    <a:cubicBezTo>
                      <a:pt x="5914" y="15682"/>
                      <a:pt x="4942" y="15755"/>
                      <a:pt x="3312" y="16699"/>
                    </a:cubicBezTo>
                    <a:cubicBezTo>
                      <a:pt x="1449" y="17767"/>
                      <a:pt x="806" y="18484"/>
                      <a:pt x="378" y="20847"/>
                    </a:cubicBezTo>
                    <a:cubicBezTo>
                      <a:pt x="124" y="22258"/>
                      <a:pt x="4" y="24166"/>
                      <a:pt x="8" y="26660"/>
                    </a:cubicBezTo>
                    <a:lnTo>
                      <a:pt x="4" y="30890"/>
                    </a:lnTo>
                    <a:lnTo>
                      <a:pt x="1" y="35389"/>
                    </a:lnTo>
                    <a:lnTo>
                      <a:pt x="1" y="39911"/>
                    </a:lnTo>
                    <a:lnTo>
                      <a:pt x="12248" y="47081"/>
                    </a:lnTo>
                    <a:lnTo>
                      <a:pt x="12244" y="42555"/>
                    </a:lnTo>
                    <a:lnTo>
                      <a:pt x="12248" y="42559"/>
                    </a:lnTo>
                    <a:lnTo>
                      <a:pt x="12248" y="38064"/>
                    </a:lnTo>
                    <a:lnTo>
                      <a:pt x="12244" y="33835"/>
                    </a:lnTo>
                    <a:cubicBezTo>
                      <a:pt x="12244" y="31333"/>
                      <a:pt x="12372" y="29429"/>
                      <a:pt x="12626" y="28018"/>
                    </a:cubicBezTo>
                    <a:cubicBezTo>
                      <a:pt x="13046" y="25651"/>
                      <a:pt x="13698" y="24941"/>
                      <a:pt x="15559" y="23870"/>
                    </a:cubicBezTo>
                    <a:cubicBezTo>
                      <a:pt x="17187" y="22925"/>
                      <a:pt x="18158" y="22852"/>
                      <a:pt x="19283" y="22767"/>
                    </a:cubicBezTo>
                    <a:cubicBezTo>
                      <a:pt x="19719" y="22737"/>
                      <a:pt x="20132" y="22686"/>
                      <a:pt x="20544" y="22625"/>
                    </a:cubicBezTo>
                    <a:cubicBezTo>
                      <a:pt x="20652" y="22609"/>
                      <a:pt x="20768" y="22589"/>
                      <a:pt x="20879" y="22570"/>
                    </a:cubicBezTo>
                    <a:cubicBezTo>
                      <a:pt x="21069" y="22536"/>
                      <a:pt x="21254" y="22493"/>
                      <a:pt x="21454" y="22440"/>
                    </a:cubicBezTo>
                    <a:cubicBezTo>
                      <a:pt x="21693" y="22385"/>
                      <a:pt x="21943" y="22312"/>
                      <a:pt x="22213" y="22223"/>
                    </a:cubicBezTo>
                    <a:lnTo>
                      <a:pt x="22533" y="22107"/>
                    </a:lnTo>
                    <a:cubicBezTo>
                      <a:pt x="22953" y="21945"/>
                      <a:pt x="23354" y="21769"/>
                      <a:pt x="23770" y="21557"/>
                    </a:cubicBezTo>
                    <a:cubicBezTo>
                      <a:pt x="23790" y="21549"/>
                      <a:pt x="23813" y="21541"/>
                      <a:pt x="23825" y="21529"/>
                    </a:cubicBezTo>
                    <a:cubicBezTo>
                      <a:pt x="24087" y="21422"/>
                      <a:pt x="24326" y="21302"/>
                      <a:pt x="24546" y="21175"/>
                    </a:cubicBezTo>
                    <a:cubicBezTo>
                      <a:pt x="26820" y="19856"/>
                      <a:pt x="28956" y="17285"/>
                      <a:pt x="30405" y="14100"/>
                    </a:cubicBezTo>
                    <a:cubicBezTo>
                      <a:pt x="31531" y="11645"/>
                      <a:pt x="32148" y="9001"/>
                      <a:pt x="32148" y="6645"/>
                    </a:cubicBezTo>
                    <a:cubicBezTo>
                      <a:pt x="32151" y="2491"/>
                      <a:pt x="30260" y="0"/>
                      <a:pt x="275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8" name="Google Shape;2658;p67"/>
              <p:cNvSpPr/>
              <p:nvPr/>
            </p:nvSpPr>
            <p:spPr>
              <a:xfrm>
                <a:off x="4598905" y="1881366"/>
                <a:ext cx="193966" cy="392343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3" extrusionOk="0">
                    <a:moveTo>
                      <a:pt x="1" y="1"/>
                    </a:moveTo>
                    <a:lnTo>
                      <a:pt x="47" y="13166"/>
                    </a:lnTo>
                    <a:cubicBezTo>
                      <a:pt x="47" y="17750"/>
                      <a:pt x="382" y="19578"/>
                      <a:pt x="1099" y="20017"/>
                    </a:cubicBezTo>
                    <a:lnTo>
                      <a:pt x="13409" y="27133"/>
                    </a:lnTo>
                    <a:lnTo>
                      <a:pt x="13413" y="27126"/>
                    </a:lnTo>
                    <a:cubicBezTo>
                      <a:pt x="12677" y="26717"/>
                      <a:pt x="12291" y="24967"/>
                      <a:pt x="12294" y="20336"/>
                    </a:cubicBez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D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9" name="Google Shape;2659;p67"/>
              <p:cNvSpPr/>
              <p:nvPr/>
            </p:nvSpPr>
            <p:spPr>
              <a:xfrm>
                <a:off x="4887058" y="2701879"/>
                <a:ext cx="178957" cy="324237"/>
              </a:xfrm>
              <a:custGeom>
                <a:avLst/>
                <a:gdLst/>
                <a:ahLst/>
                <a:cxnLst/>
                <a:rect l="l" t="t" r="r" b="b"/>
                <a:pathLst>
                  <a:path w="12376" h="22423" extrusionOk="0">
                    <a:moveTo>
                      <a:pt x="8775" y="0"/>
                    </a:moveTo>
                    <a:cubicBezTo>
                      <a:pt x="8741" y="4"/>
                      <a:pt x="8702" y="4"/>
                      <a:pt x="8667" y="4"/>
                    </a:cubicBezTo>
                    <a:cubicBezTo>
                      <a:pt x="8532" y="4"/>
                      <a:pt x="8394" y="20"/>
                      <a:pt x="8262" y="35"/>
                    </a:cubicBezTo>
                    <a:cubicBezTo>
                      <a:pt x="8147" y="47"/>
                      <a:pt x="8031" y="62"/>
                      <a:pt x="7912" y="82"/>
                    </a:cubicBezTo>
                    <a:cubicBezTo>
                      <a:pt x="7780" y="105"/>
                      <a:pt x="7650" y="135"/>
                      <a:pt x="7522" y="170"/>
                    </a:cubicBezTo>
                    <a:lnTo>
                      <a:pt x="7461" y="182"/>
                    </a:lnTo>
                    <a:cubicBezTo>
                      <a:pt x="7349" y="201"/>
                      <a:pt x="7237" y="232"/>
                      <a:pt x="7125" y="267"/>
                    </a:cubicBezTo>
                    <a:cubicBezTo>
                      <a:pt x="7033" y="290"/>
                      <a:pt x="6947" y="317"/>
                      <a:pt x="6855" y="347"/>
                    </a:cubicBezTo>
                    <a:lnTo>
                      <a:pt x="6774" y="379"/>
                    </a:lnTo>
                    <a:cubicBezTo>
                      <a:pt x="6150" y="575"/>
                      <a:pt x="5487" y="856"/>
                      <a:pt x="4732" y="1222"/>
                    </a:cubicBezTo>
                    <a:lnTo>
                      <a:pt x="4673" y="1249"/>
                    </a:lnTo>
                    <a:lnTo>
                      <a:pt x="4654" y="1258"/>
                    </a:lnTo>
                    <a:lnTo>
                      <a:pt x="4634" y="1265"/>
                    </a:lnTo>
                    <a:lnTo>
                      <a:pt x="2534" y="2391"/>
                    </a:lnTo>
                    <a:lnTo>
                      <a:pt x="2506" y="2410"/>
                    </a:lnTo>
                    <a:lnTo>
                      <a:pt x="2442" y="2441"/>
                    </a:lnTo>
                    <a:lnTo>
                      <a:pt x="2341" y="2498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079" y="2649"/>
                      <a:pt x="2079" y="2649"/>
                      <a:pt x="2079" y="2649"/>
                    </a:cubicBezTo>
                    <a:lnTo>
                      <a:pt x="1" y="3852"/>
                    </a:lnTo>
                    <a:lnTo>
                      <a:pt x="2079" y="2650"/>
                    </a:lnTo>
                    <a:lnTo>
                      <a:pt x="2079" y="2650"/>
                    </a:lnTo>
                    <a:cubicBezTo>
                      <a:pt x="2123" y="2675"/>
                      <a:pt x="4665" y="4142"/>
                      <a:pt x="6335" y="5105"/>
                    </a:cubicBezTo>
                    <a:cubicBezTo>
                      <a:pt x="7152" y="5578"/>
                      <a:pt x="7762" y="5930"/>
                      <a:pt x="7769" y="5934"/>
                    </a:cubicBezTo>
                    <a:cubicBezTo>
                      <a:pt x="7985" y="6060"/>
                      <a:pt x="8135" y="6288"/>
                      <a:pt x="8232" y="6666"/>
                    </a:cubicBezTo>
                    <a:cubicBezTo>
                      <a:pt x="8351" y="7113"/>
                      <a:pt x="8394" y="7772"/>
                      <a:pt x="8397" y="8729"/>
                    </a:cubicBezTo>
                    <a:cubicBezTo>
                      <a:pt x="8394" y="10899"/>
                      <a:pt x="8027" y="12407"/>
                      <a:pt x="7611" y="14145"/>
                    </a:cubicBezTo>
                    <a:cubicBezTo>
                      <a:pt x="7557" y="14357"/>
                      <a:pt x="7507" y="14565"/>
                      <a:pt x="7456" y="14773"/>
                    </a:cubicBezTo>
                    <a:cubicBezTo>
                      <a:pt x="7445" y="14827"/>
                      <a:pt x="7433" y="14882"/>
                      <a:pt x="7418" y="14932"/>
                    </a:cubicBezTo>
                    <a:cubicBezTo>
                      <a:pt x="7326" y="15332"/>
                      <a:pt x="7237" y="15722"/>
                      <a:pt x="7156" y="16111"/>
                    </a:cubicBezTo>
                    <a:cubicBezTo>
                      <a:pt x="7129" y="16254"/>
                      <a:pt x="7098" y="16404"/>
                      <a:pt x="7063" y="16562"/>
                    </a:cubicBezTo>
                    <a:cubicBezTo>
                      <a:pt x="7017" y="16805"/>
                      <a:pt x="6971" y="17060"/>
                      <a:pt x="6929" y="17318"/>
                    </a:cubicBezTo>
                    <a:cubicBezTo>
                      <a:pt x="6921" y="17368"/>
                      <a:pt x="6913" y="17418"/>
                      <a:pt x="6906" y="17468"/>
                    </a:cubicBezTo>
                    <a:cubicBezTo>
                      <a:pt x="6897" y="17510"/>
                      <a:pt x="6890" y="17553"/>
                      <a:pt x="6883" y="17599"/>
                    </a:cubicBezTo>
                    <a:cubicBezTo>
                      <a:pt x="6836" y="17869"/>
                      <a:pt x="6794" y="18154"/>
                      <a:pt x="6759" y="18451"/>
                    </a:cubicBezTo>
                    <a:cubicBezTo>
                      <a:pt x="6755" y="18471"/>
                      <a:pt x="6755" y="18490"/>
                      <a:pt x="6751" y="18508"/>
                    </a:cubicBezTo>
                    <a:cubicBezTo>
                      <a:pt x="6736" y="18647"/>
                      <a:pt x="6721" y="18791"/>
                      <a:pt x="6701" y="18933"/>
                    </a:cubicBezTo>
                    <a:cubicBezTo>
                      <a:pt x="6698" y="18948"/>
                      <a:pt x="6698" y="18960"/>
                      <a:pt x="6693" y="18976"/>
                    </a:cubicBezTo>
                    <a:cubicBezTo>
                      <a:pt x="6693" y="18991"/>
                      <a:pt x="6689" y="19006"/>
                      <a:pt x="6689" y="19022"/>
                    </a:cubicBezTo>
                    <a:cubicBezTo>
                      <a:pt x="6670" y="19176"/>
                      <a:pt x="6659" y="19323"/>
                      <a:pt x="6643" y="19469"/>
                    </a:cubicBezTo>
                    <a:lnTo>
                      <a:pt x="11755" y="22422"/>
                    </a:lnTo>
                    <a:cubicBezTo>
                      <a:pt x="11694" y="22383"/>
                      <a:pt x="11624" y="22337"/>
                      <a:pt x="11559" y="22291"/>
                    </a:cubicBezTo>
                    <a:cubicBezTo>
                      <a:pt x="10880" y="21778"/>
                      <a:pt x="10502" y="20795"/>
                      <a:pt x="10502" y="19511"/>
                    </a:cubicBezTo>
                    <a:lnTo>
                      <a:pt x="10502" y="19499"/>
                    </a:lnTo>
                    <a:lnTo>
                      <a:pt x="10502" y="19453"/>
                    </a:lnTo>
                    <a:cubicBezTo>
                      <a:pt x="10502" y="19295"/>
                      <a:pt x="10510" y="19115"/>
                      <a:pt x="10529" y="18875"/>
                    </a:cubicBezTo>
                    <a:lnTo>
                      <a:pt x="10537" y="18837"/>
                    </a:lnTo>
                    <a:lnTo>
                      <a:pt x="10537" y="18798"/>
                    </a:lnTo>
                    <a:cubicBezTo>
                      <a:pt x="10610" y="16882"/>
                      <a:pt x="10945" y="15483"/>
                      <a:pt x="11335" y="13871"/>
                    </a:cubicBezTo>
                    <a:cubicBezTo>
                      <a:pt x="11821" y="11855"/>
                      <a:pt x="12376" y="9573"/>
                      <a:pt x="12376" y="6431"/>
                    </a:cubicBezTo>
                    <a:lnTo>
                      <a:pt x="12376" y="6334"/>
                    </a:lnTo>
                    <a:cubicBezTo>
                      <a:pt x="12376" y="5455"/>
                      <a:pt x="12318" y="4676"/>
                      <a:pt x="12214" y="3952"/>
                    </a:cubicBezTo>
                    <a:lnTo>
                      <a:pt x="12191" y="3821"/>
                    </a:lnTo>
                    <a:cubicBezTo>
                      <a:pt x="12144" y="3512"/>
                      <a:pt x="12082" y="3219"/>
                      <a:pt x="12018" y="2957"/>
                    </a:cubicBezTo>
                    <a:lnTo>
                      <a:pt x="11967" y="2776"/>
                    </a:lnTo>
                    <a:cubicBezTo>
                      <a:pt x="11894" y="2534"/>
                      <a:pt x="11817" y="2302"/>
                      <a:pt x="11728" y="2090"/>
                    </a:cubicBezTo>
                    <a:lnTo>
                      <a:pt x="11712" y="2051"/>
                    </a:lnTo>
                    <a:cubicBezTo>
                      <a:pt x="11698" y="2013"/>
                      <a:pt x="11678" y="1966"/>
                      <a:pt x="11655" y="1924"/>
                    </a:cubicBezTo>
                    <a:cubicBezTo>
                      <a:pt x="11562" y="1708"/>
                      <a:pt x="11454" y="1516"/>
                      <a:pt x="11335" y="1331"/>
                    </a:cubicBezTo>
                    <a:cubicBezTo>
                      <a:pt x="11312" y="1292"/>
                      <a:pt x="11292" y="1258"/>
                      <a:pt x="11269" y="1230"/>
                    </a:cubicBezTo>
                    <a:cubicBezTo>
                      <a:pt x="10980" y="826"/>
                      <a:pt x="10634" y="517"/>
                      <a:pt x="10237" y="309"/>
                    </a:cubicBezTo>
                    <a:cubicBezTo>
                      <a:pt x="10190" y="290"/>
                      <a:pt x="10151" y="278"/>
                      <a:pt x="10098" y="251"/>
                    </a:cubicBezTo>
                    <a:cubicBezTo>
                      <a:pt x="9924" y="178"/>
                      <a:pt x="9774" y="128"/>
                      <a:pt x="9627" y="89"/>
                    </a:cubicBezTo>
                    <a:cubicBezTo>
                      <a:pt x="9566" y="78"/>
                      <a:pt x="9496" y="66"/>
                      <a:pt x="9431" y="55"/>
                    </a:cubicBezTo>
                    <a:lnTo>
                      <a:pt x="9381" y="47"/>
                    </a:lnTo>
                    <a:cubicBezTo>
                      <a:pt x="9226" y="20"/>
                      <a:pt x="9095" y="9"/>
                      <a:pt x="8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0" name="Google Shape;2660;p67"/>
              <p:cNvSpPr/>
              <p:nvPr/>
            </p:nvSpPr>
            <p:spPr>
              <a:xfrm>
                <a:off x="4598905" y="1556242"/>
                <a:ext cx="774145" cy="325119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2484" extrusionOk="0">
                    <a:moveTo>
                      <a:pt x="39886" y="1"/>
                    </a:moveTo>
                    <a:lnTo>
                      <a:pt x="39755" y="1"/>
                    </a:ln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37758" y="641"/>
                    </a:lnTo>
                    <a:cubicBezTo>
                      <a:pt x="37893" y="564"/>
                      <a:pt x="38020" y="490"/>
                      <a:pt x="38154" y="433"/>
                    </a:cubicBezTo>
                    <a:cubicBezTo>
                      <a:pt x="38286" y="367"/>
                      <a:pt x="38414" y="310"/>
                      <a:pt x="38537" y="267"/>
                    </a:cubicBezTo>
                    <a:lnTo>
                      <a:pt x="38540" y="259"/>
                    </a:lnTo>
                    <a:cubicBezTo>
                      <a:pt x="38675" y="213"/>
                      <a:pt x="38798" y="175"/>
                      <a:pt x="38918" y="139"/>
                    </a:cubicBezTo>
                    <a:cubicBezTo>
                      <a:pt x="39042" y="102"/>
                      <a:pt x="39165" y="74"/>
                      <a:pt x="39284" y="55"/>
                    </a:cubicBezTo>
                    <a:cubicBezTo>
                      <a:pt x="39442" y="24"/>
                      <a:pt x="39604" y="9"/>
                      <a:pt x="39755" y="1"/>
                    </a:cubicBezTo>
                    <a:lnTo>
                      <a:pt x="39886" y="1"/>
                    </a:lnTo>
                    <a:cubicBezTo>
                      <a:pt x="40499" y="1"/>
                      <a:pt x="41058" y="171"/>
                      <a:pt x="41547" y="483"/>
                    </a:cubicBezTo>
                    <a:lnTo>
                      <a:pt x="53536" y="7403"/>
                    </a:lnTo>
                    <a:lnTo>
                      <a:pt x="53536" y="7403"/>
                    </a:ln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1" name="Google Shape;2661;p67"/>
              <p:cNvSpPr/>
              <p:nvPr/>
            </p:nvSpPr>
            <p:spPr>
              <a:xfrm>
                <a:off x="3912170" y="2300975"/>
                <a:ext cx="201463" cy="917095"/>
              </a:xfrm>
              <a:custGeom>
                <a:avLst/>
                <a:gdLst/>
                <a:ahLst/>
                <a:cxnLst/>
                <a:rect l="l" t="t" r="r" b="b"/>
                <a:pathLst>
                  <a:path w="13726" h="63237" extrusionOk="0">
                    <a:moveTo>
                      <a:pt x="1447" y="1"/>
                    </a:moveTo>
                    <a:cubicBezTo>
                      <a:pt x="575" y="1835"/>
                      <a:pt x="39" y="3883"/>
                      <a:pt x="47" y="5783"/>
                    </a:cubicBezTo>
                    <a:lnTo>
                      <a:pt x="0" y="56146"/>
                    </a:lnTo>
                    <a:lnTo>
                      <a:pt x="12283" y="63236"/>
                    </a:lnTo>
                    <a:lnTo>
                      <a:pt x="12287" y="12950"/>
                    </a:lnTo>
                    <a:cubicBezTo>
                      <a:pt x="12287" y="11030"/>
                      <a:pt x="12830" y="8949"/>
                      <a:pt x="13725" y="7090"/>
                    </a:cubicBezTo>
                    <a:lnTo>
                      <a:pt x="1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2" name="Google Shape;2662;p67"/>
              <p:cNvSpPr/>
              <p:nvPr/>
            </p:nvSpPr>
            <p:spPr>
              <a:xfrm>
                <a:off x="3934610" y="1916631"/>
                <a:ext cx="1072209" cy="1301834"/>
              </a:xfrm>
              <a:custGeom>
                <a:avLst/>
                <a:gdLst/>
                <a:ahLst/>
                <a:cxnLst/>
                <a:rect l="l" t="t" r="r" b="b"/>
                <a:pathLst>
                  <a:path w="74150" h="90030" extrusionOk="0">
                    <a:moveTo>
                      <a:pt x="41963" y="1"/>
                    </a:moveTo>
                    <a:lnTo>
                      <a:pt x="4291" y="21689"/>
                    </a:lnTo>
                    <a:cubicBezTo>
                      <a:pt x="4157" y="21767"/>
                      <a:pt x="4022" y="21851"/>
                      <a:pt x="3894" y="21947"/>
                    </a:cubicBezTo>
                    <a:cubicBezTo>
                      <a:pt x="3824" y="21994"/>
                      <a:pt x="3748" y="22040"/>
                      <a:pt x="3678" y="22094"/>
                    </a:cubicBezTo>
                    <a:cubicBezTo>
                      <a:pt x="3625" y="22141"/>
                      <a:pt x="3566" y="22183"/>
                      <a:pt x="3509" y="22233"/>
                    </a:cubicBezTo>
                    <a:cubicBezTo>
                      <a:pt x="3451" y="22280"/>
                      <a:pt x="3389" y="22317"/>
                      <a:pt x="3328" y="22368"/>
                    </a:cubicBezTo>
                    <a:cubicBezTo>
                      <a:pt x="3273" y="22410"/>
                      <a:pt x="3227" y="22449"/>
                      <a:pt x="3173" y="22488"/>
                    </a:cubicBezTo>
                    <a:cubicBezTo>
                      <a:pt x="3162" y="22499"/>
                      <a:pt x="3150" y="22507"/>
                      <a:pt x="3143" y="22518"/>
                    </a:cubicBezTo>
                    <a:cubicBezTo>
                      <a:pt x="3127" y="22530"/>
                      <a:pt x="3100" y="22549"/>
                      <a:pt x="3081" y="22568"/>
                    </a:cubicBezTo>
                    <a:cubicBezTo>
                      <a:pt x="3023" y="22618"/>
                      <a:pt x="2965" y="22676"/>
                      <a:pt x="2903" y="22734"/>
                    </a:cubicBezTo>
                    <a:cubicBezTo>
                      <a:pt x="2876" y="22750"/>
                      <a:pt x="2857" y="22769"/>
                      <a:pt x="2838" y="22788"/>
                    </a:cubicBezTo>
                    <a:cubicBezTo>
                      <a:pt x="2769" y="22858"/>
                      <a:pt x="2699" y="22923"/>
                      <a:pt x="2625" y="23000"/>
                    </a:cubicBezTo>
                    <a:cubicBezTo>
                      <a:pt x="2625" y="23000"/>
                      <a:pt x="2624" y="22999"/>
                      <a:pt x="2622" y="22999"/>
                    </a:cubicBezTo>
                    <a:cubicBezTo>
                      <a:pt x="2621" y="22999"/>
                      <a:pt x="2620" y="23000"/>
                      <a:pt x="2622" y="23004"/>
                    </a:cubicBezTo>
                    <a:cubicBezTo>
                      <a:pt x="2579" y="23039"/>
                      <a:pt x="2541" y="23073"/>
                      <a:pt x="2506" y="23116"/>
                    </a:cubicBezTo>
                    <a:cubicBezTo>
                      <a:pt x="2483" y="23139"/>
                      <a:pt x="2463" y="23158"/>
                      <a:pt x="2440" y="23185"/>
                    </a:cubicBezTo>
                    <a:cubicBezTo>
                      <a:pt x="2406" y="23220"/>
                      <a:pt x="2371" y="23255"/>
                      <a:pt x="2340" y="23289"/>
                    </a:cubicBezTo>
                    <a:cubicBezTo>
                      <a:pt x="2298" y="23340"/>
                      <a:pt x="2248" y="23381"/>
                      <a:pt x="2205" y="23436"/>
                    </a:cubicBezTo>
                    <a:cubicBezTo>
                      <a:pt x="2086" y="23559"/>
                      <a:pt x="1978" y="23690"/>
                      <a:pt x="1870" y="23821"/>
                    </a:cubicBezTo>
                    <a:cubicBezTo>
                      <a:pt x="1855" y="23840"/>
                      <a:pt x="1835" y="23872"/>
                      <a:pt x="1812" y="23895"/>
                    </a:cubicBezTo>
                    <a:cubicBezTo>
                      <a:pt x="1743" y="23979"/>
                      <a:pt x="1677" y="24064"/>
                      <a:pt x="1612" y="24149"/>
                    </a:cubicBezTo>
                    <a:cubicBezTo>
                      <a:pt x="1543" y="24234"/>
                      <a:pt x="1477" y="24319"/>
                      <a:pt x="1419" y="24408"/>
                    </a:cubicBezTo>
                    <a:cubicBezTo>
                      <a:pt x="1381" y="24458"/>
                      <a:pt x="1346" y="24507"/>
                      <a:pt x="1312" y="24554"/>
                    </a:cubicBezTo>
                    <a:cubicBezTo>
                      <a:pt x="1307" y="24561"/>
                      <a:pt x="1296" y="24569"/>
                      <a:pt x="1288" y="24581"/>
                    </a:cubicBezTo>
                    <a:cubicBezTo>
                      <a:pt x="1173" y="24739"/>
                      <a:pt x="1061" y="24904"/>
                      <a:pt x="960" y="25070"/>
                    </a:cubicBezTo>
                    <a:cubicBezTo>
                      <a:pt x="945" y="25093"/>
                      <a:pt x="922" y="25116"/>
                      <a:pt x="910" y="25139"/>
                    </a:cubicBezTo>
                    <a:lnTo>
                      <a:pt x="841" y="25255"/>
                    </a:lnTo>
                    <a:cubicBezTo>
                      <a:pt x="729" y="25429"/>
                      <a:pt x="625" y="25610"/>
                      <a:pt x="521" y="25787"/>
                    </a:cubicBezTo>
                    <a:cubicBezTo>
                      <a:pt x="433" y="25938"/>
                      <a:pt x="351" y="26092"/>
                      <a:pt x="271" y="26246"/>
                    </a:cubicBezTo>
                    <a:cubicBezTo>
                      <a:pt x="212" y="26351"/>
                      <a:pt x="155" y="26466"/>
                      <a:pt x="100" y="26582"/>
                    </a:cubicBezTo>
                    <a:cubicBezTo>
                      <a:pt x="66" y="26655"/>
                      <a:pt x="35" y="26721"/>
                      <a:pt x="1" y="26794"/>
                    </a:cubicBezTo>
                    <a:lnTo>
                      <a:pt x="12279" y="33883"/>
                    </a:lnTo>
                    <a:cubicBezTo>
                      <a:pt x="11384" y="35742"/>
                      <a:pt x="10841" y="37823"/>
                      <a:pt x="10841" y="39743"/>
                    </a:cubicBezTo>
                    <a:lnTo>
                      <a:pt x="10837" y="90029"/>
                    </a:lnTo>
                    <a:lnTo>
                      <a:pt x="20772" y="84297"/>
                    </a:lnTo>
                    <a:cubicBezTo>
                      <a:pt x="26820" y="80800"/>
                      <a:pt x="26820" y="79235"/>
                      <a:pt x="26820" y="76386"/>
                    </a:cubicBezTo>
                    <a:cubicBezTo>
                      <a:pt x="26820" y="75946"/>
                      <a:pt x="26802" y="75526"/>
                      <a:pt x="26770" y="75098"/>
                    </a:cubicBezTo>
                    <a:cubicBezTo>
                      <a:pt x="26763" y="75055"/>
                      <a:pt x="26763" y="75017"/>
                      <a:pt x="26763" y="74979"/>
                    </a:cubicBezTo>
                    <a:lnTo>
                      <a:pt x="26759" y="74929"/>
                    </a:lnTo>
                    <a:lnTo>
                      <a:pt x="26747" y="74893"/>
                    </a:lnTo>
                    <a:lnTo>
                      <a:pt x="26736" y="74778"/>
                    </a:lnTo>
                    <a:cubicBezTo>
                      <a:pt x="26604" y="73568"/>
                      <a:pt x="26331" y="72747"/>
                      <a:pt x="26030" y="71872"/>
                    </a:cubicBezTo>
                    <a:cubicBezTo>
                      <a:pt x="25590" y="70550"/>
                      <a:pt x="25090" y="69065"/>
                      <a:pt x="24985" y="66451"/>
                    </a:cubicBezTo>
                    <a:cubicBezTo>
                      <a:pt x="24958" y="66173"/>
                      <a:pt x="24946" y="65819"/>
                      <a:pt x="24943" y="65479"/>
                    </a:cubicBezTo>
                    <a:cubicBezTo>
                      <a:pt x="24946" y="65287"/>
                      <a:pt x="24955" y="65091"/>
                      <a:pt x="24966" y="64894"/>
                    </a:cubicBezTo>
                    <a:cubicBezTo>
                      <a:pt x="24962" y="64724"/>
                      <a:pt x="24974" y="64559"/>
                      <a:pt x="24993" y="64392"/>
                    </a:cubicBezTo>
                    <a:cubicBezTo>
                      <a:pt x="25032" y="63845"/>
                      <a:pt x="25101" y="63294"/>
                      <a:pt x="25206" y="62742"/>
                    </a:cubicBezTo>
                    <a:cubicBezTo>
                      <a:pt x="25243" y="62484"/>
                      <a:pt x="25293" y="62222"/>
                      <a:pt x="25355" y="61972"/>
                    </a:cubicBezTo>
                    <a:cubicBezTo>
                      <a:pt x="25363" y="61922"/>
                      <a:pt x="25375" y="61876"/>
                      <a:pt x="25391" y="61829"/>
                    </a:cubicBezTo>
                    <a:cubicBezTo>
                      <a:pt x="25452" y="61563"/>
                      <a:pt x="25514" y="61308"/>
                      <a:pt x="25590" y="61043"/>
                    </a:cubicBezTo>
                    <a:cubicBezTo>
                      <a:pt x="25649" y="60823"/>
                      <a:pt x="25718" y="60599"/>
                      <a:pt x="25791" y="60379"/>
                    </a:cubicBezTo>
                    <a:cubicBezTo>
                      <a:pt x="25996" y="59716"/>
                      <a:pt x="26238" y="59061"/>
                      <a:pt x="26524" y="58424"/>
                    </a:cubicBezTo>
                    <a:cubicBezTo>
                      <a:pt x="27903" y="55206"/>
                      <a:pt x="30090" y="52384"/>
                      <a:pt x="32542" y="50969"/>
                    </a:cubicBezTo>
                    <a:cubicBezTo>
                      <a:pt x="33595" y="50358"/>
                      <a:pt x="34617" y="50053"/>
                      <a:pt x="35556" y="50053"/>
                    </a:cubicBezTo>
                    <a:cubicBezTo>
                      <a:pt x="36424" y="50053"/>
                      <a:pt x="37223" y="50313"/>
                      <a:pt x="37912" y="50834"/>
                    </a:cubicBezTo>
                    <a:cubicBezTo>
                      <a:pt x="39353" y="51921"/>
                      <a:pt x="40143" y="54006"/>
                      <a:pt x="40140" y="56713"/>
                    </a:cubicBezTo>
                    <a:cubicBezTo>
                      <a:pt x="40140" y="56979"/>
                      <a:pt x="40125" y="57230"/>
                      <a:pt x="40109" y="57461"/>
                    </a:cubicBezTo>
                    <a:lnTo>
                      <a:pt x="40109" y="57545"/>
                    </a:lnTo>
                    <a:lnTo>
                      <a:pt x="40105" y="57588"/>
                    </a:lnTo>
                    <a:cubicBezTo>
                      <a:pt x="40102" y="57650"/>
                      <a:pt x="40102" y="57719"/>
                      <a:pt x="40097" y="57777"/>
                    </a:cubicBezTo>
                    <a:cubicBezTo>
                      <a:pt x="40074" y="58360"/>
                      <a:pt x="40028" y="58933"/>
                      <a:pt x="39967" y="59539"/>
                    </a:cubicBezTo>
                    <a:cubicBezTo>
                      <a:pt x="39958" y="59636"/>
                      <a:pt x="39947" y="59735"/>
                      <a:pt x="39931" y="59828"/>
                    </a:cubicBezTo>
                    <a:lnTo>
                      <a:pt x="39920" y="59913"/>
                    </a:lnTo>
                    <a:cubicBezTo>
                      <a:pt x="39870" y="60326"/>
                      <a:pt x="39816" y="60726"/>
                      <a:pt x="39750" y="61120"/>
                    </a:cubicBezTo>
                    <a:cubicBezTo>
                      <a:pt x="39704" y="61355"/>
                      <a:pt x="39662" y="61593"/>
                      <a:pt x="39620" y="61825"/>
                    </a:cubicBezTo>
                    <a:cubicBezTo>
                      <a:pt x="39577" y="62061"/>
                      <a:pt x="39527" y="62296"/>
                      <a:pt x="39481" y="62523"/>
                    </a:cubicBezTo>
                    <a:cubicBezTo>
                      <a:pt x="39349" y="63120"/>
                      <a:pt x="39207" y="63730"/>
                      <a:pt x="39056" y="64362"/>
                    </a:cubicBezTo>
                    <a:cubicBezTo>
                      <a:pt x="38632" y="66100"/>
                      <a:pt x="38274" y="67607"/>
                      <a:pt x="38266" y="69782"/>
                    </a:cubicBezTo>
                    <a:cubicBezTo>
                      <a:pt x="38270" y="71505"/>
                      <a:pt x="38413" y="72295"/>
                      <a:pt x="38899" y="72577"/>
                    </a:cubicBezTo>
                    <a:cubicBezTo>
                      <a:pt x="38906" y="72580"/>
                      <a:pt x="38906" y="72580"/>
                      <a:pt x="38910" y="72585"/>
                    </a:cubicBezTo>
                    <a:lnTo>
                      <a:pt x="38910" y="72577"/>
                    </a:lnTo>
                    <a:cubicBezTo>
                      <a:pt x="39056" y="72654"/>
                      <a:pt x="39226" y="72696"/>
                      <a:pt x="39423" y="72701"/>
                    </a:cubicBezTo>
                    <a:cubicBezTo>
                      <a:pt x="39450" y="72702"/>
                      <a:pt x="39477" y="72703"/>
                      <a:pt x="39505" y="72703"/>
                    </a:cubicBezTo>
                    <a:cubicBezTo>
                      <a:pt x="39548" y="72703"/>
                      <a:pt x="39592" y="72701"/>
                      <a:pt x="39643" y="72696"/>
                    </a:cubicBezTo>
                    <a:cubicBezTo>
                      <a:pt x="40575" y="72627"/>
                      <a:pt x="42109" y="71975"/>
                      <a:pt x="44311" y="70699"/>
                    </a:cubicBezTo>
                    <a:lnTo>
                      <a:pt x="47484" y="68872"/>
                    </a:lnTo>
                    <a:lnTo>
                      <a:pt x="50760" y="66983"/>
                    </a:lnTo>
                    <a:lnTo>
                      <a:pt x="54246" y="64967"/>
                    </a:lnTo>
                    <a:lnTo>
                      <a:pt x="54246" y="51729"/>
                    </a:lnTo>
                    <a:lnTo>
                      <a:pt x="54246" y="51705"/>
                    </a:lnTo>
                    <a:lnTo>
                      <a:pt x="54246" y="51675"/>
                    </a:lnTo>
                    <a:lnTo>
                      <a:pt x="54377" y="47615"/>
                    </a:lnTo>
                    <a:lnTo>
                      <a:pt x="54377" y="47572"/>
                    </a:lnTo>
                    <a:lnTo>
                      <a:pt x="54381" y="47530"/>
                    </a:lnTo>
                    <a:cubicBezTo>
                      <a:pt x="54388" y="47434"/>
                      <a:pt x="54392" y="47345"/>
                      <a:pt x="54407" y="47252"/>
                    </a:cubicBezTo>
                    <a:lnTo>
                      <a:pt x="54415" y="47118"/>
                    </a:lnTo>
                    <a:cubicBezTo>
                      <a:pt x="54438" y="46867"/>
                      <a:pt x="54457" y="46617"/>
                      <a:pt x="54484" y="46370"/>
                    </a:cubicBezTo>
                    <a:cubicBezTo>
                      <a:pt x="54496" y="46247"/>
                      <a:pt x="54512" y="46124"/>
                      <a:pt x="54523" y="46008"/>
                    </a:cubicBezTo>
                    <a:lnTo>
                      <a:pt x="54539" y="45892"/>
                    </a:lnTo>
                    <a:cubicBezTo>
                      <a:pt x="54569" y="45649"/>
                      <a:pt x="54605" y="45414"/>
                      <a:pt x="54639" y="45186"/>
                    </a:cubicBezTo>
                    <a:cubicBezTo>
                      <a:pt x="54654" y="45032"/>
                      <a:pt x="54681" y="44878"/>
                      <a:pt x="54704" y="44731"/>
                    </a:cubicBezTo>
                    <a:cubicBezTo>
                      <a:pt x="54751" y="44481"/>
                      <a:pt x="54793" y="44234"/>
                      <a:pt x="54840" y="43991"/>
                    </a:cubicBezTo>
                    <a:lnTo>
                      <a:pt x="54859" y="43907"/>
                    </a:lnTo>
                    <a:cubicBezTo>
                      <a:pt x="54874" y="43810"/>
                      <a:pt x="54897" y="43706"/>
                      <a:pt x="54920" y="43613"/>
                    </a:cubicBezTo>
                    <a:cubicBezTo>
                      <a:pt x="54989" y="43274"/>
                      <a:pt x="55071" y="42950"/>
                      <a:pt x="55155" y="42631"/>
                    </a:cubicBezTo>
                    <a:cubicBezTo>
                      <a:pt x="55163" y="42603"/>
                      <a:pt x="55174" y="42557"/>
                      <a:pt x="55186" y="42507"/>
                    </a:cubicBezTo>
                    <a:cubicBezTo>
                      <a:pt x="55286" y="42149"/>
                      <a:pt x="55406" y="41770"/>
                      <a:pt x="55541" y="41400"/>
                    </a:cubicBezTo>
                    <a:cubicBezTo>
                      <a:pt x="55560" y="41343"/>
                      <a:pt x="55576" y="41297"/>
                      <a:pt x="55599" y="41247"/>
                    </a:cubicBezTo>
                    <a:cubicBezTo>
                      <a:pt x="55710" y="40934"/>
                      <a:pt x="55834" y="40626"/>
                      <a:pt x="55965" y="40333"/>
                    </a:cubicBezTo>
                    <a:cubicBezTo>
                      <a:pt x="55988" y="40263"/>
                      <a:pt x="56019" y="40194"/>
                      <a:pt x="56050" y="40133"/>
                    </a:cubicBezTo>
                    <a:lnTo>
                      <a:pt x="56073" y="40094"/>
                    </a:lnTo>
                    <a:cubicBezTo>
                      <a:pt x="56204" y="39813"/>
                      <a:pt x="56343" y="39531"/>
                      <a:pt x="56489" y="39261"/>
                    </a:cubicBezTo>
                    <a:lnTo>
                      <a:pt x="56509" y="39219"/>
                    </a:lnTo>
                    <a:lnTo>
                      <a:pt x="56597" y="39060"/>
                    </a:lnTo>
                    <a:cubicBezTo>
                      <a:pt x="56779" y="38733"/>
                      <a:pt x="56964" y="38440"/>
                      <a:pt x="57156" y="38158"/>
                    </a:cubicBezTo>
                    <a:lnTo>
                      <a:pt x="57167" y="38139"/>
                    </a:lnTo>
                    <a:cubicBezTo>
                      <a:pt x="57626" y="37468"/>
                      <a:pt x="58128" y="36867"/>
                      <a:pt x="58687" y="36316"/>
                    </a:cubicBezTo>
                    <a:lnTo>
                      <a:pt x="58702" y="36300"/>
                    </a:lnTo>
                    <a:lnTo>
                      <a:pt x="58740" y="36262"/>
                    </a:lnTo>
                    <a:cubicBezTo>
                      <a:pt x="58980" y="36023"/>
                      <a:pt x="59249" y="35776"/>
                      <a:pt x="59535" y="35541"/>
                    </a:cubicBezTo>
                    <a:lnTo>
                      <a:pt x="59604" y="35487"/>
                    </a:lnTo>
                    <a:cubicBezTo>
                      <a:pt x="60217" y="34986"/>
                      <a:pt x="60850" y="34546"/>
                      <a:pt x="61539" y="34149"/>
                    </a:cubicBezTo>
                    <a:cubicBezTo>
                      <a:pt x="63895" y="32785"/>
                      <a:pt x="65371" y="32673"/>
                      <a:pt x="66670" y="32576"/>
                    </a:cubicBezTo>
                    <a:cubicBezTo>
                      <a:pt x="67711" y="32495"/>
                      <a:pt x="68610" y="32426"/>
                      <a:pt x="70021" y="31705"/>
                    </a:cubicBezTo>
                    <a:lnTo>
                      <a:pt x="70047" y="31690"/>
                    </a:lnTo>
                    <a:lnTo>
                      <a:pt x="70074" y="31682"/>
                    </a:lnTo>
                    <a:cubicBezTo>
                      <a:pt x="70275" y="31589"/>
                      <a:pt x="70403" y="31528"/>
                      <a:pt x="70530" y="31454"/>
                    </a:cubicBezTo>
                    <a:cubicBezTo>
                      <a:pt x="71494" y="30895"/>
                      <a:pt x="72403" y="29870"/>
                      <a:pt x="73090" y="28559"/>
                    </a:cubicBezTo>
                    <a:cubicBezTo>
                      <a:pt x="73771" y="27256"/>
                      <a:pt x="74150" y="25830"/>
                      <a:pt x="74145" y="24550"/>
                    </a:cubicBezTo>
                    <a:cubicBezTo>
                      <a:pt x="74150" y="24280"/>
                      <a:pt x="74130" y="24014"/>
                      <a:pt x="74095" y="23779"/>
                    </a:cubicBezTo>
                    <a:cubicBezTo>
                      <a:pt x="74072" y="23617"/>
                      <a:pt x="74045" y="23463"/>
                      <a:pt x="74015" y="23320"/>
                    </a:cubicBezTo>
                    <a:cubicBezTo>
                      <a:pt x="73853" y="22664"/>
                      <a:pt x="73567" y="22160"/>
                      <a:pt x="73178" y="21828"/>
                    </a:cubicBezTo>
                    <a:cubicBezTo>
                      <a:pt x="73140" y="21797"/>
                      <a:pt x="73109" y="21774"/>
                      <a:pt x="73078" y="21748"/>
                    </a:cubicBezTo>
                    <a:cubicBezTo>
                      <a:pt x="73020" y="21698"/>
                      <a:pt x="72958" y="21662"/>
                      <a:pt x="72893" y="21624"/>
                    </a:cubicBezTo>
                    <a:lnTo>
                      <a:pt x="60645" y="14554"/>
                    </a:lnTo>
                    <a:cubicBezTo>
                      <a:pt x="60330" y="14360"/>
                      <a:pt x="59976" y="14249"/>
                      <a:pt x="59587" y="14249"/>
                    </a:cubicBezTo>
                    <a:cubicBezTo>
                      <a:pt x="59186" y="14249"/>
                      <a:pt x="58748" y="14368"/>
                      <a:pt x="58278" y="14638"/>
                    </a:cubicBezTo>
                    <a:cubicBezTo>
                      <a:pt x="58174" y="14700"/>
                      <a:pt x="58046" y="14789"/>
                      <a:pt x="57912" y="14889"/>
                    </a:cubicBezTo>
                    <a:lnTo>
                      <a:pt x="57866" y="14916"/>
                    </a:lnTo>
                    <a:lnTo>
                      <a:pt x="57847" y="14935"/>
                    </a:lnTo>
                    <a:lnTo>
                      <a:pt x="57823" y="14947"/>
                    </a:lnTo>
                    <a:cubicBezTo>
                      <a:pt x="56362" y="15887"/>
                      <a:pt x="55464" y="16855"/>
                      <a:pt x="54423" y="17977"/>
                    </a:cubicBezTo>
                    <a:cubicBezTo>
                      <a:pt x="54365" y="18035"/>
                      <a:pt x="54304" y="18100"/>
                      <a:pt x="54246" y="18162"/>
                    </a:cubicBezTo>
                    <a:lnTo>
                      <a:pt x="54253" y="7094"/>
                    </a:lnTo>
                    <a:lnTo>
                      <a:pt x="419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3" name="Google Shape;2663;p67"/>
              <p:cNvSpPr/>
              <p:nvPr/>
            </p:nvSpPr>
            <p:spPr>
              <a:xfrm>
                <a:off x="4718276" y="2121407"/>
                <a:ext cx="269708" cy="237578"/>
              </a:xfrm>
              <a:custGeom>
                <a:avLst/>
                <a:gdLst/>
                <a:ahLst/>
                <a:cxnLst/>
                <a:rect l="l" t="t" r="r" b="b"/>
                <a:pathLst>
                  <a:path w="18652" h="16430" extrusionOk="0">
                    <a:moveTo>
                      <a:pt x="5346" y="0"/>
                    </a:moveTo>
                    <a:cubicBezTo>
                      <a:pt x="4944" y="0"/>
                      <a:pt x="4506" y="119"/>
                      <a:pt x="4037" y="390"/>
                    </a:cubicBezTo>
                    <a:cubicBezTo>
                      <a:pt x="3929" y="448"/>
                      <a:pt x="3798" y="545"/>
                      <a:pt x="3671" y="637"/>
                    </a:cubicBezTo>
                    <a:lnTo>
                      <a:pt x="3625" y="668"/>
                    </a:lnTo>
                    <a:lnTo>
                      <a:pt x="3593" y="687"/>
                    </a:lnTo>
                    <a:lnTo>
                      <a:pt x="3575" y="703"/>
                    </a:lnTo>
                    <a:cubicBezTo>
                      <a:pt x="2121" y="1639"/>
                      <a:pt x="1219" y="2607"/>
                      <a:pt x="174" y="3733"/>
                    </a:cubicBezTo>
                    <a:cubicBezTo>
                      <a:pt x="120" y="3795"/>
                      <a:pt x="59" y="3852"/>
                      <a:pt x="4" y="3914"/>
                    </a:cubicBezTo>
                    <a:lnTo>
                      <a:pt x="1" y="6089"/>
                    </a:lnTo>
                    <a:lnTo>
                      <a:pt x="4" y="6212"/>
                    </a:lnTo>
                    <a:lnTo>
                      <a:pt x="8" y="6304"/>
                    </a:lnTo>
                    <a:lnTo>
                      <a:pt x="47" y="8613"/>
                    </a:lnTo>
                    <a:lnTo>
                      <a:pt x="51" y="8637"/>
                    </a:lnTo>
                    <a:lnTo>
                      <a:pt x="51" y="8652"/>
                    </a:lnTo>
                    <a:lnTo>
                      <a:pt x="51" y="8702"/>
                    </a:lnTo>
                    <a:cubicBezTo>
                      <a:pt x="63" y="8922"/>
                      <a:pt x="74" y="9133"/>
                      <a:pt x="86" y="9338"/>
                    </a:cubicBezTo>
                    <a:lnTo>
                      <a:pt x="89" y="9423"/>
                    </a:lnTo>
                    <a:lnTo>
                      <a:pt x="97" y="9512"/>
                    </a:lnTo>
                    <a:cubicBezTo>
                      <a:pt x="105" y="9647"/>
                      <a:pt x="109" y="9781"/>
                      <a:pt x="124" y="9901"/>
                    </a:cubicBezTo>
                    <a:cubicBezTo>
                      <a:pt x="136" y="10121"/>
                      <a:pt x="151" y="10336"/>
                      <a:pt x="170" y="10544"/>
                    </a:cubicBezTo>
                    <a:cubicBezTo>
                      <a:pt x="193" y="10703"/>
                      <a:pt x="205" y="10873"/>
                      <a:pt x="224" y="11023"/>
                    </a:cubicBezTo>
                    <a:cubicBezTo>
                      <a:pt x="248" y="11224"/>
                      <a:pt x="274" y="11416"/>
                      <a:pt x="298" y="11605"/>
                    </a:cubicBezTo>
                    <a:cubicBezTo>
                      <a:pt x="321" y="11759"/>
                      <a:pt x="344" y="11914"/>
                      <a:pt x="371" y="12060"/>
                    </a:cubicBezTo>
                    <a:cubicBezTo>
                      <a:pt x="397" y="12241"/>
                      <a:pt x="433" y="12423"/>
                      <a:pt x="467" y="12588"/>
                    </a:cubicBezTo>
                    <a:cubicBezTo>
                      <a:pt x="494" y="12734"/>
                      <a:pt x="536" y="12873"/>
                      <a:pt x="568" y="13012"/>
                    </a:cubicBezTo>
                    <a:cubicBezTo>
                      <a:pt x="606" y="13174"/>
                      <a:pt x="641" y="13336"/>
                      <a:pt x="687" y="13482"/>
                    </a:cubicBezTo>
                    <a:cubicBezTo>
                      <a:pt x="725" y="13598"/>
                      <a:pt x="760" y="13695"/>
                      <a:pt x="794" y="13795"/>
                    </a:cubicBezTo>
                    <a:lnTo>
                      <a:pt x="822" y="13868"/>
                    </a:lnTo>
                    <a:lnTo>
                      <a:pt x="841" y="13945"/>
                    </a:lnTo>
                    <a:cubicBezTo>
                      <a:pt x="883" y="14060"/>
                      <a:pt x="929" y="14181"/>
                      <a:pt x="972" y="14281"/>
                    </a:cubicBezTo>
                    <a:cubicBezTo>
                      <a:pt x="1011" y="14377"/>
                      <a:pt x="1061" y="14469"/>
                      <a:pt x="1103" y="14554"/>
                    </a:cubicBezTo>
                    <a:lnTo>
                      <a:pt x="1138" y="14627"/>
                    </a:lnTo>
                    <a:cubicBezTo>
                      <a:pt x="1242" y="14832"/>
                      <a:pt x="1362" y="15028"/>
                      <a:pt x="1485" y="15202"/>
                    </a:cubicBezTo>
                    <a:lnTo>
                      <a:pt x="1520" y="15259"/>
                    </a:lnTo>
                    <a:cubicBezTo>
                      <a:pt x="1585" y="15352"/>
                      <a:pt x="1655" y="15441"/>
                      <a:pt x="1728" y="15530"/>
                    </a:cubicBezTo>
                    <a:cubicBezTo>
                      <a:pt x="1794" y="15595"/>
                      <a:pt x="1858" y="15653"/>
                      <a:pt x="1924" y="15707"/>
                    </a:cubicBezTo>
                    <a:lnTo>
                      <a:pt x="1970" y="15753"/>
                    </a:lnTo>
                    <a:lnTo>
                      <a:pt x="2017" y="15788"/>
                    </a:lnTo>
                    <a:cubicBezTo>
                      <a:pt x="2079" y="15853"/>
                      <a:pt x="2155" y="15915"/>
                      <a:pt x="2237" y="15973"/>
                    </a:cubicBezTo>
                    <a:cubicBezTo>
                      <a:pt x="2310" y="16023"/>
                      <a:pt x="2399" y="16065"/>
                      <a:pt x="2479" y="16112"/>
                    </a:cubicBezTo>
                    <a:lnTo>
                      <a:pt x="2534" y="16135"/>
                    </a:lnTo>
                    <a:cubicBezTo>
                      <a:pt x="2630" y="16181"/>
                      <a:pt x="2726" y="16235"/>
                      <a:pt x="2830" y="16270"/>
                    </a:cubicBezTo>
                    <a:cubicBezTo>
                      <a:pt x="2931" y="16309"/>
                      <a:pt x="3043" y="16335"/>
                      <a:pt x="3150" y="16359"/>
                    </a:cubicBezTo>
                    <a:cubicBezTo>
                      <a:pt x="3262" y="16378"/>
                      <a:pt x="3378" y="16405"/>
                      <a:pt x="3490" y="16416"/>
                    </a:cubicBezTo>
                    <a:cubicBezTo>
                      <a:pt x="3577" y="16425"/>
                      <a:pt x="3666" y="16429"/>
                      <a:pt x="3757" y="16429"/>
                    </a:cubicBezTo>
                    <a:cubicBezTo>
                      <a:pt x="3787" y="16429"/>
                      <a:pt x="3817" y="16429"/>
                      <a:pt x="3848" y="16428"/>
                    </a:cubicBezTo>
                    <a:cubicBezTo>
                      <a:pt x="3972" y="16424"/>
                      <a:pt x="4098" y="16412"/>
                      <a:pt x="4226" y="16405"/>
                    </a:cubicBezTo>
                    <a:cubicBezTo>
                      <a:pt x="4357" y="16385"/>
                      <a:pt x="4484" y="16373"/>
                      <a:pt x="4627" y="16343"/>
                    </a:cubicBezTo>
                    <a:cubicBezTo>
                      <a:pt x="4754" y="16316"/>
                      <a:pt x="4897" y="16277"/>
                      <a:pt x="5036" y="16247"/>
                    </a:cubicBezTo>
                    <a:lnTo>
                      <a:pt x="5086" y="16227"/>
                    </a:lnTo>
                    <a:cubicBezTo>
                      <a:pt x="5205" y="16193"/>
                      <a:pt x="5328" y="16161"/>
                      <a:pt x="5452" y="16112"/>
                    </a:cubicBezTo>
                    <a:cubicBezTo>
                      <a:pt x="5575" y="16069"/>
                      <a:pt x="5721" y="16015"/>
                      <a:pt x="5853" y="15962"/>
                    </a:cubicBezTo>
                    <a:lnTo>
                      <a:pt x="5922" y="15926"/>
                    </a:lnTo>
                    <a:lnTo>
                      <a:pt x="6030" y="15884"/>
                    </a:lnTo>
                    <a:cubicBezTo>
                      <a:pt x="6130" y="15841"/>
                      <a:pt x="6238" y="15800"/>
                      <a:pt x="6354" y="15745"/>
                    </a:cubicBezTo>
                    <a:cubicBezTo>
                      <a:pt x="6520" y="15665"/>
                      <a:pt x="6701" y="15564"/>
                      <a:pt x="6886" y="15464"/>
                    </a:cubicBezTo>
                    <a:lnTo>
                      <a:pt x="6955" y="15430"/>
                    </a:lnTo>
                    <a:cubicBezTo>
                      <a:pt x="6982" y="15410"/>
                      <a:pt x="7021" y="15394"/>
                      <a:pt x="7048" y="15379"/>
                    </a:cubicBezTo>
                    <a:cubicBezTo>
                      <a:pt x="7128" y="15337"/>
                      <a:pt x="7210" y="15298"/>
                      <a:pt x="7290" y="15252"/>
                    </a:cubicBezTo>
                    <a:cubicBezTo>
                      <a:pt x="9646" y="13887"/>
                      <a:pt x="11123" y="12302"/>
                      <a:pt x="12422" y="10907"/>
                    </a:cubicBezTo>
                    <a:cubicBezTo>
                      <a:pt x="13463" y="9781"/>
                      <a:pt x="14365" y="8818"/>
                      <a:pt x="15822" y="7877"/>
                    </a:cubicBezTo>
                    <a:lnTo>
                      <a:pt x="15841" y="7861"/>
                    </a:lnTo>
                    <a:lnTo>
                      <a:pt x="15868" y="7846"/>
                    </a:lnTo>
                    <a:lnTo>
                      <a:pt x="15911" y="7808"/>
                    </a:lnTo>
                    <a:cubicBezTo>
                      <a:pt x="16046" y="7715"/>
                      <a:pt x="16173" y="7623"/>
                      <a:pt x="16281" y="7565"/>
                    </a:cubicBezTo>
                    <a:cubicBezTo>
                      <a:pt x="16790" y="7269"/>
                      <a:pt x="17277" y="7129"/>
                      <a:pt x="17719" y="7129"/>
                    </a:cubicBezTo>
                    <a:cubicBezTo>
                      <a:pt x="18060" y="7129"/>
                      <a:pt x="18374" y="7212"/>
                      <a:pt x="18651" y="7372"/>
                    </a:cubicBezTo>
                    <a:lnTo>
                      <a:pt x="6404" y="302"/>
                    </a:lnTo>
                    <a:cubicBezTo>
                      <a:pt x="6088" y="111"/>
                      <a:pt x="5734" y="0"/>
                      <a:pt x="53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4" name="Google Shape;2664;p67"/>
              <p:cNvSpPr/>
              <p:nvPr/>
            </p:nvSpPr>
            <p:spPr>
              <a:xfrm>
                <a:off x="3933060" y="1914550"/>
                <a:ext cx="784455" cy="490078"/>
              </a:xfrm>
              <a:custGeom>
                <a:avLst/>
                <a:gdLst/>
                <a:ahLst/>
                <a:cxnLst/>
                <a:rect l="l" t="t" r="r" b="b"/>
                <a:pathLst>
                  <a:path w="54250" h="33892" extrusionOk="0">
                    <a:moveTo>
                      <a:pt x="41960" y="0"/>
                    </a:moveTo>
                    <a:lnTo>
                      <a:pt x="4295" y="21693"/>
                    </a:lnTo>
                    <a:cubicBezTo>
                      <a:pt x="4161" y="21771"/>
                      <a:pt x="4026" y="21855"/>
                      <a:pt x="3898" y="21951"/>
                    </a:cubicBezTo>
                    <a:cubicBezTo>
                      <a:pt x="3828" y="21998"/>
                      <a:pt x="3752" y="22044"/>
                      <a:pt x="3682" y="22098"/>
                    </a:cubicBezTo>
                    <a:cubicBezTo>
                      <a:pt x="3567" y="22183"/>
                      <a:pt x="3444" y="22275"/>
                      <a:pt x="3332" y="22372"/>
                    </a:cubicBezTo>
                    <a:cubicBezTo>
                      <a:pt x="3277" y="22414"/>
                      <a:pt x="3231" y="22453"/>
                      <a:pt x="3177" y="22492"/>
                    </a:cubicBezTo>
                    <a:cubicBezTo>
                      <a:pt x="3166" y="22503"/>
                      <a:pt x="3154" y="22511"/>
                      <a:pt x="3147" y="22522"/>
                    </a:cubicBezTo>
                    <a:cubicBezTo>
                      <a:pt x="3061" y="22588"/>
                      <a:pt x="2981" y="22657"/>
                      <a:pt x="2907" y="22738"/>
                    </a:cubicBezTo>
                    <a:cubicBezTo>
                      <a:pt x="2880" y="22754"/>
                      <a:pt x="2861" y="22773"/>
                      <a:pt x="2842" y="22792"/>
                    </a:cubicBezTo>
                    <a:cubicBezTo>
                      <a:pt x="2773" y="22862"/>
                      <a:pt x="2703" y="22927"/>
                      <a:pt x="2629" y="23004"/>
                    </a:cubicBezTo>
                    <a:cubicBezTo>
                      <a:pt x="2629" y="23004"/>
                      <a:pt x="2628" y="23003"/>
                      <a:pt x="2626" y="23003"/>
                    </a:cubicBezTo>
                    <a:cubicBezTo>
                      <a:pt x="2625" y="23003"/>
                      <a:pt x="2624" y="23004"/>
                      <a:pt x="2626" y="23008"/>
                    </a:cubicBezTo>
                    <a:cubicBezTo>
                      <a:pt x="2565" y="23066"/>
                      <a:pt x="2506" y="23124"/>
                      <a:pt x="2444" y="23189"/>
                    </a:cubicBezTo>
                    <a:cubicBezTo>
                      <a:pt x="2410" y="23224"/>
                      <a:pt x="2375" y="23259"/>
                      <a:pt x="2344" y="23293"/>
                    </a:cubicBezTo>
                    <a:cubicBezTo>
                      <a:pt x="2302" y="23344"/>
                      <a:pt x="2252" y="23385"/>
                      <a:pt x="2209" y="23440"/>
                    </a:cubicBezTo>
                    <a:cubicBezTo>
                      <a:pt x="2090" y="23563"/>
                      <a:pt x="1982" y="23694"/>
                      <a:pt x="1874" y="23825"/>
                    </a:cubicBezTo>
                    <a:cubicBezTo>
                      <a:pt x="1786" y="23929"/>
                      <a:pt x="1697" y="24041"/>
                      <a:pt x="1616" y="24153"/>
                    </a:cubicBezTo>
                    <a:cubicBezTo>
                      <a:pt x="1547" y="24238"/>
                      <a:pt x="1481" y="24323"/>
                      <a:pt x="1423" y="24412"/>
                    </a:cubicBezTo>
                    <a:cubicBezTo>
                      <a:pt x="1385" y="24462"/>
                      <a:pt x="1350" y="24511"/>
                      <a:pt x="1316" y="24558"/>
                    </a:cubicBezTo>
                    <a:cubicBezTo>
                      <a:pt x="1311" y="24565"/>
                      <a:pt x="1300" y="24573"/>
                      <a:pt x="1292" y="24585"/>
                    </a:cubicBezTo>
                    <a:cubicBezTo>
                      <a:pt x="1177" y="24743"/>
                      <a:pt x="1065" y="24908"/>
                      <a:pt x="964" y="25074"/>
                    </a:cubicBezTo>
                    <a:cubicBezTo>
                      <a:pt x="922" y="25132"/>
                      <a:pt x="883" y="25198"/>
                      <a:pt x="845" y="25259"/>
                    </a:cubicBezTo>
                    <a:cubicBezTo>
                      <a:pt x="733" y="25433"/>
                      <a:pt x="629" y="25614"/>
                      <a:pt x="525" y="25791"/>
                    </a:cubicBezTo>
                    <a:cubicBezTo>
                      <a:pt x="437" y="25942"/>
                      <a:pt x="355" y="26096"/>
                      <a:pt x="275" y="26250"/>
                    </a:cubicBezTo>
                    <a:cubicBezTo>
                      <a:pt x="216" y="26355"/>
                      <a:pt x="159" y="26470"/>
                      <a:pt x="104" y="26586"/>
                    </a:cubicBezTo>
                    <a:cubicBezTo>
                      <a:pt x="67" y="26655"/>
                      <a:pt x="35" y="26721"/>
                      <a:pt x="1" y="26794"/>
                    </a:cubicBezTo>
                    <a:lnTo>
                      <a:pt x="12291" y="33891"/>
                    </a:lnTo>
                    <a:cubicBezTo>
                      <a:pt x="12564" y="33309"/>
                      <a:pt x="12885" y="32742"/>
                      <a:pt x="13228" y="32214"/>
                    </a:cubicBezTo>
                    <a:cubicBezTo>
                      <a:pt x="13331" y="32045"/>
                      <a:pt x="13451" y="31883"/>
                      <a:pt x="13566" y="31717"/>
                    </a:cubicBezTo>
                    <a:cubicBezTo>
                      <a:pt x="13867" y="31289"/>
                      <a:pt x="14191" y="30892"/>
                      <a:pt x="14527" y="30522"/>
                    </a:cubicBezTo>
                    <a:cubicBezTo>
                      <a:pt x="14685" y="30356"/>
                      <a:pt x="14842" y="30194"/>
                      <a:pt x="15009" y="30040"/>
                    </a:cubicBezTo>
                    <a:cubicBezTo>
                      <a:pt x="15143" y="29913"/>
                      <a:pt x="15278" y="29782"/>
                      <a:pt x="15421" y="29670"/>
                    </a:cubicBezTo>
                    <a:cubicBezTo>
                      <a:pt x="15486" y="29608"/>
                      <a:pt x="15559" y="29550"/>
                      <a:pt x="15637" y="29497"/>
                    </a:cubicBezTo>
                    <a:cubicBezTo>
                      <a:pt x="15776" y="29381"/>
                      <a:pt x="15918" y="29276"/>
                      <a:pt x="16061" y="29176"/>
                    </a:cubicBezTo>
                    <a:cubicBezTo>
                      <a:pt x="16215" y="29072"/>
                      <a:pt x="16374" y="28968"/>
                      <a:pt x="16536" y="28876"/>
                    </a:cubicBezTo>
                    <a:lnTo>
                      <a:pt x="37692" y="16654"/>
                    </a:lnTo>
                    <a:lnTo>
                      <a:pt x="54250" y="7094"/>
                    </a:lnTo>
                    <a:lnTo>
                      <a:pt x="419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5" name="Google Shape;2665;p67"/>
              <p:cNvSpPr/>
              <p:nvPr/>
            </p:nvSpPr>
            <p:spPr>
              <a:xfrm>
                <a:off x="4598905" y="1556242"/>
                <a:ext cx="774145" cy="427698"/>
              </a:xfrm>
              <a:custGeom>
                <a:avLst/>
                <a:gdLst/>
                <a:ahLst/>
                <a:cxnLst/>
                <a:rect l="l" t="t" r="r" b="b"/>
                <a:pathLst>
                  <a:path w="53537" h="29578" extrusionOk="0">
                    <a:moveTo>
                      <a:pt x="39755" y="1"/>
                    </a:moveTo>
                    <a:cubicBezTo>
                      <a:pt x="39604" y="9"/>
                      <a:pt x="39442" y="24"/>
                      <a:pt x="39284" y="55"/>
                    </a:cubicBezTo>
                    <a:cubicBezTo>
                      <a:pt x="39165" y="74"/>
                      <a:pt x="39042" y="102"/>
                      <a:pt x="38918" y="139"/>
                    </a:cubicBezTo>
                    <a:cubicBezTo>
                      <a:pt x="38798" y="175"/>
                      <a:pt x="38675" y="213"/>
                      <a:pt x="38540" y="259"/>
                    </a:cubicBezTo>
                    <a:lnTo>
                      <a:pt x="38537" y="267"/>
                    </a:lnTo>
                    <a:cubicBezTo>
                      <a:pt x="38414" y="310"/>
                      <a:pt x="38286" y="367"/>
                      <a:pt x="38154" y="433"/>
                    </a:cubicBezTo>
                    <a:cubicBezTo>
                      <a:pt x="38020" y="490"/>
                      <a:pt x="37893" y="564"/>
                      <a:pt x="37758" y="641"/>
                    </a:cubicBezTo>
                    <a:lnTo>
                      <a:pt x="1" y="22484"/>
                    </a:lnTo>
                    <a:lnTo>
                      <a:pt x="12291" y="29577"/>
                    </a:lnTo>
                    <a:lnTo>
                      <a:pt x="49997" y="7808"/>
                    </a:lnTo>
                    <a:cubicBezTo>
                      <a:pt x="50179" y="7707"/>
                      <a:pt x="50356" y="7614"/>
                      <a:pt x="50526" y="7534"/>
                    </a:cubicBezTo>
                    <a:cubicBezTo>
                      <a:pt x="50680" y="7468"/>
                      <a:pt x="50835" y="7403"/>
                      <a:pt x="50977" y="7356"/>
                    </a:cubicBezTo>
                    <a:cubicBezTo>
                      <a:pt x="51054" y="7329"/>
                      <a:pt x="51131" y="7303"/>
                      <a:pt x="51212" y="7283"/>
                    </a:cubicBezTo>
                    <a:cubicBezTo>
                      <a:pt x="51370" y="7233"/>
                      <a:pt x="51524" y="7198"/>
                      <a:pt x="51675" y="7180"/>
                    </a:cubicBezTo>
                    <a:cubicBezTo>
                      <a:pt x="51748" y="7168"/>
                      <a:pt x="51825" y="7156"/>
                      <a:pt x="51899" y="7148"/>
                    </a:cubicBezTo>
                    <a:cubicBezTo>
                      <a:pt x="51979" y="7137"/>
                      <a:pt x="52061" y="7129"/>
                      <a:pt x="52145" y="7129"/>
                    </a:cubicBezTo>
                    <a:lnTo>
                      <a:pt x="52203" y="7129"/>
                    </a:lnTo>
                    <a:cubicBezTo>
                      <a:pt x="52210" y="7129"/>
                      <a:pt x="52218" y="7125"/>
                      <a:pt x="52222" y="7125"/>
                    </a:cubicBezTo>
                    <a:cubicBezTo>
                      <a:pt x="52237" y="7125"/>
                      <a:pt x="52249" y="7129"/>
                      <a:pt x="52257" y="7129"/>
                    </a:cubicBezTo>
                    <a:cubicBezTo>
                      <a:pt x="52326" y="7129"/>
                      <a:pt x="52396" y="7133"/>
                      <a:pt x="52461" y="7137"/>
                    </a:cubicBezTo>
                    <a:lnTo>
                      <a:pt x="52484" y="7137"/>
                    </a:lnTo>
                    <a:cubicBezTo>
                      <a:pt x="52557" y="7141"/>
                      <a:pt x="52634" y="7144"/>
                      <a:pt x="52700" y="7164"/>
                    </a:cubicBezTo>
                    <a:lnTo>
                      <a:pt x="52708" y="7164"/>
                    </a:lnTo>
                    <a:cubicBezTo>
                      <a:pt x="52746" y="7164"/>
                      <a:pt x="52778" y="7168"/>
                      <a:pt x="52812" y="7171"/>
                    </a:cubicBezTo>
                    <a:cubicBezTo>
                      <a:pt x="52920" y="7187"/>
                      <a:pt x="53024" y="7217"/>
                      <a:pt x="53132" y="7249"/>
                    </a:cubicBezTo>
                    <a:cubicBezTo>
                      <a:pt x="53159" y="7264"/>
                      <a:pt x="53182" y="7267"/>
                      <a:pt x="53209" y="7276"/>
                    </a:cubicBezTo>
                    <a:cubicBezTo>
                      <a:pt x="53317" y="7310"/>
                      <a:pt x="53429" y="7349"/>
                      <a:pt x="53536" y="7403"/>
                    </a:cubicBezTo>
                    <a:lnTo>
                      <a:pt x="41547" y="483"/>
                    </a:lnTo>
                    <a:cubicBezTo>
                      <a:pt x="41058" y="171"/>
                      <a:pt x="40499" y="1"/>
                      <a:pt x="398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67"/>
              <p:cNvSpPr/>
              <p:nvPr/>
            </p:nvSpPr>
            <p:spPr>
              <a:xfrm>
                <a:off x="4090075" y="2725074"/>
                <a:ext cx="625264" cy="1356694"/>
              </a:xfrm>
              <a:custGeom>
                <a:avLst/>
                <a:gdLst/>
                <a:ahLst/>
                <a:cxnLst/>
                <a:rect l="l" t="t" r="r" b="b"/>
                <a:pathLst>
                  <a:path w="95973" h="209528" extrusionOk="0">
                    <a:moveTo>
                      <a:pt x="51205" y="1"/>
                    </a:moveTo>
                    <a:cubicBezTo>
                      <a:pt x="50846" y="1"/>
                      <a:pt x="50472" y="44"/>
                      <a:pt x="50095" y="121"/>
                    </a:cubicBezTo>
                    <a:cubicBezTo>
                      <a:pt x="49429" y="267"/>
                      <a:pt x="48707" y="547"/>
                      <a:pt x="47986" y="971"/>
                    </a:cubicBezTo>
                    <a:cubicBezTo>
                      <a:pt x="47239" y="1407"/>
                      <a:pt x="46512" y="1958"/>
                      <a:pt x="45828" y="2604"/>
                    </a:cubicBezTo>
                    <a:cubicBezTo>
                      <a:pt x="44137" y="4206"/>
                      <a:pt x="42687" y="6389"/>
                      <a:pt x="41649" y="8776"/>
                    </a:cubicBezTo>
                    <a:cubicBezTo>
                      <a:pt x="41427" y="9284"/>
                      <a:pt x="41237" y="9790"/>
                      <a:pt x="41053" y="10316"/>
                    </a:cubicBezTo>
                    <a:cubicBezTo>
                      <a:pt x="40800" y="11050"/>
                      <a:pt x="40591" y="11803"/>
                      <a:pt x="40426" y="12557"/>
                    </a:cubicBezTo>
                    <a:cubicBezTo>
                      <a:pt x="40142" y="13811"/>
                      <a:pt x="39990" y="15058"/>
                      <a:pt x="39990" y="16266"/>
                    </a:cubicBezTo>
                    <a:cubicBezTo>
                      <a:pt x="39984" y="16602"/>
                      <a:pt x="40028" y="17008"/>
                      <a:pt x="40054" y="17432"/>
                    </a:cubicBezTo>
                    <a:lnTo>
                      <a:pt x="40060" y="17502"/>
                    </a:lnTo>
                    <a:lnTo>
                      <a:pt x="40060" y="17572"/>
                    </a:lnTo>
                    <a:cubicBezTo>
                      <a:pt x="40167" y="20193"/>
                      <a:pt x="40484" y="22035"/>
                      <a:pt x="40939" y="23694"/>
                    </a:cubicBezTo>
                    <a:cubicBezTo>
                      <a:pt x="41021" y="24030"/>
                      <a:pt x="41117" y="24340"/>
                      <a:pt x="41199" y="24662"/>
                    </a:cubicBezTo>
                    <a:cubicBezTo>
                      <a:pt x="41407" y="25315"/>
                      <a:pt x="41617" y="25929"/>
                      <a:pt x="41819" y="26575"/>
                    </a:cubicBezTo>
                    <a:cubicBezTo>
                      <a:pt x="42111" y="27461"/>
                      <a:pt x="42433" y="28379"/>
                      <a:pt x="42725" y="29418"/>
                    </a:cubicBezTo>
                    <a:cubicBezTo>
                      <a:pt x="42827" y="29766"/>
                      <a:pt x="42915" y="30126"/>
                      <a:pt x="43009" y="30488"/>
                    </a:cubicBezTo>
                    <a:cubicBezTo>
                      <a:pt x="43105" y="30848"/>
                      <a:pt x="43187" y="31241"/>
                      <a:pt x="43283" y="31633"/>
                    </a:cubicBezTo>
                    <a:cubicBezTo>
                      <a:pt x="43535" y="32823"/>
                      <a:pt x="43763" y="34147"/>
                      <a:pt x="43909" y="35666"/>
                    </a:cubicBezTo>
                    <a:lnTo>
                      <a:pt x="43921" y="35742"/>
                    </a:lnTo>
                    <a:lnTo>
                      <a:pt x="43934" y="35748"/>
                    </a:lnTo>
                    <a:cubicBezTo>
                      <a:pt x="43941" y="35970"/>
                      <a:pt x="43953" y="36186"/>
                      <a:pt x="43972" y="36420"/>
                    </a:cubicBezTo>
                    <a:cubicBezTo>
                      <a:pt x="43991" y="36654"/>
                      <a:pt x="43997" y="36876"/>
                      <a:pt x="44016" y="37110"/>
                    </a:cubicBezTo>
                    <a:lnTo>
                      <a:pt x="44029" y="37288"/>
                    </a:lnTo>
                    <a:lnTo>
                      <a:pt x="44048" y="37472"/>
                    </a:lnTo>
                    <a:cubicBezTo>
                      <a:pt x="44061" y="37630"/>
                      <a:pt x="44073" y="37775"/>
                      <a:pt x="44080" y="37946"/>
                    </a:cubicBezTo>
                    <a:cubicBezTo>
                      <a:pt x="44086" y="38110"/>
                      <a:pt x="44092" y="38250"/>
                      <a:pt x="44086" y="38414"/>
                    </a:cubicBezTo>
                    <a:cubicBezTo>
                      <a:pt x="44092" y="38573"/>
                      <a:pt x="44105" y="38731"/>
                      <a:pt x="44099" y="38883"/>
                    </a:cubicBezTo>
                    <a:lnTo>
                      <a:pt x="44105" y="39263"/>
                    </a:lnTo>
                    <a:lnTo>
                      <a:pt x="44105" y="39585"/>
                    </a:lnTo>
                    <a:cubicBezTo>
                      <a:pt x="44118" y="39833"/>
                      <a:pt x="44124" y="40093"/>
                      <a:pt x="44130" y="40371"/>
                    </a:cubicBezTo>
                    <a:lnTo>
                      <a:pt x="44118" y="40447"/>
                    </a:lnTo>
                    <a:lnTo>
                      <a:pt x="44118" y="40479"/>
                    </a:lnTo>
                    <a:cubicBezTo>
                      <a:pt x="44118" y="40959"/>
                      <a:pt x="44111" y="41435"/>
                      <a:pt x="44099" y="41903"/>
                    </a:cubicBezTo>
                    <a:cubicBezTo>
                      <a:pt x="44086" y="42372"/>
                      <a:pt x="44054" y="42834"/>
                      <a:pt x="44042" y="43302"/>
                    </a:cubicBezTo>
                    <a:cubicBezTo>
                      <a:pt x="44029" y="43536"/>
                      <a:pt x="44004" y="43778"/>
                      <a:pt x="43978" y="43998"/>
                    </a:cubicBezTo>
                    <a:lnTo>
                      <a:pt x="43959" y="44278"/>
                    </a:lnTo>
                    <a:cubicBezTo>
                      <a:pt x="43921" y="44872"/>
                      <a:pt x="43858" y="45487"/>
                      <a:pt x="43789" y="46107"/>
                    </a:cubicBezTo>
                    <a:cubicBezTo>
                      <a:pt x="43757" y="46399"/>
                      <a:pt x="43713" y="46683"/>
                      <a:pt x="43675" y="46981"/>
                    </a:cubicBezTo>
                    <a:lnTo>
                      <a:pt x="43637" y="47235"/>
                    </a:lnTo>
                    <a:lnTo>
                      <a:pt x="43624" y="47247"/>
                    </a:lnTo>
                    <a:cubicBezTo>
                      <a:pt x="43541" y="47779"/>
                      <a:pt x="43459" y="48304"/>
                      <a:pt x="43359" y="48830"/>
                    </a:cubicBezTo>
                    <a:cubicBezTo>
                      <a:pt x="43289" y="49184"/>
                      <a:pt x="43213" y="49532"/>
                      <a:pt x="43137" y="49862"/>
                    </a:cubicBezTo>
                    <a:lnTo>
                      <a:pt x="43111" y="50000"/>
                    </a:lnTo>
                    <a:cubicBezTo>
                      <a:pt x="43055" y="50242"/>
                      <a:pt x="43003" y="50482"/>
                      <a:pt x="42927" y="50730"/>
                    </a:cubicBezTo>
                    <a:cubicBezTo>
                      <a:pt x="42871" y="50976"/>
                      <a:pt x="42801" y="51223"/>
                      <a:pt x="42737" y="51444"/>
                    </a:cubicBezTo>
                    <a:cubicBezTo>
                      <a:pt x="42713" y="51546"/>
                      <a:pt x="42693" y="51641"/>
                      <a:pt x="42667" y="51742"/>
                    </a:cubicBezTo>
                    <a:cubicBezTo>
                      <a:pt x="42591" y="52021"/>
                      <a:pt x="42485" y="52318"/>
                      <a:pt x="42401" y="52615"/>
                    </a:cubicBezTo>
                    <a:lnTo>
                      <a:pt x="42395" y="52629"/>
                    </a:lnTo>
                    <a:cubicBezTo>
                      <a:pt x="42249" y="53091"/>
                      <a:pt x="42105" y="53547"/>
                      <a:pt x="41927" y="53997"/>
                    </a:cubicBezTo>
                    <a:cubicBezTo>
                      <a:pt x="41793" y="54377"/>
                      <a:pt x="41649" y="54756"/>
                      <a:pt x="41497" y="55129"/>
                    </a:cubicBezTo>
                    <a:cubicBezTo>
                      <a:pt x="41313" y="55566"/>
                      <a:pt x="41129" y="56010"/>
                      <a:pt x="40939" y="56428"/>
                    </a:cubicBezTo>
                    <a:cubicBezTo>
                      <a:pt x="40762" y="56788"/>
                      <a:pt x="40591" y="57150"/>
                      <a:pt x="40414" y="57510"/>
                    </a:cubicBezTo>
                    <a:lnTo>
                      <a:pt x="40408" y="57522"/>
                    </a:lnTo>
                    <a:cubicBezTo>
                      <a:pt x="40294" y="57712"/>
                      <a:pt x="40192" y="57922"/>
                      <a:pt x="40078" y="58118"/>
                    </a:cubicBezTo>
                    <a:cubicBezTo>
                      <a:pt x="39964" y="58320"/>
                      <a:pt x="39864" y="58523"/>
                      <a:pt x="39768" y="58719"/>
                    </a:cubicBezTo>
                    <a:lnTo>
                      <a:pt x="39692" y="58846"/>
                    </a:lnTo>
                    <a:cubicBezTo>
                      <a:pt x="39604" y="59004"/>
                      <a:pt x="39514" y="59156"/>
                      <a:pt x="39414" y="59301"/>
                    </a:cubicBezTo>
                    <a:lnTo>
                      <a:pt x="39324" y="59453"/>
                    </a:lnTo>
                    <a:cubicBezTo>
                      <a:pt x="39274" y="59543"/>
                      <a:pt x="39210" y="59649"/>
                      <a:pt x="39142" y="59745"/>
                    </a:cubicBezTo>
                    <a:cubicBezTo>
                      <a:pt x="38920" y="60093"/>
                      <a:pt x="38704" y="60441"/>
                      <a:pt x="38470" y="60789"/>
                    </a:cubicBezTo>
                    <a:lnTo>
                      <a:pt x="38426" y="60865"/>
                    </a:lnTo>
                    <a:lnTo>
                      <a:pt x="38286" y="61043"/>
                    </a:lnTo>
                    <a:cubicBezTo>
                      <a:pt x="38216" y="61169"/>
                      <a:pt x="38122" y="61303"/>
                      <a:pt x="38014" y="61429"/>
                    </a:cubicBezTo>
                    <a:cubicBezTo>
                      <a:pt x="37926" y="61549"/>
                      <a:pt x="37843" y="61689"/>
                      <a:pt x="37748" y="61803"/>
                    </a:cubicBezTo>
                    <a:cubicBezTo>
                      <a:pt x="37666" y="61910"/>
                      <a:pt x="37590" y="62018"/>
                      <a:pt x="37508" y="62126"/>
                    </a:cubicBezTo>
                    <a:cubicBezTo>
                      <a:pt x="37362" y="62316"/>
                      <a:pt x="37223" y="62506"/>
                      <a:pt x="37071" y="62676"/>
                    </a:cubicBezTo>
                    <a:lnTo>
                      <a:pt x="36945" y="62840"/>
                    </a:lnTo>
                    <a:lnTo>
                      <a:pt x="36799" y="63030"/>
                    </a:lnTo>
                    <a:cubicBezTo>
                      <a:pt x="36691" y="63158"/>
                      <a:pt x="36589" y="63272"/>
                      <a:pt x="36513" y="63380"/>
                    </a:cubicBezTo>
                    <a:cubicBezTo>
                      <a:pt x="36475" y="63410"/>
                      <a:pt x="36457" y="63448"/>
                      <a:pt x="36419" y="63480"/>
                    </a:cubicBezTo>
                    <a:cubicBezTo>
                      <a:pt x="36355" y="63562"/>
                      <a:pt x="36293" y="63646"/>
                      <a:pt x="36217" y="63722"/>
                    </a:cubicBezTo>
                    <a:cubicBezTo>
                      <a:pt x="36109" y="63842"/>
                      <a:pt x="36001" y="63968"/>
                      <a:pt x="35881" y="64088"/>
                    </a:cubicBezTo>
                    <a:cubicBezTo>
                      <a:pt x="35791" y="64208"/>
                      <a:pt x="35671" y="64330"/>
                      <a:pt x="35571" y="64456"/>
                    </a:cubicBezTo>
                    <a:lnTo>
                      <a:pt x="35367" y="64646"/>
                    </a:lnTo>
                    <a:cubicBezTo>
                      <a:pt x="34811" y="65266"/>
                      <a:pt x="34222" y="65842"/>
                      <a:pt x="33608" y="66399"/>
                    </a:cubicBezTo>
                    <a:lnTo>
                      <a:pt x="33430" y="66583"/>
                    </a:lnTo>
                    <a:cubicBezTo>
                      <a:pt x="33266" y="66729"/>
                      <a:pt x="33114" y="66875"/>
                      <a:pt x="32936" y="67033"/>
                    </a:cubicBezTo>
                    <a:cubicBezTo>
                      <a:pt x="32638" y="67305"/>
                      <a:pt x="32316" y="67577"/>
                      <a:pt x="31986" y="67849"/>
                    </a:cubicBezTo>
                    <a:lnTo>
                      <a:pt x="31810" y="67983"/>
                    </a:lnTo>
                    <a:lnTo>
                      <a:pt x="31714" y="68083"/>
                    </a:lnTo>
                    <a:lnTo>
                      <a:pt x="31626" y="68153"/>
                    </a:lnTo>
                    <a:cubicBezTo>
                      <a:pt x="31461" y="68280"/>
                      <a:pt x="31296" y="68425"/>
                      <a:pt x="31132" y="68565"/>
                    </a:cubicBezTo>
                    <a:cubicBezTo>
                      <a:pt x="30733" y="68868"/>
                      <a:pt x="30329" y="69178"/>
                      <a:pt x="29917" y="69482"/>
                    </a:cubicBezTo>
                    <a:lnTo>
                      <a:pt x="29727" y="69634"/>
                    </a:lnTo>
                    <a:cubicBezTo>
                      <a:pt x="29555" y="69754"/>
                      <a:pt x="29397" y="69882"/>
                      <a:pt x="29213" y="70020"/>
                    </a:cubicBezTo>
                    <a:cubicBezTo>
                      <a:pt x="29125" y="70084"/>
                      <a:pt x="29023" y="70148"/>
                      <a:pt x="28929" y="70218"/>
                    </a:cubicBezTo>
                    <a:lnTo>
                      <a:pt x="25402" y="72667"/>
                    </a:lnTo>
                    <a:lnTo>
                      <a:pt x="22275" y="74479"/>
                    </a:lnTo>
                    <a:lnTo>
                      <a:pt x="22161" y="74549"/>
                    </a:lnTo>
                    <a:lnTo>
                      <a:pt x="21963" y="74655"/>
                    </a:lnTo>
                    <a:lnTo>
                      <a:pt x="102" y="87161"/>
                    </a:lnTo>
                    <a:lnTo>
                      <a:pt x="0" y="198512"/>
                    </a:lnTo>
                    <a:cubicBezTo>
                      <a:pt x="6" y="203412"/>
                      <a:pt x="1583" y="206919"/>
                      <a:pt x="4117" y="208535"/>
                    </a:cubicBezTo>
                    <a:lnTo>
                      <a:pt x="4293" y="208635"/>
                    </a:lnTo>
                    <a:cubicBezTo>
                      <a:pt x="4863" y="208983"/>
                      <a:pt x="5476" y="209218"/>
                      <a:pt x="6122" y="209370"/>
                    </a:cubicBezTo>
                    <a:cubicBezTo>
                      <a:pt x="6282" y="209420"/>
                      <a:pt x="6452" y="209452"/>
                      <a:pt x="6616" y="209464"/>
                    </a:cubicBezTo>
                    <a:cubicBezTo>
                      <a:pt x="6947" y="209508"/>
                      <a:pt x="7287" y="209527"/>
                      <a:pt x="7632" y="209527"/>
                    </a:cubicBezTo>
                    <a:cubicBezTo>
                      <a:pt x="7795" y="209527"/>
                      <a:pt x="7959" y="209523"/>
                      <a:pt x="8124" y="209515"/>
                    </a:cubicBezTo>
                    <a:cubicBezTo>
                      <a:pt x="9517" y="209433"/>
                      <a:pt x="11030" y="208939"/>
                      <a:pt x="12594" y="208033"/>
                    </a:cubicBezTo>
                    <a:lnTo>
                      <a:pt x="95972" y="159895"/>
                    </a:lnTo>
                    <a:lnTo>
                      <a:pt x="95959" y="130626"/>
                    </a:lnTo>
                    <a:cubicBezTo>
                      <a:pt x="95965" y="129017"/>
                      <a:pt x="95934" y="127587"/>
                      <a:pt x="95903" y="126289"/>
                    </a:cubicBezTo>
                    <a:cubicBezTo>
                      <a:pt x="95883" y="125782"/>
                      <a:pt x="95871" y="125314"/>
                      <a:pt x="95845" y="124858"/>
                    </a:cubicBezTo>
                    <a:cubicBezTo>
                      <a:pt x="95649" y="120787"/>
                      <a:pt x="95225" y="118304"/>
                      <a:pt x="94573" y="116918"/>
                    </a:cubicBezTo>
                    <a:cubicBezTo>
                      <a:pt x="94503" y="116772"/>
                      <a:pt x="94433" y="116652"/>
                      <a:pt x="94363" y="116544"/>
                    </a:cubicBezTo>
                    <a:cubicBezTo>
                      <a:pt x="94351" y="116500"/>
                      <a:pt x="94339" y="116494"/>
                      <a:pt x="94319" y="116468"/>
                    </a:cubicBezTo>
                    <a:cubicBezTo>
                      <a:pt x="94263" y="116360"/>
                      <a:pt x="94205" y="116278"/>
                      <a:pt x="94129" y="116202"/>
                    </a:cubicBezTo>
                    <a:cubicBezTo>
                      <a:pt x="94103" y="116132"/>
                      <a:pt x="94073" y="116101"/>
                      <a:pt x="94035" y="116076"/>
                    </a:cubicBezTo>
                    <a:cubicBezTo>
                      <a:pt x="93977" y="115994"/>
                      <a:pt x="93901" y="115918"/>
                      <a:pt x="93831" y="115860"/>
                    </a:cubicBezTo>
                    <a:cubicBezTo>
                      <a:pt x="93743" y="115778"/>
                      <a:pt x="93648" y="115702"/>
                      <a:pt x="93547" y="115645"/>
                    </a:cubicBezTo>
                    <a:lnTo>
                      <a:pt x="93553" y="115632"/>
                    </a:lnTo>
                    <a:lnTo>
                      <a:pt x="93547" y="115626"/>
                    </a:lnTo>
                    <a:lnTo>
                      <a:pt x="93541" y="115639"/>
                    </a:lnTo>
                    <a:cubicBezTo>
                      <a:pt x="93245" y="115451"/>
                      <a:pt x="92922" y="115368"/>
                      <a:pt x="92572" y="115368"/>
                    </a:cubicBezTo>
                    <a:cubicBezTo>
                      <a:pt x="91506" y="115368"/>
                      <a:pt x="90193" y="116133"/>
                      <a:pt x="88653" y="117020"/>
                    </a:cubicBezTo>
                    <a:cubicBezTo>
                      <a:pt x="87215" y="117842"/>
                      <a:pt x="85944" y="118748"/>
                      <a:pt x="84644" y="119875"/>
                    </a:cubicBezTo>
                    <a:cubicBezTo>
                      <a:pt x="83176" y="121123"/>
                      <a:pt x="81903" y="122470"/>
                      <a:pt x="80390" y="124110"/>
                    </a:cubicBezTo>
                    <a:cubicBezTo>
                      <a:pt x="77800" y="126915"/>
                      <a:pt x="74863" y="130080"/>
                      <a:pt x="70399" y="132967"/>
                    </a:cubicBezTo>
                    <a:cubicBezTo>
                      <a:pt x="69899" y="133329"/>
                      <a:pt x="69311" y="133703"/>
                      <a:pt x="68765" y="134019"/>
                    </a:cubicBezTo>
                    <a:cubicBezTo>
                      <a:pt x="66401" y="135384"/>
                      <a:pt x="64150" y="136030"/>
                      <a:pt x="62108" y="136030"/>
                    </a:cubicBezTo>
                    <a:cubicBezTo>
                      <a:pt x="56146" y="136030"/>
                      <a:pt x="51968" y="130520"/>
                      <a:pt x="51968" y="121319"/>
                    </a:cubicBezTo>
                    <a:cubicBezTo>
                      <a:pt x="51968" y="117856"/>
                      <a:pt x="52596" y="114151"/>
                      <a:pt x="53716" y="110498"/>
                    </a:cubicBezTo>
                    <a:cubicBezTo>
                      <a:pt x="53950" y="110252"/>
                      <a:pt x="54063" y="110130"/>
                      <a:pt x="54060" y="110130"/>
                    </a:cubicBezTo>
                    <a:lnTo>
                      <a:pt x="54060" y="110130"/>
                    </a:lnTo>
                    <a:cubicBezTo>
                      <a:pt x="54057" y="110130"/>
                      <a:pt x="53932" y="110259"/>
                      <a:pt x="53691" y="110516"/>
                    </a:cubicBezTo>
                    <a:cubicBezTo>
                      <a:pt x="54317" y="108478"/>
                      <a:pt x="55089" y="106433"/>
                      <a:pt x="56015" y="104452"/>
                    </a:cubicBezTo>
                    <a:cubicBezTo>
                      <a:pt x="56971" y="102374"/>
                      <a:pt x="58104" y="100355"/>
                      <a:pt x="59376" y="98474"/>
                    </a:cubicBezTo>
                    <a:cubicBezTo>
                      <a:pt x="62163" y="94365"/>
                      <a:pt x="65410" y="91156"/>
                      <a:pt x="68785" y="89212"/>
                    </a:cubicBezTo>
                    <a:cubicBezTo>
                      <a:pt x="69197" y="88971"/>
                      <a:pt x="69595" y="88794"/>
                      <a:pt x="69937" y="88635"/>
                    </a:cubicBezTo>
                    <a:lnTo>
                      <a:pt x="70083" y="88566"/>
                    </a:lnTo>
                    <a:lnTo>
                      <a:pt x="70171" y="88528"/>
                    </a:lnTo>
                    <a:cubicBezTo>
                      <a:pt x="70279" y="88458"/>
                      <a:pt x="70399" y="88401"/>
                      <a:pt x="70513" y="88351"/>
                    </a:cubicBezTo>
                    <a:cubicBezTo>
                      <a:pt x="71476" y="87863"/>
                      <a:pt x="72394" y="87457"/>
                      <a:pt x="73331" y="87109"/>
                    </a:cubicBezTo>
                    <a:lnTo>
                      <a:pt x="73843" y="86925"/>
                    </a:lnTo>
                    <a:cubicBezTo>
                      <a:pt x="74477" y="86717"/>
                      <a:pt x="75117" y="86521"/>
                      <a:pt x="75731" y="86381"/>
                    </a:cubicBezTo>
                    <a:cubicBezTo>
                      <a:pt x="76073" y="86287"/>
                      <a:pt x="76401" y="86223"/>
                      <a:pt x="76731" y="86153"/>
                    </a:cubicBezTo>
                    <a:cubicBezTo>
                      <a:pt x="77092" y="86089"/>
                      <a:pt x="77434" y="86033"/>
                      <a:pt x="77768" y="85983"/>
                    </a:cubicBezTo>
                    <a:cubicBezTo>
                      <a:pt x="78642" y="85862"/>
                      <a:pt x="79516" y="85767"/>
                      <a:pt x="80428" y="85697"/>
                    </a:cubicBezTo>
                    <a:cubicBezTo>
                      <a:pt x="82911" y="85507"/>
                      <a:pt x="85050" y="85343"/>
                      <a:pt x="88659" y="83260"/>
                    </a:cubicBezTo>
                    <a:cubicBezTo>
                      <a:pt x="91806" y="81443"/>
                      <a:pt x="93173" y="80113"/>
                      <a:pt x="94065" y="78005"/>
                    </a:cubicBezTo>
                    <a:cubicBezTo>
                      <a:pt x="95345" y="74934"/>
                      <a:pt x="95972" y="69444"/>
                      <a:pt x="95972" y="61221"/>
                    </a:cubicBezTo>
                    <a:lnTo>
                      <a:pt x="95959" y="54383"/>
                    </a:lnTo>
                    <a:lnTo>
                      <a:pt x="95965" y="47101"/>
                    </a:lnTo>
                    <a:lnTo>
                      <a:pt x="95972" y="31931"/>
                    </a:lnTo>
                    <a:lnTo>
                      <a:pt x="95959" y="31931"/>
                    </a:lnTo>
                    <a:lnTo>
                      <a:pt x="74015" y="44600"/>
                    </a:lnTo>
                    <a:lnTo>
                      <a:pt x="73970" y="44638"/>
                    </a:lnTo>
                    <a:lnTo>
                      <a:pt x="73926" y="44651"/>
                    </a:lnTo>
                    <a:lnTo>
                      <a:pt x="67309" y="48095"/>
                    </a:lnTo>
                    <a:lnTo>
                      <a:pt x="67246" y="48139"/>
                    </a:lnTo>
                    <a:lnTo>
                      <a:pt x="67170" y="48159"/>
                    </a:lnTo>
                    <a:cubicBezTo>
                      <a:pt x="67025" y="48241"/>
                      <a:pt x="66866" y="48291"/>
                      <a:pt x="66702" y="48361"/>
                    </a:cubicBezTo>
                    <a:lnTo>
                      <a:pt x="66468" y="48456"/>
                    </a:lnTo>
                    <a:cubicBezTo>
                      <a:pt x="66082" y="48620"/>
                      <a:pt x="65714" y="48760"/>
                      <a:pt x="65366" y="48892"/>
                    </a:cubicBezTo>
                    <a:cubicBezTo>
                      <a:pt x="65150" y="48975"/>
                      <a:pt x="64948" y="49044"/>
                      <a:pt x="64746" y="49108"/>
                    </a:cubicBezTo>
                    <a:lnTo>
                      <a:pt x="64580" y="49184"/>
                    </a:lnTo>
                    <a:cubicBezTo>
                      <a:pt x="64232" y="49286"/>
                      <a:pt x="63884" y="49418"/>
                      <a:pt x="63543" y="49514"/>
                    </a:cubicBezTo>
                    <a:cubicBezTo>
                      <a:pt x="63302" y="49576"/>
                      <a:pt x="63074" y="49652"/>
                      <a:pt x="62833" y="49704"/>
                    </a:cubicBezTo>
                    <a:cubicBezTo>
                      <a:pt x="62473" y="49798"/>
                      <a:pt x="62125" y="49868"/>
                      <a:pt x="61775" y="49932"/>
                    </a:cubicBezTo>
                    <a:lnTo>
                      <a:pt x="61661" y="49950"/>
                    </a:lnTo>
                    <a:cubicBezTo>
                      <a:pt x="61497" y="49982"/>
                      <a:pt x="61339" y="50014"/>
                      <a:pt x="61181" y="50026"/>
                    </a:cubicBezTo>
                    <a:cubicBezTo>
                      <a:pt x="60757" y="50090"/>
                      <a:pt x="60307" y="50114"/>
                      <a:pt x="59890" y="50128"/>
                    </a:cubicBezTo>
                    <a:cubicBezTo>
                      <a:pt x="59833" y="50134"/>
                      <a:pt x="59784" y="50135"/>
                      <a:pt x="59739" y="50135"/>
                    </a:cubicBezTo>
                    <a:cubicBezTo>
                      <a:pt x="59695" y="50135"/>
                      <a:pt x="59656" y="50134"/>
                      <a:pt x="59618" y="50134"/>
                    </a:cubicBezTo>
                    <a:cubicBezTo>
                      <a:pt x="59116" y="50134"/>
                      <a:pt x="58616" y="50070"/>
                      <a:pt x="58136" y="49982"/>
                    </a:cubicBezTo>
                    <a:cubicBezTo>
                      <a:pt x="58066" y="49956"/>
                      <a:pt x="57970" y="49944"/>
                      <a:pt x="57882" y="49918"/>
                    </a:cubicBezTo>
                    <a:cubicBezTo>
                      <a:pt x="57477" y="49804"/>
                      <a:pt x="57116" y="49678"/>
                      <a:pt x="56787" y="49532"/>
                    </a:cubicBezTo>
                    <a:cubicBezTo>
                      <a:pt x="56667" y="49482"/>
                      <a:pt x="56578" y="49430"/>
                      <a:pt x="56483" y="49374"/>
                    </a:cubicBezTo>
                    <a:lnTo>
                      <a:pt x="56439" y="49348"/>
                    </a:lnTo>
                    <a:cubicBezTo>
                      <a:pt x="56129" y="49172"/>
                      <a:pt x="55811" y="48968"/>
                      <a:pt x="55515" y="48734"/>
                    </a:cubicBezTo>
                    <a:lnTo>
                      <a:pt x="55457" y="48684"/>
                    </a:lnTo>
                    <a:cubicBezTo>
                      <a:pt x="55393" y="48620"/>
                      <a:pt x="55305" y="48551"/>
                      <a:pt x="55241" y="48494"/>
                    </a:cubicBezTo>
                    <a:cubicBezTo>
                      <a:pt x="54913" y="48203"/>
                      <a:pt x="54621" y="47849"/>
                      <a:pt x="54337" y="47475"/>
                    </a:cubicBezTo>
                    <a:cubicBezTo>
                      <a:pt x="54305" y="47437"/>
                      <a:pt x="54261" y="47367"/>
                      <a:pt x="54223" y="47329"/>
                    </a:cubicBezTo>
                    <a:cubicBezTo>
                      <a:pt x="53602" y="46429"/>
                      <a:pt x="53096" y="45271"/>
                      <a:pt x="52710" y="43872"/>
                    </a:cubicBezTo>
                    <a:cubicBezTo>
                      <a:pt x="52684" y="43802"/>
                      <a:pt x="52666" y="43726"/>
                      <a:pt x="52646" y="43650"/>
                    </a:cubicBezTo>
                    <a:cubicBezTo>
                      <a:pt x="52488" y="43004"/>
                      <a:pt x="52368" y="42352"/>
                      <a:pt x="52248" y="41669"/>
                    </a:cubicBezTo>
                    <a:lnTo>
                      <a:pt x="52196" y="41327"/>
                    </a:lnTo>
                    <a:cubicBezTo>
                      <a:pt x="52082" y="40561"/>
                      <a:pt x="51994" y="39751"/>
                      <a:pt x="51936" y="38915"/>
                    </a:cubicBezTo>
                    <a:cubicBezTo>
                      <a:pt x="51868" y="37820"/>
                      <a:pt x="51848" y="36856"/>
                      <a:pt x="51842" y="35900"/>
                    </a:cubicBezTo>
                    <a:cubicBezTo>
                      <a:pt x="51842" y="32685"/>
                      <a:pt x="52114" y="29854"/>
                      <a:pt x="52500" y="27329"/>
                    </a:cubicBezTo>
                    <a:lnTo>
                      <a:pt x="52520" y="27315"/>
                    </a:lnTo>
                    <a:cubicBezTo>
                      <a:pt x="52576" y="26967"/>
                      <a:pt x="52628" y="26599"/>
                      <a:pt x="52684" y="26257"/>
                    </a:cubicBezTo>
                    <a:cubicBezTo>
                      <a:pt x="52848" y="25175"/>
                      <a:pt x="53058" y="24168"/>
                      <a:pt x="53280" y="23194"/>
                    </a:cubicBezTo>
                    <a:cubicBezTo>
                      <a:pt x="53349" y="22870"/>
                      <a:pt x="53412" y="22548"/>
                      <a:pt x="53501" y="22224"/>
                    </a:cubicBezTo>
                    <a:cubicBezTo>
                      <a:pt x="53710" y="21269"/>
                      <a:pt x="53925" y="20357"/>
                      <a:pt x="54140" y="19451"/>
                    </a:cubicBezTo>
                    <a:cubicBezTo>
                      <a:pt x="55001" y="15894"/>
                      <a:pt x="55761" y="12809"/>
                      <a:pt x="55907" y="8562"/>
                    </a:cubicBezTo>
                    <a:lnTo>
                      <a:pt x="55919" y="8486"/>
                    </a:lnTo>
                    <a:lnTo>
                      <a:pt x="55919" y="8397"/>
                    </a:lnTo>
                    <a:cubicBezTo>
                      <a:pt x="55971" y="7777"/>
                      <a:pt x="55989" y="7385"/>
                      <a:pt x="55989" y="7005"/>
                    </a:cubicBezTo>
                    <a:cubicBezTo>
                      <a:pt x="55983" y="4168"/>
                      <a:pt x="55147" y="1983"/>
                      <a:pt x="53640" y="837"/>
                    </a:cubicBezTo>
                    <a:cubicBezTo>
                      <a:pt x="53494" y="737"/>
                      <a:pt x="53349" y="635"/>
                      <a:pt x="53210" y="553"/>
                    </a:cubicBezTo>
                    <a:lnTo>
                      <a:pt x="53216" y="539"/>
                    </a:lnTo>
                    <a:cubicBezTo>
                      <a:pt x="52678" y="229"/>
                      <a:pt x="52082" y="53"/>
                      <a:pt x="51442" y="7"/>
                    </a:cubicBezTo>
                    <a:cubicBezTo>
                      <a:pt x="51364" y="3"/>
                      <a:pt x="51285" y="1"/>
                      <a:pt x="5120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7" name="Google Shape;2667;p67"/>
              <p:cNvSpPr/>
              <p:nvPr/>
            </p:nvSpPr>
            <p:spPr>
              <a:xfrm>
                <a:off x="4598905" y="1556213"/>
                <a:ext cx="805364" cy="1473387"/>
              </a:xfrm>
              <a:custGeom>
                <a:avLst/>
                <a:gdLst/>
                <a:ahLst/>
                <a:cxnLst/>
                <a:rect l="l" t="t" r="r" b="b"/>
                <a:pathLst>
                  <a:path w="55696" h="101894" extrusionOk="0">
                    <a:moveTo>
                      <a:pt x="39874" y="1"/>
                    </a:moveTo>
                    <a:cubicBezTo>
                      <a:pt x="39834" y="1"/>
                      <a:pt x="39795" y="1"/>
                      <a:pt x="39755" y="3"/>
                    </a:cubicBezTo>
                    <a:cubicBezTo>
                      <a:pt x="39604" y="11"/>
                      <a:pt x="39442" y="26"/>
                      <a:pt x="39284" y="57"/>
                    </a:cubicBezTo>
                    <a:cubicBezTo>
                      <a:pt x="39165" y="76"/>
                      <a:pt x="39042" y="104"/>
                      <a:pt x="38918" y="141"/>
                    </a:cubicBezTo>
                    <a:cubicBezTo>
                      <a:pt x="38798" y="177"/>
                      <a:pt x="38675" y="215"/>
                      <a:pt x="38540" y="261"/>
                    </a:cubicBezTo>
                    <a:lnTo>
                      <a:pt x="38537" y="269"/>
                    </a:lnTo>
                    <a:cubicBezTo>
                      <a:pt x="38414" y="312"/>
                      <a:pt x="38286" y="369"/>
                      <a:pt x="38154" y="435"/>
                    </a:cubicBezTo>
                    <a:cubicBezTo>
                      <a:pt x="38020" y="492"/>
                      <a:pt x="37893" y="566"/>
                      <a:pt x="37758" y="643"/>
                    </a:cubicBezTo>
                    <a:lnTo>
                      <a:pt x="1" y="22486"/>
                    </a:lnTo>
                    <a:lnTo>
                      <a:pt x="12291" y="29579"/>
                    </a:lnTo>
                    <a:lnTo>
                      <a:pt x="12294" y="42821"/>
                    </a:lnTo>
                    <a:cubicBezTo>
                      <a:pt x="12291" y="47452"/>
                      <a:pt x="12677" y="49202"/>
                      <a:pt x="13413" y="49611"/>
                    </a:cubicBezTo>
                    <a:cubicBezTo>
                      <a:pt x="13542" y="49684"/>
                      <a:pt x="13684" y="49719"/>
                      <a:pt x="13830" y="49719"/>
                    </a:cubicBezTo>
                    <a:cubicBezTo>
                      <a:pt x="13838" y="49719"/>
                      <a:pt x="13845" y="49719"/>
                      <a:pt x="13852" y="49719"/>
                    </a:cubicBezTo>
                    <a:cubicBezTo>
                      <a:pt x="13933" y="49719"/>
                      <a:pt x="14014" y="49711"/>
                      <a:pt x="14099" y="49684"/>
                    </a:cubicBezTo>
                    <a:cubicBezTo>
                      <a:pt x="14184" y="49668"/>
                      <a:pt x="14273" y="49645"/>
                      <a:pt x="14365" y="49607"/>
                    </a:cubicBezTo>
                    <a:cubicBezTo>
                      <a:pt x="14454" y="49572"/>
                      <a:pt x="14546" y="49534"/>
                      <a:pt x="14650" y="49491"/>
                    </a:cubicBezTo>
                    <a:cubicBezTo>
                      <a:pt x="14943" y="49360"/>
                      <a:pt x="15260" y="49171"/>
                      <a:pt x="15602" y="48974"/>
                    </a:cubicBezTo>
                    <a:cubicBezTo>
                      <a:pt x="15703" y="48920"/>
                      <a:pt x="15803" y="48855"/>
                      <a:pt x="15899" y="48794"/>
                    </a:cubicBezTo>
                    <a:cubicBezTo>
                      <a:pt x="15992" y="48743"/>
                      <a:pt x="16073" y="48693"/>
                      <a:pt x="16162" y="48635"/>
                    </a:cubicBezTo>
                    <a:cubicBezTo>
                      <a:pt x="16944" y="48123"/>
                      <a:pt x="17568" y="47579"/>
                      <a:pt x="18158" y="46993"/>
                    </a:cubicBezTo>
                    <a:cubicBezTo>
                      <a:pt x="18555" y="46604"/>
                      <a:pt x="18933" y="46191"/>
                      <a:pt x="19331" y="45764"/>
                    </a:cubicBezTo>
                    <a:cubicBezTo>
                      <a:pt x="20510" y="44499"/>
                      <a:pt x="21840" y="43068"/>
                      <a:pt x="23849" y="41766"/>
                    </a:cubicBezTo>
                    <a:cubicBezTo>
                      <a:pt x="24073" y="41604"/>
                      <a:pt x="24334" y="41430"/>
                      <a:pt x="24596" y="41287"/>
                    </a:cubicBezTo>
                    <a:cubicBezTo>
                      <a:pt x="25665" y="40668"/>
                      <a:pt x="26684" y="40375"/>
                      <a:pt x="27608" y="40375"/>
                    </a:cubicBezTo>
                    <a:cubicBezTo>
                      <a:pt x="30303" y="40375"/>
                      <a:pt x="32194" y="42866"/>
                      <a:pt x="32191" y="47020"/>
                    </a:cubicBezTo>
                    <a:cubicBezTo>
                      <a:pt x="32191" y="49376"/>
                      <a:pt x="31574" y="52020"/>
                      <a:pt x="30448" y="54475"/>
                    </a:cubicBezTo>
                    <a:cubicBezTo>
                      <a:pt x="28999" y="57660"/>
                      <a:pt x="26863" y="60231"/>
                      <a:pt x="24589" y="61550"/>
                    </a:cubicBezTo>
                    <a:cubicBezTo>
                      <a:pt x="24369" y="61677"/>
                      <a:pt x="24130" y="61797"/>
                      <a:pt x="23868" y="61904"/>
                    </a:cubicBezTo>
                    <a:cubicBezTo>
                      <a:pt x="23856" y="61916"/>
                      <a:pt x="23833" y="61924"/>
                      <a:pt x="23813" y="61932"/>
                    </a:cubicBezTo>
                    <a:cubicBezTo>
                      <a:pt x="23397" y="62144"/>
                      <a:pt x="22996" y="62320"/>
                      <a:pt x="22576" y="62482"/>
                    </a:cubicBezTo>
                    <a:lnTo>
                      <a:pt x="22256" y="62598"/>
                    </a:lnTo>
                    <a:cubicBezTo>
                      <a:pt x="21986" y="62687"/>
                      <a:pt x="21736" y="62760"/>
                      <a:pt x="21497" y="62815"/>
                    </a:cubicBezTo>
                    <a:cubicBezTo>
                      <a:pt x="21297" y="62868"/>
                      <a:pt x="21112" y="62911"/>
                      <a:pt x="20922" y="62945"/>
                    </a:cubicBezTo>
                    <a:cubicBezTo>
                      <a:pt x="20811" y="62964"/>
                      <a:pt x="20695" y="62984"/>
                      <a:pt x="20587" y="63000"/>
                    </a:cubicBezTo>
                    <a:cubicBezTo>
                      <a:pt x="20175" y="63061"/>
                      <a:pt x="19762" y="63112"/>
                      <a:pt x="19326" y="63142"/>
                    </a:cubicBezTo>
                    <a:cubicBezTo>
                      <a:pt x="18201" y="63227"/>
                      <a:pt x="17230" y="63300"/>
                      <a:pt x="15602" y="64245"/>
                    </a:cubicBezTo>
                    <a:cubicBezTo>
                      <a:pt x="13741" y="65316"/>
                      <a:pt x="13089" y="66026"/>
                      <a:pt x="12669" y="68393"/>
                    </a:cubicBezTo>
                    <a:cubicBezTo>
                      <a:pt x="12415" y="69804"/>
                      <a:pt x="12287" y="71708"/>
                      <a:pt x="12287" y="74210"/>
                    </a:cubicBezTo>
                    <a:lnTo>
                      <a:pt x="12291" y="78439"/>
                    </a:lnTo>
                    <a:lnTo>
                      <a:pt x="12291" y="82934"/>
                    </a:lnTo>
                    <a:lnTo>
                      <a:pt x="12287" y="82930"/>
                    </a:lnTo>
                    <a:lnTo>
                      <a:pt x="12291" y="87456"/>
                    </a:lnTo>
                    <a:lnTo>
                      <a:pt x="19550" y="83262"/>
                    </a:lnTo>
                    <a:lnTo>
                      <a:pt x="22214" y="81723"/>
                    </a:lnTo>
                    <a:lnTo>
                      <a:pt x="22315" y="81666"/>
                    </a:lnTo>
                    <a:lnTo>
                      <a:pt x="22379" y="81635"/>
                    </a:lnTo>
                    <a:lnTo>
                      <a:pt x="22407" y="81616"/>
                    </a:lnTo>
                    <a:lnTo>
                      <a:pt x="24507" y="80490"/>
                    </a:lnTo>
                    <a:lnTo>
                      <a:pt x="24527" y="80483"/>
                    </a:lnTo>
                    <a:lnTo>
                      <a:pt x="24546" y="80474"/>
                    </a:lnTo>
                    <a:lnTo>
                      <a:pt x="24605" y="80447"/>
                    </a:lnTo>
                    <a:cubicBezTo>
                      <a:pt x="25360" y="80081"/>
                      <a:pt x="26023" y="79800"/>
                      <a:pt x="26647" y="79604"/>
                    </a:cubicBezTo>
                    <a:lnTo>
                      <a:pt x="26728" y="79572"/>
                    </a:lnTo>
                    <a:cubicBezTo>
                      <a:pt x="26820" y="79542"/>
                      <a:pt x="26906" y="79515"/>
                      <a:pt x="26998" y="79492"/>
                    </a:cubicBezTo>
                    <a:cubicBezTo>
                      <a:pt x="27110" y="79457"/>
                      <a:pt x="27222" y="79426"/>
                      <a:pt x="27334" y="79407"/>
                    </a:cubicBezTo>
                    <a:lnTo>
                      <a:pt x="27395" y="79395"/>
                    </a:lnTo>
                    <a:cubicBezTo>
                      <a:pt x="27523" y="79360"/>
                      <a:pt x="27653" y="79330"/>
                      <a:pt x="27785" y="79307"/>
                    </a:cubicBezTo>
                    <a:cubicBezTo>
                      <a:pt x="27904" y="79287"/>
                      <a:pt x="28020" y="79272"/>
                      <a:pt x="28135" y="79260"/>
                    </a:cubicBezTo>
                    <a:cubicBezTo>
                      <a:pt x="28267" y="79245"/>
                      <a:pt x="28405" y="79229"/>
                      <a:pt x="28540" y="79229"/>
                    </a:cubicBezTo>
                    <a:cubicBezTo>
                      <a:pt x="28640" y="79225"/>
                      <a:pt x="28745" y="79225"/>
                      <a:pt x="28841" y="79225"/>
                    </a:cubicBezTo>
                    <a:cubicBezTo>
                      <a:pt x="28968" y="79234"/>
                      <a:pt x="29099" y="79245"/>
                      <a:pt x="29254" y="79272"/>
                    </a:cubicBezTo>
                    <a:lnTo>
                      <a:pt x="29304" y="79280"/>
                    </a:lnTo>
                    <a:cubicBezTo>
                      <a:pt x="29369" y="79291"/>
                      <a:pt x="29439" y="79303"/>
                      <a:pt x="29500" y="79314"/>
                    </a:cubicBezTo>
                    <a:cubicBezTo>
                      <a:pt x="29647" y="79353"/>
                      <a:pt x="29797" y="79403"/>
                      <a:pt x="29971" y="79476"/>
                    </a:cubicBezTo>
                    <a:cubicBezTo>
                      <a:pt x="30024" y="79503"/>
                      <a:pt x="30063" y="79515"/>
                      <a:pt x="30110" y="79534"/>
                    </a:cubicBezTo>
                    <a:cubicBezTo>
                      <a:pt x="30507" y="79742"/>
                      <a:pt x="30853" y="80051"/>
                      <a:pt x="31142" y="80455"/>
                    </a:cubicBezTo>
                    <a:cubicBezTo>
                      <a:pt x="31165" y="80483"/>
                      <a:pt x="31185" y="80517"/>
                      <a:pt x="31208" y="80556"/>
                    </a:cubicBezTo>
                    <a:cubicBezTo>
                      <a:pt x="31327" y="80741"/>
                      <a:pt x="31435" y="80933"/>
                      <a:pt x="31528" y="81149"/>
                    </a:cubicBezTo>
                    <a:cubicBezTo>
                      <a:pt x="31551" y="81191"/>
                      <a:pt x="31571" y="81238"/>
                      <a:pt x="31585" y="81276"/>
                    </a:cubicBezTo>
                    <a:lnTo>
                      <a:pt x="31601" y="81315"/>
                    </a:lnTo>
                    <a:cubicBezTo>
                      <a:pt x="31690" y="81527"/>
                      <a:pt x="31767" y="81759"/>
                      <a:pt x="31840" y="82001"/>
                    </a:cubicBezTo>
                    <a:lnTo>
                      <a:pt x="31891" y="82182"/>
                    </a:lnTo>
                    <a:cubicBezTo>
                      <a:pt x="31955" y="82444"/>
                      <a:pt x="32017" y="82737"/>
                      <a:pt x="32064" y="83046"/>
                    </a:cubicBezTo>
                    <a:lnTo>
                      <a:pt x="32087" y="83177"/>
                    </a:lnTo>
                    <a:cubicBezTo>
                      <a:pt x="32195" y="83929"/>
                      <a:pt x="32252" y="84739"/>
                      <a:pt x="32249" y="85656"/>
                    </a:cubicBezTo>
                    <a:cubicBezTo>
                      <a:pt x="32249" y="88798"/>
                      <a:pt x="31694" y="91080"/>
                      <a:pt x="31208" y="93096"/>
                    </a:cubicBezTo>
                    <a:cubicBezTo>
                      <a:pt x="30818" y="94708"/>
                      <a:pt x="30483" y="96107"/>
                      <a:pt x="30410" y="98023"/>
                    </a:cubicBezTo>
                    <a:lnTo>
                      <a:pt x="30410" y="98062"/>
                    </a:lnTo>
                    <a:lnTo>
                      <a:pt x="30402" y="98100"/>
                    </a:lnTo>
                    <a:cubicBezTo>
                      <a:pt x="30383" y="98363"/>
                      <a:pt x="30375" y="98551"/>
                      <a:pt x="30375" y="98724"/>
                    </a:cubicBezTo>
                    <a:cubicBezTo>
                      <a:pt x="30371" y="100012"/>
                      <a:pt x="30749" y="101000"/>
                      <a:pt x="31432" y="101516"/>
                    </a:cubicBezTo>
                    <a:cubicBezTo>
                      <a:pt x="31497" y="101562"/>
                      <a:pt x="31567" y="101608"/>
                      <a:pt x="31628" y="101647"/>
                    </a:cubicBezTo>
                    <a:cubicBezTo>
                      <a:pt x="31636" y="101651"/>
                      <a:pt x="31636" y="101651"/>
                      <a:pt x="31640" y="101655"/>
                    </a:cubicBezTo>
                    <a:lnTo>
                      <a:pt x="31732" y="101705"/>
                    </a:lnTo>
                    <a:cubicBezTo>
                      <a:pt x="31763" y="101724"/>
                      <a:pt x="31798" y="101735"/>
                      <a:pt x="31832" y="101747"/>
                    </a:cubicBezTo>
                    <a:cubicBezTo>
                      <a:pt x="31868" y="101767"/>
                      <a:pt x="31898" y="101778"/>
                      <a:pt x="31937" y="101786"/>
                    </a:cubicBezTo>
                    <a:cubicBezTo>
                      <a:pt x="31979" y="101801"/>
                      <a:pt x="32025" y="101813"/>
                      <a:pt x="32071" y="101824"/>
                    </a:cubicBezTo>
                    <a:cubicBezTo>
                      <a:pt x="32110" y="101840"/>
                      <a:pt x="32153" y="101847"/>
                      <a:pt x="32187" y="101855"/>
                    </a:cubicBezTo>
                    <a:cubicBezTo>
                      <a:pt x="32226" y="101865"/>
                      <a:pt x="32269" y="101875"/>
                      <a:pt x="32309" y="101875"/>
                    </a:cubicBezTo>
                    <a:cubicBezTo>
                      <a:pt x="32316" y="101875"/>
                      <a:pt x="32323" y="101875"/>
                      <a:pt x="32330" y="101874"/>
                    </a:cubicBezTo>
                    <a:cubicBezTo>
                      <a:pt x="32384" y="101890"/>
                      <a:pt x="32437" y="101890"/>
                      <a:pt x="32492" y="101890"/>
                    </a:cubicBezTo>
                    <a:cubicBezTo>
                      <a:pt x="32507" y="101890"/>
                      <a:pt x="32523" y="101890"/>
                      <a:pt x="32538" y="101893"/>
                    </a:cubicBezTo>
                    <a:cubicBezTo>
                      <a:pt x="32619" y="101893"/>
                      <a:pt x="32700" y="101886"/>
                      <a:pt x="32793" y="101879"/>
                    </a:cubicBezTo>
                    <a:cubicBezTo>
                      <a:pt x="33167" y="101840"/>
                      <a:pt x="33575" y="101697"/>
                      <a:pt x="33991" y="101458"/>
                    </a:cubicBezTo>
                    <a:cubicBezTo>
                      <a:pt x="35985" y="100301"/>
                      <a:pt x="37611" y="97206"/>
                      <a:pt x="37615" y="94541"/>
                    </a:cubicBezTo>
                    <a:cubicBezTo>
                      <a:pt x="37611" y="94388"/>
                      <a:pt x="37596" y="94199"/>
                      <a:pt x="37581" y="94014"/>
                    </a:cubicBezTo>
                    <a:lnTo>
                      <a:pt x="37581" y="93983"/>
                    </a:lnTo>
                    <a:lnTo>
                      <a:pt x="37576" y="93948"/>
                    </a:lnTo>
                    <a:cubicBezTo>
                      <a:pt x="37503" y="92048"/>
                      <a:pt x="37164" y="91041"/>
                      <a:pt x="36779" y="89877"/>
                    </a:cubicBezTo>
                    <a:cubicBezTo>
                      <a:pt x="36293" y="88424"/>
                      <a:pt x="35738" y="86774"/>
                      <a:pt x="35738" y="83632"/>
                    </a:cubicBezTo>
                    <a:cubicBezTo>
                      <a:pt x="35738" y="83566"/>
                      <a:pt x="35741" y="83490"/>
                      <a:pt x="35745" y="83420"/>
                    </a:cubicBezTo>
                    <a:lnTo>
                      <a:pt x="35741" y="83358"/>
                    </a:lnTo>
                    <a:cubicBezTo>
                      <a:pt x="35753" y="82953"/>
                      <a:pt x="35757" y="82649"/>
                      <a:pt x="35777" y="82367"/>
                    </a:cubicBezTo>
                    <a:cubicBezTo>
                      <a:pt x="35784" y="82232"/>
                      <a:pt x="35791" y="82097"/>
                      <a:pt x="35803" y="81967"/>
                    </a:cubicBezTo>
                    <a:lnTo>
                      <a:pt x="35815" y="81828"/>
                    </a:lnTo>
                    <a:cubicBezTo>
                      <a:pt x="35838" y="81577"/>
                      <a:pt x="35853" y="81346"/>
                      <a:pt x="35880" y="81122"/>
                    </a:cubicBezTo>
                    <a:cubicBezTo>
                      <a:pt x="35903" y="80941"/>
                      <a:pt x="35927" y="80764"/>
                      <a:pt x="35957" y="80590"/>
                    </a:cubicBezTo>
                    <a:lnTo>
                      <a:pt x="35965" y="80552"/>
                    </a:lnTo>
                    <a:cubicBezTo>
                      <a:pt x="35996" y="80339"/>
                      <a:pt x="36026" y="80127"/>
                      <a:pt x="36069" y="79919"/>
                    </a:cubicBezTo>
                    <a:cubicBezTo>
                      <a:pt x="36100" y="79730"/>
                      <a:pt x="36142" y="79538"/>
                      <a:pt x="36185" y="79345"/>
                    </a:cubicBezTo>
                    <a:cubicBezTo>
                      <a:pt x="36227" y="79148"/>
                      <a:pt x="36277" y="78951"/>
                      <a:pt x="36332" y="78759"/>
                    </a:cubicBezTo>
                    <a:cubicBezTo>
                      <a:pt x="36382" y="78563"/>
                      <a:pt x="36432" y="78378"/>
                      <a:pt x="36489" y="78184"/>
                    </a:cubicBezTo>
                    <a:cubicBezTo>
                      <a:pt x="36544" y="78011"/>
                      <a:pt x="36605" y="77826"/>
                      <a:pt x="36667" y="77652"/>
                    </a:cubicBezTo>
                    <a:lnTo>
                      <a:pt x="36713" y="77533"/>
                    </a:lnTo>
                    <a:cubicBezTo>
                      <a:pt x="36763" y="77379"/>
                      <a:pt x="36817" y="77232"/>
                      <a:pt x="36875" y="77078"/>
                    </a:cubicBezTo>
                    <a:lnTo>
                      <a:pt x="36875" y="77074"/>
                    </a:lnTo>
                    <a:cubicBezTo>
                      <a:pt x="36937" y="76932"/>
                      <a:pt x="36998" y="76782"/>
                      <a:pt x="37067" y="76635"/>
                    </a:cubicBezTo>
                    <a:lnTo>
                      <a:pt x="37102" y="76550"/>
                    </a:lnTo>
                    <a:cubicBezTo>
                      <a:pt x="37257" y="76203"/>
                      <a:pt x="37430" y="75864"/>
                      <a:pt x="37611" y="75536"/>
                    </a:cubicBezTo>
                    <a:lnTo>
                      <a:pt x="37654" y="75448"/>
                    </a:lnTo>
                    <a:cubicBezTo>
                      <a:pt x="37711" y="75332"/>
                      <a:pt x="37777" y="75216"/>
                      <a:pt x="37843" y="75108"/>
                    </a:cubicBezTo>
                    <a:cubicBezTo>
                      <a:pt x="37931" y="74950"/>
                      <a:pt x="38035" y="74804"/>
                      <a:pt x="38131" y="74657"/>
                    </a:cubicBezTo>
                    <a:lnTo>
                      <a:pt x="38190" y="74576"/>
                    </a:lnTo>
                    <a:lnTo>
                      <a:pt x="38236" y="74495"/>
                    </a:lnTo>
                    <a:cubicBezTo>
                      <a:pt x="38302" y="74391"/>
                      <a:pt x="38371" y="74287"/>
                      <a:pt x="38444" y="74186"/>
                    </a:cubicBezTo>
                    <a:cubicBezTo>
                      <a:pt x="38563" y="74017"/>
                      <a:pt x="38691" y="73852"/>
                      <a:pt x="38822" y="73682"/>
                    </a:cubicBezTo>
                    <a:cubicBezTo>
                      <a:pt x="38922" y="73555"/>
                      <a:pt x="39007" y="73451"/>
                      <a:pt x="39095" y="73339"/>
                    </a:cubicBezTo>
                    <a:cubicBezTo>
                      <a:pt x="39227" y="73177"/>
                      <a:pt x="39362" y="73023"/>
                      <a:pt x="39508" y="72864"/>
                    </a:cubicBezTo>
                    <a:cubicBezTo>
                      <a:pt x="39597" y="72764"/>
                      <a:pt x="39697" y="72660"/>
                      <a:pt x="39793" y="72560"/>
                    </a:cubicBezTo>
                    <a:cubicBezTo>
                      <a:pt x="39936" y="72402"/>
                      <a:pt x="40086" y="72252"/>
                      <a:pt x="40241" y="72101"/>
                    </a:cubicBezTo>
                    <a:cubicBezTo>
                      <a:pt x="40314" y="72032"/>
                      <a:pt x="40387" y="71959"/>
                      <a:pt x="40460" y="71897"/>
                    </a:cubicBezTo>
                    <a:lnTo>
                      <a:pt x="40503" y="71850"/>
                    </a:lnTo>
                    <a:cubicBezTo>
                      <a:pt x="40672" y="71693"/>
                      <a:pt x="40846" y="71538"/>
                      <a:pt x="41019" y="71384"/>
                    </a:cubicBezTo>
                    <a:cubicBezTo>
                      <a:pt x="41058" y="71353"/>
                      <a:pt x="41097" y="71318"/>
                      <a:pt x="41135" y="71288"/>
                    </a:cubicBezTo>
                    <a:lnTo>
                      <a:pt x="41181" y="71245"/>
                    </a:lnTo>
                    <a:cubicBezTo>
                      <a:pt x="41860" y="70675"/>
                      <a:pt x="42604" y="70124"/>
                      <a:pt x="43444" y="69565"/>
                    </a:cubicBezTo>
                    <a:lnTo>
                      <a:pt x="43460" y="69549"/>
                    </a:lnTo>
                    <a:lnTo>
                      <a:pt x="43479" y="69542"/>
                    </a:lnTo>
                    <a:lnTo>
                      <a:pt x="45433" y="68323"/>
                    </a:lnTo>
                    <a:lnTo>
                      <a:pt x="45445" y="68316"/>
                    </a:lnTo>
                    <a:lnTo>
                      <a:pt x="45464" y="68308"/>
                    </a:lnTo>
                    <a:lnTo>
                      <a:pt x="45584" y="68238"/>
                    </a:lnTo>
                    <a:cubicBezTo>
                      <a:pt x="45641" y="68204"/>
                      <a:pt x="45700" y="68169"/>
                      <a:pt x="45764" y="68126"/>
                    </a:cubicBezTo>
                    <a:lnTo>
                      <a:pt x="55696" y="62398"/>
                    </a:lnTo>
                    <a:lnTo>
                      <a:pt x="55692" y="12116"/>
                    </a:lnTo>
                    <a:cubicBezTo>
                      <a:pt x="55692" y="11260"/>
                      <a:pt x="55588" y="10497"/>
                      <a:pt x="55387" y="9842"/>
                    </a:cubicBezTo>
                    <a:cubicBezTo>
                      <a:pt x="55356" y="9730"/>
                      <a:pt x="55317" y="9625"/>
                      <a:pt x="55287" y="9521"/>
                    </a:cubicBezTo>
                    <a:cubicBezTo>
                      <a:pt x="55206" y="9313"/>
                      <a:pt x="55121" y="9125"/>
                      <a:pt x="55029" y="8939"/>
                    </a:cubicBezTo>
                    <a:cubicBezTo>
                      <a:pt x="54982" y="8842"/>
                      <a:pt x="54929" y="8758"/>
                      <a:pt x="54878" y="8677"/>
                    </a:cubicBezTo>
                    <a:cubicBezTo>
                      <a:pt x="54801" y="8554"/>
                      <a:pt x="54721" y="8431"/>
                      <a:pt x="54632" y="8315"/>
                    </a:cubicBezTo>
                    <a:cubicBezTo>
                      <a:pt x="54351" y="7960"/>
                      <a:pt x="54030" y="7682"/>
                      <a:pt x="53664" y="7490"/>
                    </a:cubicBezTo>
                    <a:lnTo>
                      <a:pt x="53664" y="7478"/>
                    </a:lnTo>
                    <a:lnTo>
                      <a:pt x="41547" y="485"/>
                    </a:lnTo>
                    <a:cubicBezTo>
                      <a:pt x="41051" y="170"/>
                      <a:pt x="40490" y="1"/>
                      <a:pt x="398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8" name="Google Shape;2668;p67"/>
              <p:cNvSpPr/>
              <p:nvPr/>
            </p:nvSpPr>
            <p:spPr>
              <a:xfrm>
                <a:off x="4598905" y="1881366"/>
                <a:ext cx="193966" cy="3923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27130" extrusionOk="0">
                    <a:moveTo>
                      <a:pt x="1" y="1"/>
                    </a:moveTo>
                    <a:lnTo>
                      <a:pt x="17" y="4604"/>
                    </a:lnTo>
                    <a:lnTo>
                      <a:pt x="8309" y="9392"/>
                    </a:lnTo>
                    <a:lnTo>
                      <a:pt x="8312" y="20460"/>
                    </a:lnTo>
                    <a:cubicBezTo>
                      <a:pt x="8301" y="21790"/>
                      <a:pt x="8305" y="23058"/>
                      <a:pt x="8339" y="24199"/>
                    </a:cubicBezTo>
                    <a:cubicBezTo>
                      <a:pt x="8339" y="24199"/>
                      <a:pt x="13073" y="26937"/>
                      <a:pt x="13413" y="27129"/>
                    </a:cubicBezTo>
                    <a:lnTo>
                      <a:pt x="13413" y="27126"/>
                    </a:lnTo>
                    <a:cubicBezTo>
                      <a:pt x="12680" y="26717"/>
                      <a:pt x="12294" y="24974"/>
                      <a:pt x="12294" y="20375"/>
                    </a:cubicBezTo>
                    <a:lnTo>
                      <a:pt x="12294" y="20336"/>
                    </a:lnTo>
                    <a:lnTo>
                      <a:pt x="12291" y="70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669" name="Google Shape;266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1333" y="2129465"/>
            <a:ext cx="981541" cy="23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67"/>
          <p:cNvSpPr/>
          <p:nvPr/>
        </p:nvSpPr>
        <p:spPr>
          <a:xfrm>
            <a:off x="2940455" y="1636751"/>
            <a:ext cx="429852" cy="8270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67"/>
          <p:cNvSpPr/>
          <p:nvPr/>
        </p:nvSpPr>
        <p:spPr>
          <a:xfrm>
            <a:off x="3198842" y="2005136"/>
            <a:ext cx="592598" cy="347473"/>
          </a:xfrm>
          <a:custGeom>
            <a:avLst/>
            <a:gdLst/>
            <a:ahLst/>
            <a:cxnLst/>
            <a:rect l="l" t="t" r="r" b="b"/>
            <a:pathLst>
              <a:path w="10451" h="6128" extrusionOk="0">
                <a:moveTo>
                  <a:pt x="699" y="1"/>
                </a:moveTo>
                <a:cubicBezTo>
                  <a:pt x="597" y="1"/>
                  <a:pt x="536" y="9"/>
                  <a:pt x="536" y="9"/>
                </a:cubicBezTo>
                <a:cubicBezTo>
                  <a:pt x="536" y="9"/>
                  <a:pt x="0" y="825"/>
                  <a:pt x="867" y="2259"/>
                </a:cubicBezTo>
                <a:cubicBezTo>
                  <a:pt x="867" y="2259"/>
                  <a:pt x="3085" y="5743"/>
                  <a:pt x="3666" y="6064"/>
                </a:cubicBezTo>
                <a:cubicBezTo>
                  <a:pt x="3745" y="6108"/>
                  <a:pt x="3886" y="6128"/>
                  <a:pt x="4072" y="6128"/>
                </a:cubicBezTo>
                <a:cubicBezTo>
                  <a:pt x="5239" y="6128"/>
                  <a:pt x="8159" y="5366"/>
                  <a:pt x="8430" y="5242"/>
                </a:cubicBezTo>
                <a:cubicBezTo>
                  <a:pt x="8747" y="5102"/>
                  <a:pt x="9031" y="5037"/>
                  <a:pt x="9304" y="4883"/>
                </a:cubicBezTo>
                <a:cubicBezTo>
                  <a:pt x="9635" y="4703"/>
                  <a:pt x="9979" y="4587"/>
                  <a:pt x="10232" y="4286"/>
                </a:cubicBezTo>
                <a:cubicBezTo>
                  <a:pt x="10304" y="4201"/>
                  <a:pt x="10365" y="4095"/>
                  <a:pt x="10348" y="3986"/>
                </a:cubicBezTo>
                <a:cubicBezTo>
                  <a:pt x="10337" y="3931"/>
                  <a:pt x="10307" y="3880"/>
                  <a:pt x="10296" y="3826"/>
                </a:cubicBezTo>
                <a:cubicBezTo>
                  <a:pt x="10280" y="3736"/>
                  <a:pt x="10310" y="3645"/>
                  <a:pt x="10283" y="3563"/>
                </a:cubicBezTo>
                <a:cubicBezTo>
                  <a:pt x="10242" y="3447"/>
                  <a:pt x="10096" y="3392"/>
                  <a:pt x="10061" y="3276"/>
                </a:cubicBezTo>
                <a:cubicBezTo>
                  <a:pt x="10047" y="3225"/>
                  <a:pt x="10058" y="3170"/>
                  <a:pt x="10051" y="3116"/>
                </a:cubicBezTo>
                <a:cubicBezTo>
                  <a:pt x="10044" y="3020"/>
                  <a:pt x="9921" y="2917"/>
                  <a:pt x="9850" y="2856"/>
                </a:cubicBezTo>
                <a:cubicBezTo>
                  <a:pt x="9812" y="2822"/>
                  <a:pt x="9720" y="2771"/>
                  <a:pt x="9751" y="2709"/>
                </a:cubicBezTo>
                <a:cubicBezTo>
                  <a:pt x="9784" y="2631"/>
                  <a:pt x="9822" y="2594"/>
                  <a:pt x="10082" y="2242"/>
                </a:cubicBezTo>
                <a:cubicBezTo>
                  <a:pt x="10337" y="1890"/>
                  <a:pt x="10450" y="1648"/>
                  <a:pt x="10276" y="1525"/>
                </a:cubicBezTo>
                <a:cubicBezTo>
                  <a:pt x="10229" y="1492"/>
                  <a:pt x="10184" y="1476"/>
                  <a:pt x="10140" y="1476"/>
                </a:cubicBezTo>
                <a:cubicBezTo>
                  <a:pt x="9962" y="1476"/>
                  <a:pt x="9795" y="1726"/>
                  <a:pt x="9508" y="2054"/>
                </a:cubicBezTo>
                <a:cubicBezTo>
                  <a:pt x="9164" y="2447"/>
                  <a:pt x="8471" y="3246"/>
                  <a:pt x="8329" y="3246"/>
                </a:cubicBezTo>
                <a:cubicBezTo>
                  <a:pt x="8323" y="3246"/>
                  <a:pt x="8318" y="3245"/>
                  <a:pt x="8314" y="3242"/>
                </a:cubicBezTo>
                <a:cubicBezTo>
                  <a:pt x="8218" y="3174"/>
                  <a:pt x="8136" y="2771"/>
                  <a:pt x="7935" y="2556"/>
                </a:cubicBezTo>
                <a:cubicBezTo>
                  <a:pt x="7826" y="2440"/>
                  <a:pt x="7674" y="2369"/>
                  <a:pt x="7576" y="2369"/>
                </a:cubicBezTo>
                <a:cubicBezTo>
                  <a:pt x="7499" y="2369"/>
                  <a:pt x="7455" y="2413"/>
                  <a:pt x="7491" y="2512"/>
                </a:cubicBezTo>
                <a:cubicBezTo>
                  <a:pt x="7536" y="2638"/>
                  <a:pt x="7607" y="3095"/>
                  <a:pt x="7648" y="3300"/>
                </a:cubicBezTo>
                <a:cubicBezTo>
                  <a:pt x="7689" y="3505"/>
                  <a:pt x="7774" y="3877"/>
                  <a:pt x="7624" y="4061"/>
                </a:cubicBezTo>
                <a:cubicBezTo>
                  <a:pt x="7470" y="4245"/>
                  <a:pt x="4287" y="4457"/>
                  <a:pt x="4287" y="4457"/>
                </a:cubicBezTo>
                <a:cubicBezTo>
                  <a:pt x="4287" y="4457"/>
                  <a:pt x="2836" y="1515"/>
                  <a:pt x="2286" y="795"/>
                </a:cubicBezTo>
                <a:cubicBezTo>
                  <a:pt x="1744" y="87"/>
                  <a:pt x="1019" y="1"/>
                  <a:pt x="699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67"/>
          <p:cNvSpPr/>
          <p:nvPr/>
        </p:nvSpPr>
        <p:spPr>
          <a:xfrm>
            <a:off x="2770114" y="3487449"/>
            <a:ext cx="911039" cy="479250"/>
          </a:xfrm>
          <a:custGeom>
            <a:avLst/>
            <a:gdLst/>
            <a:ahLst/>
            <a:cxnLst/>
            <a:rect l="l" t="t" r="r" b="b"/>
            <a:pathLst>
              <a:path w="16067" h="8452" extrusionOk="0">
                <a:moveTo>
                  <a:pt x="8034" y="0"/>
                </a:moveTo>
                <a:cubicBezTo>
                  <a:pt x="6161" y="0"/>
                  <a:pt x="4288" y="412"/>
                  <a:pt x="2858" y="1237"/>
                </a:cubicBezTo>
                <a:cubicBezTo>
                  <a:pt x="1" y="2889"/>
                  <a:pt x="1" y="5564"/>
                  <a:pt x="2858" y="7213"/>
                </a:cubicBezTo>
                <a:cubicBezTo>
                  <a:pt x="4288" y="8039"/>
                  <a:pt x="6161" y="8451"/>
                  <a:pt x="8034" y="8451"/>
                </a:cubicBezTo>
                <a:cubicBezTo>
                  <a:pt x="9906" y="8451"/>
                  <a:pt x="11779" y="8039"/>
                  <a:pt x="13209" y="7213"/>
                </a:cubicBezTo>
                <a:cubicBezTo>
                  <a:pt x="16066" y="5564"/>
                  <a:pt x="16066" y="2889"/>
                  <a:pt x="13209" y="1237"/>
                </a:cubicBezTo>
                <a:cubicBezTo>
                  <a:pt x="11779" y="412"/>
                  <a:pt x="9906" y="0"/>
                  <a:pt x="8034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p67"/>
          <p:cNvSpPr/>
          <p:nvPr/>
        </p:nvSpPr>
        <p:spPr>
          <a:xfrm>
            <a:off x="2932907" y="2448832"/>
            <a:ext cx="445512" cy="1177541"/>
          </a:xfrm>
          <a:custGeom>
            <a:avLst/>
            <a:gdLst/>
            <a:ahLst/>
            <a:cxnLst/>
            <a:rect l="l" t="t" r="r" b="b"/>
            <a:pathLst>
              <a:path w="7857" h="20767" extrusionOk="0">
                <a:moveTo>
                  <a:pt x="7164" y="1"/>
                </a:moveTo>
                <a:lnTo>
                  <a:pt x="1069" y="342"/>
                </a:lnTo>
                <a:cubicBezTo>
                  <a:pt x="1" y="2673"/>
                  <a:pt x="1106" y="10878"/>
                  <a:pt x="1106" y="10878"/>
                </a:cubicBezTo>
                <a:cubicBezTo>
                  <a:pt x="1075" y="11257"/>
                  <a:pt x="642" y="11997"/>
                  <a:pt x="482" y="13663"/>
                </a:cubicBezTo>
                <a:cubicBezTo>
                  <a:pt x="291" y="15628"/>
                  <a:pt x="779" y="20564"/>
                  <a:pt x="779" y="20564"/>
                </a:cubicBezTo>
                <a:cubicBezTo>
                  <a:pt x="779" y="20564"/>
                  <a:pt x="1089" y="20766"/>
                  <a:pt x="1533" y="20766"/>
                </a:cubicBezTo>
                <a:cubicBezTo>
                  <a:pt x="1725" y="20766"/>
                  <a:pt x="1943" y="20728"/>
                  <a:pt x="2171" y="20619"/>
                </a:cubicBezTo>
                <a:cubicBezTo>
                  <a:pt x="2171" y="20619"/>
                  <a:pt x="3482" y="13185"/>
                  <a:pt x="3728" y="11233"/>
                </a:cubicBezTo>
                <a:cubicBezTo>
                  <a:pt x="3942" y="9526"/>
                  <a:pt x="4355" y="5775"/>
                  <a:pt x="4355" y="5775"/>
                </a:cubicBezTo>
                <a:lnTo>
                  <a:pt x="5178" y="11229"/>
                </a:lnTo>
                <a:cubicBezTo>
                  <a:pt x="5178" y="11229"/>
                  <a:pt x="4874" y="12185"/>
                  <a:pt x="4806" y="12912"/>
                </a:cubicBezTo>
                <a:cubicBezTo>
                  <a:pt x="4693" y="14062"/>
                  <a:pt x="5809" y="19414"/>
                  <a:pt x="5809" y="19414"/>
                </a:cubicBezTo>
                <a:cubicBezTo>
                  <a:pt x="5809" y="19414"/>
                  <a:pt x="6057" y="19505"/>
                  <a:pt x="6535" y="19505"/>
                </a:cubicBezTo>
                <a:cubicBezTo>
                  <a:pt x="6718" y="19505"/>
                  <a:pt x="6935" y="19492"/>
                  <a:pt x="7184" y="19455"/>
                </a:cubicBezTo>
                <a:cubicBezTo>
                  <a:pt x="7184" y="19455"/>
                  <a:pt x="7578" y="12352"/>
                  <a:pt x="7680" y="10967"/>
                </a:cubicBezTo>
                <a:cubicBezTo>
                  <a:pt x="7857" y="8642"/>
                  <a:pt x="7591" y="1379"/>
                  <a:pt x="71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p67"/>
          <p:cNvSpPr/>
          <p:nvPr/>
        </p:nvSpPr>
        <p:spPr>
          <a:xfrm>
            <a:off x="2958480" y="3654721"/>
            <a:ext cx="228341" cy="208722"/>
          </a:xfrm>
          <a:custGeom>
            <a:avLst/>
            <a:gdLst/>
            <a:ahLst/>
            <a:cxnLst/>
            <a:rect l="l" t="t" r="r" b="b"/>
            <a:pathLst>
              <a:path w="4027" h="3681" extrusionOk="0">
                <a:moveTo>
                  <a:pt x="1720" y="0"/>
                </a:moveTo>
                <a:lnTo>
                  <a:pt x="1724" y="198"/>
                </a:lnTo>
                <a:cubicBezTo>
                  <a:pt x="1724" y="343"/>
                  <a:pt x="1308" y="386"/>
                  <a:pt x="1085" y="386"/>
                </a:cubicBezTo>
                <a:cubicBezTo>
                  <a:pt x="1067" y="386"/>
                  <a:pt x="1049" y="386"/>
                  <a:pt x="1034" y="385"/>
                </a:cubicBezTo>
                <a:cubicBezTo>
                  <a:pt x="720" y="372"/>
                  <a:pt x="443" y="262"/>
                  <a:pt x="344" y="153"/>
                </a:cubicBezTo>
                <a:lnTo>
                  <a:pt x="344" y="4"/>
                </a:lnTo>
                <a:cubicBezTo>
                  <a:pt x="341" y="3"/>
                  <a:pt x="337" y="2"/>
                  <a:pt x="334" y="2"/>
                </a:cubicBezTo>
                <a:cubicBezTo>
                  <a:pt x="253" y="2"/>
                  <a:pt x="188" y="256"/>
                  <a:pt x="126" y="492"/>
                </a:cubicBezTo>
                <a:cubicBezTo>
                  <a:pt x="58" y="758"/>
                  <a:pt x="0" y="1072"/>
                  <a:pt x="48" y="1215"/>
                </a:cubicBezTo>
                <a:cubicBezTo>
                  <a:pt x="139" y="1478"/>
                  <a:pt x="522" y="1730"/>
                  <a:pt x="689" y="1956"/>
                </a:cubicBezTo>
                <a:cubicBezTo>
                  <a:pt x="856" y="2181"/>
                  <a:pt x="952" y="2635"/>
                  <a:pt x="1160" y="2942"/>
                </a:cubicBezTo>
                <a:cubicBezTo>
                  <a:pt x="1365" y="3252"/>
                  <a:pt x="2184" y="3584"/>
                  <a:pt x="2655" y="3669"/>
                </a:cubicBezTo>
                <a:cubicBezTo>
                  <a:pt x="2700" y="3677"/>
                  <a:pt x="2753" y="3681"/>
                  <a:pt x="2810" y="3681"/>
                </a:cubicBezTo>
                <a:cubicBezTo>
                  <a:pt x="3266" y="3681"/>
                  <a:pt x="4027" y="3434"/>
                  <a:pt x="3887" y="3027"/>
                </a:cubicBezTo>
                <a:cubicBezTo>
                  <a:pt x="3737" y="2584"/>
                  <a:pt x="3143" y="2126"/>
                  <a:pt x="2710" y="1727"/>
                </a:cubicBezTo>
                <a:cubicBezTo>
                  <a:pt x="2160" y="1229"/>
                  <a:pt x="1853" y="58"/>
                  <a:pt x="17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6" name="Google Shape;2676;p67"/>
          <p:cNvSpPr/>
          <p:nvPr/>
        </p:nvSpPr>
        <p:spPr>
          <a:xfrm>
            <a:off x="3232864" y="3565585"/>
            <a:ext cx="298652" cy="153720"/>
          </a:xfrm>
          <a:custGeom>
            <a:avLst/>
            <a:gdLst/>
            <a:ahLst/>
            <a:cxnLst/>
            <a:rect l="l" t="t" r="r" b="b"/>
            <a:pathLst>
              <a:path w="5267" h="2711" extrusionOk="0">
                <a:moveTo>
                  <a:pt x="507" y="1"/>
                </a:moveTo>
                <a:cubicBezTo>
                  <a:pt x="381" y="1"/>
                  <a:pt x="275" y="590"/>
                  <a:pt x="191" y="971"/>
                </a:cubicBezTo>
                <a:cubicBezTo>
                  <a:pt x="113" y="1325"/>
                  <a:pt x="1" y="1742"/>
                  <a:pt x="281" y="1936"/>
                </a:cubicBezTo>
                <a:cubicBezTo>
                  <a:pt x="493" y="2083"/>
                  <a:pt x="947" y="2121"/>
                  <a:pt x="1323" y="2121"/>
                </a:cubicBezTo>
                <a:cubicBezTo>
                  <a:pt x="1448" y="2121"/>
                  <a:pt x="1564" y="2117"/>
                  <a:pt x="1659" y="2111"/>
                </a:cubicBezTo>
                <a:cubicBezTo>
                  <a:pt x="1668" y="2110"/>
                  <a:pt x="1677" y="2110"/>
                  <a:pt x="1686" y="2110"/>
                </a:cubicBezTo>
                <a:cubicBezTo>
                  <a:pt x="2070" y="2110"/>
                  <a:pt x="2656" y="2519"/>
                  <a:pt x="3107" y="2619"/>
                </a:cubicBezTo>
                <a:cubicBezTo>
                  <a:pt x="3393" y="2683"/>
                  <a:pt x="3663" y="2710"/>
                  <a:pt x="3907" y="2710"/>
                </a:cubicBezTo>
                <a:cubicBezTo>
                  <a:pt x="4388" y="2710"/>
                  <a:pt x="4765" y="2605"/>
                  <a:pt x="4959" y="2475"/>
                </a:cubicBezTo>
                <a:cubicBezTo>
                  <a:pt x="5253" y="2281"/>
                  <a:pt x="5267" y="1936"/>
                  <a:pt x="4983" y="1810"/>
                </a:cubicBezTo>
                <a:cubicBezTo>
                  <a:pt x="4529" y="1605"/>
                  <a:pt x="3526" y="1206"/>
                  <a:pt x="3008" y="947"/>
                </a:cubicBezTo>
                <a:cubicBezTo>
                  <a:pt x="2700" y="793"/>
                  <a:pt x="2386" y="571"/>
                  <a:pt x="2198" y="363"/>
                </a:cubicBezTo>
                <a:cubicBezTo>
                  <a:pt x="2038" y="192"/>
                  <a:pt x="1963" y="87"/>
                  <a:pt x="1891" y="84"/>
                </a:cubicBezTo>
                <a:lnTo>
                  <a:pt x="1891" y="84"/>
                </a:lnTo>
                <a:lnTo>
                  <a:pt x="1902" y="301"/>
                </a:lnTo>
                <a:cubicBezTo>
                  <a:pt x="1773" y="368"/>
                  <a:pt x="1582" y="398"/>
                  <a:pt x="1383" y="398"/>
                </a:cubicBezTo>
                <a:cubicBezTo>
                  <a:pt x="1019" y="398"/>
                  <a:pt x="624" y="297"/>
                  <a:pt x="516" y="134"/>
                </a:cubicBezTo>
                <a:lnTo>
                  <a:pt x="516" y="2"/>
                </a:lnTo>
                <a:cubicBezTo>
                  <a:pt x="513" y="1"/>
                  <a:pt x="510" y="1"/>
                  <a:pt x="5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Google Shape;2677;p67"/>
          <p:cNvSpPr/>
          <p:nvPr/>
        </p:nvSpPr>
        <p:spPr>
          <a:xfrm>
            <a:off x="3033157" y="1697412"/>
            <a:ext cx="283909" cy="391474"/>
          </a:xfrm>
          <a:custGeom>
            <a:avLst/>
            <a:gdLst/>
            <a:ahLst/>
            <a:cxnLst/>
            <a:rect l="l" t="t" r="r" b="b"/>
            <a:pathLst>
              <a:path w="5007" h="6904" extrusionOk="0">
                <a:moveTo>
                  <a:pt x="4287" y="0"/>
                </a:moveTo>
                <a:cubicBezTo>
                  <a:pt x="4222" y="563"/>
                  <a:pt x="3864" y="1443"/>
                  <a:pt x="2929" y="1955"/>
                </a:cubicBezTo>
                <a:cubicBezTo>
                  <a:pt x="2081" y="2421"/>
                  <a:pt x="1426" y="2444"/>
                  <a:pt x="1307" y="2444"/>
                </a:cubicBezTo>
                <a:cubicBezTo>
                  <a:pt x="1294" y="2444"/>
                  <a:pt x="1287" y="2443"/>
                  <a:pt x="1287" y="2443"/>
                </a:cubicBezTo>
                <a:cubicBezTo>
                  <a:pt x="1219" y="2204"/>
                  <a:pt x="969" y="2076"/>
                  <a:pt x="720" y="2076"/>
                </a:cubicBezTo>
                <a:cubicBezTo>
                  <a:pt x="557" y="2076"/>
                  <a:pt x="394" y="2131"/>
                  <a:pt x="284" y="2246"/>
                </a:cubicBezTo>
                <a:cubicBezTo>
                  <a:pt x="0" y="2533"/>
                  <a:pt x="18" y="3331"/>
                  <a:pt x="506" y="3655"/>
                </a:cubicBezTo>
                <a:cubicBezTo>
                  <a:pt x="646" y="3749"/>
                  <a:pt x="770" y="3782"/>
                  <a:pt x="876" y="3782"/>
                </a:cubicBezTo>
                <a:cubicBezTo>
                  <a:pt x="1137" y="3782"/>
                  <a:pt x="1287" y="3580"/>
                  <a:pt x="1287" y="3580"/>
                </a:cubicBezTo>
                <a:lnTo>
                  <a:pt x="1287" y="5676"/>
                </a:lnTo>
                <a:cubicBezTo>
                  <a:pt x="1287" y="5676"/>
                  <a:pt x="1652" y="6266"/>
                  <a:pt x="2226" y="6655"/>
                </a:cubicBezTo>
                <a:cubicBezTo>
                  <a:pt x="2475" y="6826"/>
                  <a:pt x="2776" y="6903"/>
                  <a:pt x="3039" y="6903"/>
                </a:cubicBezTo>
                <a:cubicBezTo>
                  <a:pt x="3377" y="6903"/>
                  <a:pt x="3651" y="6775"/>
                  <a:pt x="3672" y="6553"/>
                </a:cubicBezTo>
                <a:cubicBezTo>
                  <a:pt x="3710" y="6153"/>
                  <a:pt x="3102" y="5447"/>
                  <a:pt x="3102" y="5447"/>
                </a:cubicBezTo>
                <a:lnTo>
                  <a:pt x="3102" y="4581"/>
                </a:lnTo>
                <a:cubicBezTo>
                  <a:pt x="3376" y="4627"/>
                  <a:pt x="3655" y="4668"/>
                  <a:pt x="3884" y="4668"/>
                </a:cubicBezTo>
                <a:cubicBezTo>
                  <a:pt x="4023" y="4668"/>
                  <a:pt x="4143" y="4653"/>
                  <a:pt x="4233" y="4614"/>
                </a:cubicBezTo>
                <a:cubicBezTo>
                  <a:pt x="4468" y="4512"/>
                  <a:pt x="4936" y="4154"/>
                  <a:pt x="4970" y="2710"/>
                </a:cubicBezTo>
                <a:cubicBezTo>
                  <a:pt x="5007" y="1007"/>
                  <a:pt x="4608" y="191"/>
                  <a:pt x="4287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p67"/>
          <p:cNvSpPr/>
          <p:nvPr/>
        </p:nvSpPr>
        <p:spPr>
          <a:xfrm>
            <a:off x="2976045" y="2014654"/>
            <a:ext cx="696423" cy="508791"/>
          </a:xfrm>
          <a:custGeom>
            <a:avLst/>
            <a:gdLst/>
            <a:ahLst/>
            <a:cxnLst/>
            <a:rect l="l" t="t" r="r" b="b"/>
            <a:pathLst>
              <a:path w="12648" h="8940" extrusionOk="0">
                <a:moveTo>
                  <a:pt x="1516" y="1"/>
                </a:moveTo>
                <a:cubicBezTo>
                  <a:pt x="788" y="1"/>
                  <a:pt x="0" y="714"/>
                  <a:pt x="161" y="1994"/>
                </a:cubicBezTo>
                <a:cubicBezTo>
                  <a:pt x="352" y="3516"/>
                  <a:pt x="1741" y="5198"/>
                  <a:pt x="3253" y="7236"/>
                </a:cubicBezTo>
                <a:cubicBezTo>
                  <a:pt x="3789" y="7956"/>
                  <a:pt x="6857" y="8417"/>
                  <a:pt x="8379" y="8717"/>
                </a:cubicBezTo>
                <a:cubicBezTo>
                  <a:pt x="8932" y="8816"/>
                  <a:pt x="9628" y="8925"/>
                  <a:pt x="10072" y="8936"/>
                </a:cubicBezTo>
                <a:cubicBezTo>
                  <a:pt x="10152" y="8938"/>
                  <a:pt x="10230" y="8939"/>
                  <a:pt x="10305" y="8939"/>
                </a:cubicBezTo>
                <a:cubicBezTo>
                  <a:pt x="11666" y="8939"/>
                  <a:pt x="12183" y="8590"/>
                  <a:pt x="12396" y="8000"/>
                </a:cubicBezTo>
                <a:cubicBezTo>
                  <a:pt x="12647" y="7302"/>
                  <a:pt x="12534" y="7040"/>
                  <a:pt x="12170" y="7040"/>
                </a:cubicBezTo>
                <a:cubicBezTo>
                  <a:pt x="12019" y="7040"/>
                  <a:pt x="11824" y="7086"/>
                  <a:pt x="11594" y="7164"/>
                </a:cubicBezTo>
                <a:cubicBezTo>
                  <a:pt x="11021" y="7362"/>
                  <a:pt x="10584" y="7369"/>
                  <a:pt x="10584" y="7369"/>
                </a:cubicBezTo>
                <a:cubicBezTo>
                  <a:pt x="10792" y="7216"/>
                  <a:pt x="10884" y="7144"/>
                  <a:pt x="10970" y="7031"/>
                </a:cubicBezTo>
                <a:cubicBezTo>
                  <a:pt x="11140" y="6809"/>
                  <a:pt x="11055" y="6608"/>
                  <a:pt x="10977" y="6543"/>
                </a:cubicBezTo>
                <a:cubicBezTo>
                  <a:pt x="10968" y="6535"/>
                  <a:pt x="10959" y="6532"/>
                  <a:pt x="10948" y="6532"/>
                </a:cubicBezTo>
                <a:cubicBezTo>
                  <a:pt x="10882" y="6532"/>
                  <a:pt x="10761" y="6663"/>
                  <a:pt x="10509" y="6772"/>
                </a:cubicBezTo>
                <a:cubicBezTo>
                  <a:pt x="10137" y="6932"/>
                  <a:pt x="9877" y="6909"/>
                  <a:pt x="9533" y="7178"/>
                </a:cubicBezTo>
                <a:cubicBezTo>
                  <a:pt x="9414" y="7269"/>
                  <a:pt x="9269" y="7323"/>
                  <a:pt x="9119" y="7323"/>
                </a:cubicBezTo>
                <a:cubicBezTo>
                  <a:pt x="9106" y="7323"/>
                  <a:pt x="9092" y="7322"/>
                  <a:pt x="9079" y="7321"/>
                </a:cubicBezTo>
                <a:cubicBezTo>
                  <a:pt x="8754" y="7271"/>
                  <a:pt x="5222" y="6229"/>
                  <a:pt x="4728" y="5960"/>
                </a:cubicBezTo>
                <a:cubicBezTo>
                  <a:pt x="4529" y="5700"/>
                  <a:pt x="2557" y="2175"/>
                  <a:pt x="2557" y="2175"/>
                </a:cubicBezTo>
                <a:cubicBezTo>
                  <a:pt x="2178" y="953"/>
                  <a:pt x="1929" y="437"/>
                  <a:pt x="1516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9" name="Google Shape;2679;p67"/>
          <p:cNvSpPr/>
          <p:nvPr/>
        </p:nvSpPr>
        <p:spPr>
          <a:xfrm>
            <a:off x="5521055" y="3279899"/>
            <a:ext cx="911209" cy="479306"/>
          </a:xfrm>
          <a:custGeom>
            <a:avLst/>
            <a:gdLst/>
            <a:ahLst/>
            <a:cxnLst/>
            <a:rect l="l" t="t" r="r" b="b"/>
            <a:pathLst>
              <a:path w="16070" h="8453" extrusionOk="0">
                <a:moveTo>
                  <a:pt x="8035" y="1"/>
                </a:moveTo>
                <a:cubicBezTo>
                  <a:pt x="6162" y="1"/>
                  <a:pt x="4289" y="413"/>
                  <a:pt x="2861" y="1237"/>
                </a:cubicBezTo>
                <a:cubicBezTo>
                  <a:pt x="1" y="2889"/>
                  <a:pt x="1" y="5565"/>
                  <a:pt x="2861" y="7214"/>
                </a:cubicBezTo>
                <a:cubicBezTo>
                  <a:pt x="4289" y="8039"/>
                  <a:pt x="6162" y="8452"/>
                  <a:pt x="8035" y="8452"/>
                </a:cubicBezTo>
                <a:cubicBezTo>
                  <a:pt x="9908" y="8452"/>
                  <a:pt x="11781" y="8039"/>
                  <a:pt x="13209" y="7214"/>
                </a:cubicBezTo>
                <a:cubicBezTo>
                  <a:pt x="16066" y="5565"/>
                  <a:pt x="16069" y="2889"/>
                  <a:pt x="13209" y="1237"/>
                </a:cubicBezTo>
                <a:cubicBezTo>
                  <a:pt x="11781" y="413"/>
                  <a:pt x="9908" y="1"/>
                  <a:pt x="80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67"/>
          <p:cNvSpPr/>
          <p:nvPr/>
        </p:nvSpPr>
        <p:spPr>
          <a:xfrm>
            <a:off x="5295039" y="1759652"/>
            <a:ext cx="677992" cy="325813"/>
          </a:xfrm>
          <a:custGeom>
            <a:avLst/>
            <a:gdLst/>
            <a:ahLst/>
            <a:cxnLst/>
            <a:rect l="l" t="t" r="r" b="b"/>
            <a:pathLst>
              <a:path w="11957" h="5746" extrusionOk="0">
                <a:moveTo>
                  <a:pt x="11510" y="1"/>
                </a:moveTo>
                <a:cubicBezTo>
                  <a:pt x="11164" y="1"/>
                  <a:pt x="10676" y="82"/>
                  <a:pt x="10273" y="457"/>
                </a:cubicBezTo>
                <a:cubicBezTo>
                  <a:pt x="9605" y="1082"/>
                  <a:pt x="8219" y="2676"/>
                  <a:pt x="7598" y="3205"/>
                </a:cubicBezTo>
                <a:cubicBezTo>
                  <a:pt x="7069" y="3659"/>
                  <a:pt x="6540" y="3864"/>
                  <a:pt x="5311" y="4061"/>
                </a:cubicBezTo>
                <a:cubicBezTo>
                  <a:pt x="4725" y="4155"/>
                  <a:pt x="4365" y="4209"/>
                  <a:pt x="4095" y="4209"/>
                </a:cubicBezTo>
                <a:cubicBezTo>
                  <a:pt x="3900" y="4209"/>
                  <a:pt x="3753" y="4181"/>
                  <a:pt x="3602" y="4120"/>
                </a:cubicBezTo>
                <a:cubicBezTo>
                  <a:pt x="3267" y="3990"/>
                  <a:pt x="3151" y="3884"/>
                  <a:pt x="2871" y="3615"/>
                </a:cubicBezTo>
                <a:cubicBezTo>
                  <a:pt x="2557" y="3311"/>
                  <a:pt x="2284" y="3209"/>
                  <a:pt x="2045" y="3010"/>
                </a:cubicBezTo>
                <a:cubicBezTo>
                  <a:pt x="1898" y="2888"/>
                  <a:pt x="1850" y="2834"/>
                  <a:pt x="1804" y="2834"/>
                </a:cubicBezTo>
                <a:cubicBezTo>
                  <a:pt x="1776" y="2834"/>
                  <a:pt x="1748" y="2855"/>
                  <a:pt x="1697" y="2894"/>
                </a:cubicBezTo>
                <a:cubicBezTo>
                  <a:pt x="1564" y="2993"/>
                  <a:pt x="1625" y="3332"/>
                  <a:pt x="1823" y="3554"/>
                </a:cubicBezTo>
                <a:cubicBezTo>
                  <a:pt x="2028" y="3785"/>
                  <a:pt x="2230" y="3847"/>
                  <a:pt x="2257" y="3915"/>
                </a:cubicBezTo>
                <a:cubicBezTo>
                  <a:pt x="2264" y="3936"/>
                  <a:pt x="2244" y="3947"/>
                  <a:pt x="2203" y="3947"/>
                </a:cubicBezTo>
                <a:cubicBezTo>
                  <a:pt x="2113" y="3947"/>
                  <a:pt x="1922" y="3898"/>
                  <a:pt x="1693" y="3809"/>
                </a:cubicBezTo>
                <a:cubicBezTo>
                  <a:pt x="1297" y="3659"/>
                  <a:pt x="919" y="3393"/>
                  <a:pt x="540" y="3198"/>
                </a:cubicBezTo>
                <a:cubicBezTo>
                  <a:pt x="488" y="3171"/>
                  <a:pt x="429" y="3144"/>
                  <a:pt x="370" y="3144"/>
                </a:cubicBezTo>
                <a:cubicBezTo>
                  <a:pt x="355" y="3144"/>
                  <a:pt x="340" y="3146"/>
                  <a:pt x="325" y="3151"/>
                </a:cubicBezTo>
                <a:cubicBezTo>
                  <a:pt x="284" y="3164"/>
                  <a:pt x="253" y="3195"/>
                  <a:pt x="223" y="3226"/>
                </a:cubicBezTo>
                <a:cubicBezTo>
                  <a:pt x="83" y="3379"/>
                  <a:pt x="14" y="3587"/>
                  <a:pt x="7" y="3795"/>
                </a:cubicBezTo>
                <a:cubicBezTo>
                  <a:pt x="1" y="4004"/>
                  <a:pt x="55" y="4209"/>
                  <a:pt x="144" y="4396"/>
                </a:cubicBezTo>
                <a:cubicBezTo>
                  <a:pt x="308" y="4737"/>
                  <a:pt x="574" y="5021"/>
                  <a:pt x="888" y="5233"/>
                </a:cubicBezTo>
                <a:cubicBezTo>
                  <a:pt x="1137" y="5400"/>
                  <a:pt x="1386" y="5454"/>
                  <a:pt x="1669" y="5543"/>
                </a:cubicBezTo>
                <a:cubicBezTo>
                  <a:pt x="1894" y="5611"/>
                  <a:pt x="2130" y="5649"/>
                  <a:pt x="2420" y="5673"/>
                </a:cubicBezTo>
                <a:cubicBezTo>
                  <a:pt x="3000" y="5720"/>
                  <a:pt x="3222" y="5724"/>
                  <a:pt x="3581" y="5734"/>
                </a:cubicBezTo>
                <a:cubicBezTo>
                  <a:pt x="3829" y="5742"/>
                  <a:pt x="4025" y="5746"/>
                  <a:pt x="4198" y="5746"/>
                </a:cubicBezTo>
                <a:cubicBezTo>
                  <a:pt x="4711" y="5746"/>
                  <a:pt x="5028" y="5712"/>
                  <a:pt x="5929" y="5646"/>
                </a:cubicBezTo>
                <a:cubicBezTo>
                  <a:pt x="7523" y="5526"/>
                  <a:pt x="7908" y="5287"/>
                  <a:pt x="8635" y="4683"/>
                </a:cubicBezTo>
                <a:cubicBezTo>
                  <a:pt x="9090" y="4304"/>
                  <a:pt x="10089" y="3574"/>
                  <a:pt x="10629" y="2809"/>
                </a:cubicBezTo>
                <a:cubicBezTo>
                  <a:pt x="11557" y="1489"/>
                  <a:pt x="11957" y="48"/>
                  <a:pt x="11957" y="48"/>
                </a:cubicBezTo>
                <a:cubicBezTo>
                  <a:pt x="11957" y="48"/>
                  <a:pt x="11774" y="1"/>
                  <a:pt x="11510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p67"/>
          <p:cNvSpPr/>
          <p:nvPr/>
        </p:nvSpPr>
        <p:spPr>
          <a:xfrm>
            <a:off x="5816986" y="2247916"/>
            <a:ext cx="412681" cy="1205098"/>
          </a:xfrm>
          <a:custGeom>
            <a:avLst/>
            <a:gdLst/>
            <a:ahLst/>
            <a:cxnLst/>
            <a:rect l="l" t="t" r="r" b="b"/>
            <a:pathLst>
              <a:path w="7278" h="21253" extrusionOk="0">
                <a:moveTo>
                  <a:pt x="386" y="1"/>
                </a:moveTo>
                <a:cubicBezTo>
                  <a:pt x="386" y="1"/>
                  <a:pt x="0" y="9850"/>
                  <a:pt x="17" y="10816"/>
                </a:cubicBezTo>
                <a:cubicBezTo>
                  <a:pt x="35" y="11662"/>
                  <a:pt x="1024" y="19806"/>
                  <a:pt x="1024" y="19806"/>
                </a:cubicBezTo>
                <a:cubicBezTo>
                  <a:pt x="1278" y="19892"/>
                  <a:pt x="1511" y="19923"/>
                  <a:pt x="1716" y="19923"/>
                </a:cubicBezTo>
                <a:cubicBezTo>
                  <a:pt x="2287" y="19923"/>
                  <a:pt x="2645" y="19680"/>
                  <a:pt x="2645" y="19680"/>
                </a:cubicBezTo>
                <a:cubicBezTo>
                  <a:pt x="2645" y="19680"/>
                  <a:pt x="2905" y="13970"/>
                  <a:pt x="2969" y="13045"/>
                </a:cubicBezTo>
                <a:cubicBezTo>
                  <a:pt x="3055" y="11853"/>
                  <a:pt x="2796" y="10816"/>
                  <a:pt x="2796" y="10816"/>
                </a:cubicBezTo>
                <a:lnTo>
                  <a:pt x="3458" y="5133"/>
                </a:lnTo>
                <a:cubicBezTo>
                  <a:pt x="3458" y="5133"/>
                  <a:pt x="3829" y="9860"/>
                  <a:pt x="4048" y="11601"/>
                </a:cubicBezTo>
                <a:cubicBezTo>
                  <a:pt x="4300" y="13598"/>
                  <a:pt x="4939" y="21096"/>
                  <a:pt x="4939" y="21096"/>
                </a:cubicBezTo>
                <a:cubicBezTo>
                  <a:pt x="5216" y="21212"/>
                  <a:pt x="5475" y="21252"/>
                  <a:pt x="5698" y="21252"/>
                </a:cubicBezTo>
                <a:cubicBezTo>
                  <a:pt x="6182" y="21252"/>
                  <a:pt x="6502" y="21065"/>
                  <a:pt x="6502" y="21065"/>
                </a:cubicBezTo>
                <a:cubicBezTo>
                  <a:pt x="6502" y="21065"/>
                  <a:pt x="7277" y="15533"/>
                  <a:pt x="7236" y="13519"/>
                </a:cubicBezTo>
                <a:cubicBezTo>
                  <a:pt x="7205" y="12127"/>
                  <a:pt x="6833" y="11444"/>
                  <a:pt x="6802" y="11059"/>
                </a:cubicBezTo>
                <a:cubicBezTo>
                  <a:pt x="6802" y="11059"/>
                  <a:pt x="7038" y="3260"/>
                  <a:pt x="7038" y="1918"/>
                </a:cubicBezTo>
                <a:lnTo>
                  <a:pt x="3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p67"/>
          <p:cNvSpPr/>
          <p:nvPr/>
        </p:nvSpPr>
        <p:spPr>
          <a:xfrm>
            <a:off x="5834564" y="1787907"/>
            <a:ext cx="381494" cy="642390"/>
          </a:xfrm>
          <a:custGeom>
            <a:avLst/>
            <a:gdLst/>
            <a:ahLst/>
            <a:cxnLst/>
            <a:rect l="l" t="t" r="r" b="b"/>
            <a:pathLst>
              <a:path w="6728" h="11465" extrusionOk="0">
                <a:moveTo>
                  <a:pt x="2624" y="0"/>
                </a:moveTo>
                <a:cubicBezTo>
                  <a:pt x="1341" y="0"/>
                  <a:pt x="194" y="981"/>
                  <a:pt x="128" y="2326"/>
                </a:cubicBezTo>
                <a:cubicBezTo>
                  <a:pt x="123" y="2377"/>
                  <a:pt x="123" y="2425"/>
                  <a:pt x="123" y="2476"/>
                </a:cubicBezTo>
                <a:cubicBezTo>
                  <a:pt x="123" y="3568"/>
                  <a:pt x="1" y="10255"/>
                  <a:pt x="1" y="10255"/>
                </a:cubicBezTo>
                <a:cubicBezTo>
                  <a:pt x="1151" y="11095"/>
                  <a:pt x="2419" y="11465"/>
                  <a:pt x="3659" y="11465"/>
                </a:cubicBezTo>
                <a:cubicBezTo>
                  <a:pt x="4736" y="11465"/>
                  <a:pt x="5792" y="11185"/>
                  <a:pt x="6728" y="10691"/>
                </a:cubicBezTo>
                <a:lnTo>
                  <a:pt x="6687" y="5497"/>
                </a:lnTo>
                <a:lnTo>
                  <a:pt x="6687" y="2746"/>
                </a:lnTo>
                <a:cubicBezTo>
                  <a:pt x="6687" y="2210"/>
                  <a:pt x="6594" y="1814"/>
                  <a:pt x="6482" y="1534"/>
                </a:cubicBezTo>
                <a:cubicBezTo>
                  <a:pt x="6359" y="1221"/>
                  <a:pt x="6114" y="967"/>
                  <a:pt x="5806" y="831"/>
                </a:cubicBezTo>
                <a:lnTo>
                  <a:pt x="4530" y="408"/>
                </a:lnTo>
                <a:lnTo>
                  <a:pt x="3257" y="80"/>
                </a:lnTo>
                <a:cubicBezTo>
                  <a:pt x="3045" y="26"/>
                  <a:pt x="2833" y="0"/>
                  <a:pt x="26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p67"/>
          <p:cNvSpPr/>
          <p:nvPr/>
        </p:nvSpPr>
        <p:spPr>
          <a:xfrm>
            <a:off x="5861636" y="1449979"/>
            <a:ext cx="330009" cy="398938"/>
          </a:xfrm>
          <a:custGeom>
            <a:avLst/>
            <a:gdLst/>
            <a:ahLst/>
            <a:cxnLst/>
            <a:rect l="l" t="t" r="r" b="b"/>
            <a:pathLst>
              <a:path w="5820" h="7120" extrusionOk="0">
                <a:moveTo>
                  <a:pt x="2053" y="1"/>
                </a:moveTo>
                <a:cubicBezTo>
                  <a:pt x="1167" y="1"/>
                  <a:pt x="328" y="427"/>
                  <a:pt x="195" y="1525"/>
                </a:cubicBezTo>
                <a:cubicBezTo>
                  <a:pt x="0" y="3150"/>
                  <a:pt x="89" y="3815"/>
                  <a:pt x="318" y="4638"/>
                </a:cubicBezTo>
                <a:cubicBezTo>
                  <a:pt x="462" y="5153"/>
                  <a:pt x="761" y="5525"/>
                  <a:pt x="1236" y="5600"/>
                </a:cubicBezTo>
                <a:cubicBezTo>
                  <a:pt x="1292" y="5609"/>
                  <a:pt x="1361" y="5612"/>
                  <a:pt x="1435" y="5612"/>
                </a:cubicBezTo>
                <a:cubicBezTo>
                  <a:pt x="1731" y="5612"/>
                  <a:pt x="2106" y="5556"/>
                  <a:pt x="2106" y="5556"/>
                </a:cubicBezTo>
                <a:lnTo>
                  <a:pt x="2106" y="5556"/>
                </a:lnTo>
                <a:lnTo>
                  <a:pt x="2103" y="6263"/>
                </a:lnTo>
                <a:cubicBezTo>
                  <a:pt x="1615" y="6828"/>
                  <a:pt x="1999" y="7119"/>
                  <a:pt x="2589" y="7119"/>
                </a:cubicBezTo>
                <a:cubicBezTo>
                  <a:pt x="3121" y="7119"/>
                  <a:pt x="3822" y="6882"/>
                  <a:pt x="4202" y="6395"/>
                </a:cubicBezTo>
                <a:lnTo>
                  <a:pt x="4250" y="3999"/>
                </a:lnTo>
                <a:cubicBezTo>
                  <a:pt x="4250" y="3999"/>
                  <a:pt x="4313" y="4265"/>
                  <a:pt x="4670" y="4265"/>
                </a:cubicBezTo>
                <a:cubicBezTo>
                  <a:pt x="4759" y="4265"/>
                  <a:pt x="4866" y="4248"/>
                  <a:pt x="4994" y="4208"/>
                </a:cubicBezTo>
                <a:cubicBezTo>
                  <a:pt x="5366" y="4092"/>
                  <a:pt x="5819" y="3420"/>
                  <a:pt x="5577" y="2911"/>
                </a:cubicBezTo>
                <a:cubicBezTo>
                  <a:pt x="5464" y="2673"/>
                  <a:pt x="5298" y="2594"/>
                  <a:pt x="5138" y="2594"/>
                </a:cubicBezTo>
                <a:cubicBezTo>
                  <a:pt x="4962" y="2594"/>
                  <a:pt x="4794" y="2690"/>
                  <a:pt x="4717" y="2771"/>
                </a:cubicBezTo>
                <a:cubicBezTo>
                  <a:pt x="4593" y="2904"/>
                  <a:pt x="4448" y="3092"/>
                  <a:pt x="4336" y="3092"/>
                </a:cubicBezTo>
                <a:cubicBezTo>
                  <a:pt x="4319" y="3092"/>
                  <a:pt x="4302" y="3087"/>
                  <a:pt x="4287" y="3078"/>
                </a:cubicBezTo>
                <a:cubicBezTo>
                  <a:pt x="4287" y="3078"/>
                  <a:pt x="4710" y="1136"/>
                  <a:pt x="3595" y="433"/>
                </a:cubicBezTo>
                <a:cubicBezTo>
                  <a:pt x="3168" y="164"/>
                  <a:pt x="2601" y="1"/>
                  <a:pt x="2053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4" name="Google Shape;2684;p67"/>
          <p:cNvSpPr/>
          <p:nvPr/>
        </p:nvSpPr>
        <p:spPr>
          <a:xfrm>
            <a:off x="5809420" y="1374188"/>
            <a:ext cx="357081" cy="235311"/>
          </a:xfrm>
          <a:custGeom>
            <a:avLst/>
            <a:gdLst/>
            <a:ahLst/>
            <a:cxnLst/>
            <a:rect l="l" t="t" r="r" b="b"/>
            <a:pathLst>
              <a:path w="5124" h="4040" extrusionOk="0">
                <a:moveTo>
                  <a:pt x="987" y="0"/>
                </a:moveTo>
                <a:cubicBezTo>
                  <a:pt x="771" y="0"/>
                  <a:pt x="574" y="51"/>
                  <a:pt x="393" y="207"/>
                </a:cubicBezTo>
                <a:cubicBezTo>
                  <a:pt x="121" y="445"/>
                  <a:pt x="1" y="865"/>
                  <a:pt x="148" y="1196"/>
                </a:cubicBezTo>
                <a:cubicBezTo>
                  <a:pt x="182" y="1275"/>
                  <a:pt x="234" y="1343"/>
                  <a:pt x="291" y="1408"/>
                </a:cubicBezTo>
                <a:cubicBezTo>
                  <a:pt x="390" y="1521"/>
                  <a:pt x="506" y="1609"/>
                  <a:pt x="650" y="1653"/>
                </a:cubicBezTo>
                <a:cubicBezTo>
                  <a:pt x="650" y="1653"/>
                  <a:pt x="864" y="1848"/>
                  <a:pt x="1622" y="1940"/>
                </a:cubicBezTo>
                <a:cubicBezTo>
                  <a:pt x="1836" y="1966"/>
                  <a:pt x="2083" y="1976"/>
                  <a:pt x="2332" y="1976"/>
                </a:cubicBezTo>
                <a:cubicBezTo>
                  <a:pt x="2962" y="1976"/>
                  <a:pt x="3600" y="1914"/>
                  <a:pt x="3715" y="1899"/>
                </a:cubicBezTo>
                <a:cubicBezTo>
                  <a:pt x="3728" y="1897"/>
                  <a:pt x="3741" y="1896"/>
                  <a:pt x="3753" y="1896"/>
                </a:cubicBezTo>
                <a:cubicBezTo>
                  <a:pt x="3939" y="1896"/>
                  <a:pt x="3988" y="2116"/>
                  <a:pt x="4100" y="2661"/>
                </a:cubicBezTo>
                <a:cubicBezTo>
                  <a:pt x="4202" y="3173"/>
                  <a:pt x="4288" y="4033"/>
                  <a:pt x="4489" y="4039"/>
                </a:cubicBezTo>
                <a:cubicBezTo>
                  <a:pt x="4547" y="4039"/>
                  <a:pt x="4772" y="3664"/>
                  <a:pt x="4919" y="3531"/>
                </a:cubicBezTo>
                <a:cubicBezTo>
                  <a:pt x="5124" y="3346"/>
                  <a:pt x="4862" y="1667"/>
                  <a:pt x="4862" y="1667"/>
                </a:cubicBezTo>
                <a:cubicBezTo>
                  <a:pt x="4862" y="1667"/>
                  <a:pt x="5056" y="1251"/>
                  <a:pt x="4663" y="818"/>
                </a:cubicBezTo>
                <a:cubicBezTo>
                  <a:pt x="4387" y="511"/>
                  <a:pt x="3920" y="476"/>
                  <a:pt x="3124" y="353"/>
                </a:cubicBezTo>
                <a:cubicBezTo>
                  <a:pt x="2704" y="285"/>
                  <a:pt x="2073" y="169"/>
                  <a:pt x="1656" y="90"/>
                </a:cubicBezTo>
                <a:cubicBezTo>
                  <a:pt x="1414" y="46"/>
                  <a:pt x="1192" y="0"/>
                  <a:pt x="98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5" name="Google Shape;2685;p67"/>
          <p:cNvSpPr/>
          <p:nvPr/>
        </p:nvSpPr>
        <p:spPr>
          <a:xfrm>
            <a:off x="5969516" y="3459645"/>
            <a:ext cx="232650" cy="212578"/>
          </a:xfrm>
          <a:custGeom>
            <a:avLst/>
            <a:gdLst/>
            <a:ahLst/>
            <a:cxnLst/>
            <a:rect l="l" t="t" r="r" b="b"/>
            <a:pathLst>
              <a:path w="4103" h="3749" extrusionOk="0">
                <a:moveTo>
                  <a:pt x="3761" y="1"/>
                </a:moveTo>
                <a:cubicBezTo>
                  <a:pt x="3758" y="1"/>
                  <a:pt x="3754" y="1"/>
                  <a:pt x="3751" y="2"/>
                </a:cubicBezTo>
                <a:lnTo>
                  <a:pt x="3751" y="156"/>
                </a:lnTo>
                <a:cubicBezTo>
                  <a:pt x="3648" y="268"/>
                  <a:pt x="3368" y="381"/>
                  <a:pt x="3047" y="395"/>
                </a:cubicBezTo>
                <a:cubicBezTo>
                  <a:pt x="3032" y="395"/>
                  <a:pt x="3016" y="395"/>
                  <a:pt x="2998" y="395"/>
                </a:cubicBezTo>
                <a:cubicBezTo>
                  <a:pt x="2773" y="395"/>
                  <a:pt x="2345" y="350"/>
                  <a:pt x="2348" y="204"/>
                </a:cubicBezTo>
                <a:lnTo>
                  <a:pt x="2348" y="2"/>
                </a:lnTo>
                <a:cubicBezTo>
                  <a:pt x="2212" y="60"/>
                  <a:pt x="1900" y="1251"/>
                  <a:pt x="1344" y="1760"/>
                </a:cubicBezTo>
                <a:cubicBezTo>
                  <a:pt x="901" y="2163"/>
                  <a:pt x="297" y="2631"/>
                  <a:pt x="143" y="3081"/>
                </a:cubicBezTo>
                <a:cubicBezTo>
                  <a:pt x="1" y="3497"/>
                  <a:pt x="777" y="3748"/>
                  <a:pt x="1243" y="3748"/>
                </a:cubicBezTo>
                <a:cubicBezTo>
                  <a:pt x="1301" y="3748"/>
                  <a:pt x="1353" y="3744"/>
                  <a:pt x="1399" y="3737"/>
                </a:cubicBezTo>
                <a:cubicBezTo>
                  <a:pt x="1877" y="3651"/>
                  <a:pt x="2713" y="3310"/>
                  <a:pt x="2921" y="2999"/>
                </a:cubicBezTo>
                <a:cubicBezTo>
                  <a:pt x="3129" y="2685"/>
                  <a:pt x="3228" y="2221"/>
                  <a:pt x="3399" y="1992"/>
                </a:cubicBezTo>
                <a:cubicBezTo>
                  <a:pt x="3567" y="1760"/>
                  <a:pt x="3959" y="1504"/>
                  <a:pt x="4051" y="1238"/>
                </a:cubicBezTo>
                <a:cubicBezTo>
                  <a:pt x="4102" y="1091"/>
                  <a:pt x="4041" y="771"/>
                  <a:pt x="3973" y="501"/>
                </a:cubicBezTo>
                <a:cubicBezTo>
                  <a:pt x="3907" y="261"/>
                  <a:pt x="3842" y="1"/>
                  <a:pt x="37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6" name="Google Shape;2686;p67"/>
          <p:cNvSpPr/>
          <p:nvPr/>
        </p:nvSpPr>
        <p:spPr>
          <a:xfrm>
            <a:off x="5687704" y="3381509"/>
            <a:ext cx="304096" cy="156499"/>
          </a:xfrm>
          <a:custGeom>
            <a:avLst/>
            <a:gdLst/>
            <a:ahLst/>
            <a:cxnLst/>
            <a:rect l="l" t="t" r="r" b="b"/>
            <a:pathLst>
              <a:path w="5363" h="2760" extrusionOk="0">
                <a:moveTo>
                  <a:pt x="4845" y="1"/>
                </a:moveTo>
                <a:cubicBezTo>
                  <a:pt x="4842" y="1"/>
                  <a:pt x="4839" y="1"/>
                  <a:pt x="4837" y="2"/>
                </a:cubicBezTo>
                <a:lnTo>
                  <a:pt x="4837" y="138"/>
                </a:lnTo>
                <a:cubicBezTo>
                  <a:pt x="4726" y="304"/>
                  <a:pt x="4323" y="405"/>
                  <a:pt x="3952" y="405"/>
                </a:cubicBezTo>
                <a:cubicBezTo>
                  <a:pt x="3749" y="405"/>
                  <a:pt x="3557" y="375"/>
                  <a:pt x="3427" y="309"/>
                </a:cubicBezTo>
                <a:lnTo>
                  <a:pt x="3417" y="93"/>
                </a:lnTo>
                <a:cubicBezTo>
                  <a:pt x="3345" y="93"/>
                  <a:pt x="3287" y="196"/>
                  <a:pt x="3123" y="370"/>
                </a:cubicBezTo>
                <a:cubicBezTo>
                  <a:pt x="2932" y="582"/>
                  <a:pt x="2611" y="810"/>
                  <a:pt x="2301" y="967"/>
                </a:cubicBezTo>
                <a:cubicBezTo>
                  <a:pt x="1771" y="1230"/>
                  <a:pt x="752" y="1633"/>
                  <a:pt x="290" y="1841"/>
                </a:cubicBezTo>
                <a:cubicBezTo>
                  <a:pt x="1" y="1971"/>
                  <a:pt x="14" y="2322"/>
                  <a:pt x="311" y="2520"/>
                </a:cubicBezTo>
                <a:cubicBezTo>
                  <a:pt x="511" y="2652"/>
                  <a:pt x="896" y="2760"/>
                  <a:pt x="1386" y="2760"/>
                </a:cubicBezTo>
                <a:cubicBezTo>
                  <a:pt x="1634" y="2760"/>
                  <a:pt x="1908" y="2732"/>
                  <a:pt x="2198" y="2667"/>
                </a:cubicBezTo>
                <a:cubicBezTo>
                  <a:pt x="2657" y="2564"/>
                  <a:pt x="3251" y="2151"/>
                  <a:pt x="3641" y="2151"/>
                </a:cubicBezTo>
                <a:cubicBezTo>
                  <a:pt x="3652" y="2151"/>
                  <a:pt x="3662" y="2151"/>
                  <a:pt x="3673" y="2152"/>
                </a:cubicBezTo>
                <a:cubicBezTo>
                  <a:pt x="3764" y="2157"/>
                  <a:pt x="3873" y="2160"/>
                  <a:pt x="3991" y="2160"/>
                </a:cubicBezTo>
                <a:cubicBezTo>
                  <a:pt x="4378" y="2160"/>
                  <a:pt x="4856" y="2123"/>
                  <a:pt x="5076" y="1971"/>
                </a:cubicBezTo>
                <a:cubicBezTo>
                  <a:pt x="5362" y="1773"/>
                  <a:pt x="5246" y="1350"/>
                  <a:pt x="5167" y="988"/>
                </a:cubicBezTo>
                <a:cubicBezTo>
                  <a:pt x="5081" y="601"/>
                  <a:pt x="4971" y="1"/>
                  <a:pt x="48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7" name="Google Shape;2687;p67"/>
          <p:cNvSpPr/>
          <p:nvPr/>
        </p:nvSpPr>
        <p:spPr>
          <a:xfrm>
            <a:off x="5500132" y="1815560"/>
            <a:ext cx="712637" cy="424078"/>
          </a:xfrm>
          <a:custGeom>
            <a:avLst/>
            <a:gdLst/>
            <a:ahLst/>
            <a:cxnLst/>
            <a:rect l="l" t="t" r="r" b="b"/>
            <a:pathLst>
              <a:path w="12568" h="7479" extrusionOk="0">
                <a:moveTo>
                  <a:pt x="11660" y="0"/>
                </a:moveTo>
                <a:cubicBezTo>
                  <a:pt x="11114" y="4"/>
                  <a:pt x="10608" y="769"/>
                  <a:pt x="10165" y="1277"/>
                </a:cubicBezTo>
                <a:cubicBezTo>
                  <a:pt x="9626" y="1895"/>
                  <a:pt x="8657" y="3523"/>
                  <a:pt x="7537" y="4386"/>
                </a:cubicBezTo>
                <a:cubicBezTo>
                  <a:pt x="7008" y="4791"/>
                  <a:pt x="4261" y="5730"/>
                  <a:pt x="3693" y="5730"/>
                </a:cubicBezTo>
                <a:cubicBezTo>
                  <a:pt x="3667" y="5730"/>
                  <a:pt x="3646" y="5728"/>
                  <a:pt x="3630" y="5724"/>
                </a:cubicBezTo>
                <a:cubicBezTo>
                  <a:pt x="3281" y="5639"/>
                  <a:pt x="3148" y="5550"/>
                  <a:pt x="2838" y="5325"/>
                </a:cubicBezTo>
                <a:cubicBezTo>
                  <a:pt x="2483" y="5066"/>
                  <a:pt x="2199" y="5004"/>
                  <a:pt x="1936" y="4841"/>
                </a:cubicBezTo>
                <a:cubicBezTo>
                  <a:pt x="1781" y="4747"/>
                  <a:pt x="1723" y="4698"/>
                  <a:pt x="1679" y="4698"/>
                </a:cubicBezTo>
                <a:cubicBezTo>
                  <a:pt x="1647" y="4698"/>
                  <a:pt x="1623" y="4722"/>
                  <a:pt x="1574" y="4772"/>
                </a:cubicBezTo>
                <a:cubicBezTo>
                  <a:pt x="1455" y="4891"/>
                  <a:pt x="1561" y="5216"/>
                  <a:pt x="1790" y="5410"/>
                </a:cubicBezTo>
                <a:cubicBezTo>
                  <a:pt x="2025" y="5611"/>
                  <a:pt x="2233" y="5646"/>
                  <a:pt x="2267" y="5707"/>
                </a:cubicBezTo>
                <a:cubicBezTo>
                  <a:pt x="2282" y="5736"/>
                  <a:pt x="2242" y="5750"/>
                  <a:pt x="2162" y="5750"/>
                </a:cubicBezTo>
                <a:cubicBezTo>
                  <a:pt x="2060" y="5750"/>
                  <a:pt x="1893" y="5726"/>
                  <a:pt x="1697" y="5680"/>
                </a:cubicBezTo>
                <a:cubicBezTo>
                  <a:pt x="1284" y="5584"/>
                  <a:pt x="872" y="5376"/>
                  <a:pt x="472" y="5236"/>
                </a:cubicBezTo>
                <a:cubicBezTo>
                  <a:pt x="425" y="5220"/>
                  <a:pt x="373" y="5205"/>
                  <a:pt x="323" y="5205"/>
                </a:cubicBezTo>
                <a:cubicBezTo>
                  <a:pt x="298" y="5205"/>
                  <a:pt x="274" y="5209"/>
                  <a:pt x="251" y="5219"/>
                </a:cubicBezTo>
                <a:cubicBezTo>
                  <a:pt x="213" y="5240"/>
                  <a:pt x="182" y="5274"/>
                  <a:pt x="161" y="5307"/>
                </a:cubicBezTo>
                <a:cubicBezTo>
                  <a:pt x="42" y="5479"/>
                  <a:pt x="1" y="5697"/>
                  <a:pt x="25" y="5901"/>
                </a:cubicBezTo>
                <a:cubicBezTo>
                  <a:pt x="49" y="6110"/>
                  <a:pt x="131" y="6304"/>
                  <a:pt x="247" y="6479"/>
                </a:cubicBezTo>
                <a:cubicBezTo>
                  <a:pt x="451" y="6793"/>
                  <a:pt x="759" y="7038"/>
                  <a:pt x="1097" y="7202"/>
                </a:cubicBezTo>
                <a:cubicBezTo>
                  <a:pt x="1366" y="7332"/>
                  <a:pt x="1660" y="7413"/>
                  <a:pt x="1954" y="7462"/>
                </a:cubicBezTo>
                <a:cubicBezTo>
                  <a:pt x="2019" y="7473"/>
                  <a:pt x="2087" y="7478"/>
                  <a:pt x="2156" y="7478"/>
                </a:cubicBezTo>
                <a:cubicBezTo>
                  <a:pt x="2329" y="7478"/>
                  <a:pt x="2508" y="7448"/>
                  <a:pt x="2674" y="7424"/>
                </a:cubicBezTo>
                <a:cubicBezTo>
                  <a:pt x="3254" y="7342"/>
                  <a:pt x="3479" y="7273"/>
                  <a:pt x="3783" y="7253"/>
                </a:cubicBezTo>
                <a:cubicBezTo>
                  <a:pt x="4783" y="7188"/>
                  <a:pt x="7787" y="6413"/>
                  <a:pt x="8442" y="5983"/>
                </a:cubicBezTo>
                <a:cubicBezTo>
                  <a:pt x="9786" y="5099"/>
                  <a:pt x="10977" y="3833"/>
                  <a:pt x="11605" y="2834"/>
                </a:cubicBezTo>
                <a:cubicBezTo>
                  <a:pt x="12360" y="1618"/>
                  <a:pt x="12568" y="274"/>
                  <a:pt x="11660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p67"/>
          <p:cNvSpPr/>
          <p:nvPr/>
        </p:nvSpPr>
        <p:spPr>
          <a:xfrm>
            <a:off x="5962066" y="1591214"/>
            <a:ext cx="24042" cy="25006"/>
          </a:xfrm>
          <a:custGeom>
            <a:avLst/>
            <a:gdLst/>
            <a:ahLst/>
            <a:cxnLst/>
            <a:rect l="l" t="t" r="r" b="b"/>
            <a:pathLst>
              <a:path w="424" h="441" extrusionOk="0">
                <a:moveTo>
                  <a:pt x="212" y="0"/>
                </a:moveTo>
                <a:cubicBezTo>
                  <a:pt x="96" y="0"/>
                  <a:pt x="0" y="99"/>
                  <a:pt x="0" y="222"/>
                </a:cubicBezTo>
                <a:cubicBezTo>
                  <a:pt x="0" y="345"/>
                  <a:pt x="96" y="441"/>
                  <a:pt x="212" y="441"/>
                </a:cubicBezTo>
                <a:cubicBezTo>
                  <a:pt x="328" y="441"/>
                  <a:pt x="424" y="342"/>
                  <a:pt x="424" y="219"/>
                </a:cubicBezTo>
                <a:cubicBezTo>
                  <a:pt x="424" y="99"/>
                  <a:pt x="328" y="0"/>
                  <a:pt x="2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9" name="Google Shape;2689;p67"/>
          <p:cNvSpPr/>
          <p:nvPr/>
        </p:nvSpPr>
        <p:spPr>
          <a:xfrm>
            <a:off x="5937117" y="1686814"/>
            <a:ext cx="30222" cy="20470"/>
          </a:xfrm>
          <a:custGeom>
            <a:avLst/>
            <a:gdLst/>
            <a:ahLst/>
            <a:cxnLst/>
            <a:rect l="l" t="t" r="r" b="b"/>
            <a:pathLst>
              <a:path w="533" h="361" extrusionOk="0">
                <a:moveTo>
                  <a:pt x="485" y="1"/>
                </a:moveTo>
                <a:lnTo>
                  <a:pt x="0" y="185"/>
                </a:lnTo>
                <a:cubicBezTo>
                  <a:pt x="38" y="292"/>
                  <a:pt x="138" y="360"/>
                  <a:pt x="244" y="360"/>
                </a:cubicBezTo>
                <a:cubicBezTo>
                  <a:pt x="272" y="360"/>
                  <a:pt x="300" y="355"/>
                  <a:pt x="328" y="345"/>
                </a:cubicBezTo>
                <a:cubicBezTo>
                  <a:pt x="461" y="294"/>
                  <a:pt x="533" y="141"/>
                  <a:pt x="485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0" name="Google Shape;2690;p67"/>
          <p:cNvSpPr/>
          <p:nvPr/>
        </p:nvSpPr>
        <p:spPr>
          <a:xfrm>
            <a:off x="5885063" y="1588889"/>
            <a:ext cx="45719" cy="45719"/>
          </a:xfrm>
          <a:custGeom>
            <a:avLst/>
            <a:gdLst/>
            <a:ahLst/>
            <a:cxnLst/>
            <a:rect l="l" t="t" r="r" b="b"/>
            <a:pathLst>
              <a:path w="738" h="1278" extrusionOk="0">
                <a:moveTo>
                  <a:pt x="737" y="0"/>
                </a:moveTo>
                <a:lnTo>
                  <a:pt x="0" y="1052"/>
                </a:lnTo>
                <a:lnTo>
                  <a:pt x="666" y="1277"/>
                </a:lnTo>
                <a:lnTo>
                  <a:pt x="737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1" name="Google Shape;2691;p67"/>
          <p:cNvSpPr txBox="1"/>
          <p:nvPr/>
        </p:nvSpPr>
        <p:spPr>
          <a:xfrm>
            <a:off x="6425604" y="1003254"/>
            <a:ext cx="103370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rafael</a:t>
            </a:r>
            <a:endParaRPr sz="2400" b="0" i="0" u="none" strike="noStrike" cap="none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692" name="Google Shape;2692;p67"/>
          <p:cNvSpPr txBox="1"/>
          <p:nvPr/>
        </p:nvSpPr>
        <p:spPr>
          <a:xfrm>
            <a:off x="3104968" y="868248"/>
            <a:ext cx="1317906" cy="51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Fernanda </a:t>
            </a:r>
            <a:endParaRPr sz="2400" b="0" i="0" u="none" strike="noStrike" cap="none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2693" name="Google Shape;2693;p67"/>
          <p:cNvSpPr txBox="1"/>
          <p:nvPr/>
        </p:nvSpPr>
        <p:spPr>
          <a:xfrm>
            <a:off x="2263594" y="3888656"/>
            <a:ext cx="122087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 renata</a:t>
            </a:r>
            <a:endParaRPr sz="2400" b="0" i="0" u="none" strike="noStrike" cap="none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pic>
        <p:nvPicPr>
          <p:cNvPr id="2694" name="Google Shape;2694;p67"/>
          <p:cNvPicPr preferRelativeResize="0"/>
          <p:nvPr/>
        </p:nvPicPr>
        <p:blipFill rotWithShape="1">
          <a:blip r:embed="rId5">
            <a:alphaModFix/>
          </a:blip>
          <a:srcRect l="-1" r="4571"/>
          <a:stretch/>
        </p:blipFill>
        <p:spPr>
          <a:xfrm>
            <a:off x="882513" y="1845135"/>
            <a:ext cx="867849" cy="88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32395" y="3300841"/>
            <a:ext cx="873225" cy="8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18380" y="3539788"/>
            <a:ext cx="882000" cy="8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2937" y="445757"/>
            <a:ext cx="882000" cy="8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6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43705" y="817161"/>
            <a:ext cx="891333" cy="8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3" name="Google Shape;2703;p68"/>
          <p:cNvGrpSpPr/>
          <p:nvPr/>
        </p:nvGrpSpPr>
        <p:grpSpPr>
          <a:xfrm>
            <a:off x="882387" y="3164574"/>
            <a:ext cx="3116481" cy="1301091"/>
            <a:chOff x="1202000" y="2798341"/>
            <a:chExt cx="2538885" cy="1059952"/>
          </a:xfrm>
        </p:grpSpPr>
        <p:sp>
          <p:nvSpPr>
            <p:cNvPr id="2704" name="Google Shape;2704;p68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rgbClr val="000000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68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rgbClr val="000000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6" name="Google Shape;2706;p68"/>
          <p:cNvSpPr txBox="1">
            <a:spLocks noGrp="1"/>
          </p:cNvSpPr>
          <p:nvPr>
            <p:ph type="ctrTitle"/>
          </p:nvPr>
        </p:nvSpPr>
        <p:spPr>
          <a:xfrm>
            <a:off x="5502774" y="1300050"/>
            <a:ext cx="3150571" cy="1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Obrigado!</a:t>
            </a:r>
            <a:endParaRPr/>
          </a:p>
        </p:txBody>
      </p:sp>
      <p:sp>
        <p:nvSpPr>
          <p:cNvPr id="2707" name="Google Shape;2707;p68"/>
          <p:cNvSpPr txBox="1">
            <a:spLocks noGrp="1"/>
          </p:cNvSpPr>
          <p:nvPr>
            <p:ph type="subTitle" idx="1"/>
          </p:nvPr>
        </p:nvSpPr>
        <p:spPr>
          <a:xfrm>
            <a:off x="5535301" y="2447813"/>
            <a:ext cx="2991900" cy="536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Alguma questão ou dúvida?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grpSp>
        <p:nvGrpSpPr>
          <p:cNvPr id="2708" name="Google Shape;2708;p68"/>
          <p:cNvGrpSpPr/>
          <p:nvPr/>
        </p:nvGrpSpPr>
        <p:grpSpPr>
          <a:xfrm>
            <a:off x="719989" y="776985"/>
            <a:ext cx="3569662" cy="3589538"/>
            <a:chOff x="1096650" y="934025"/>
            <a:chExt cx="2908075" cy="2924268"/>
          </a:xfrm>
        </p:grpSpPr>
        <p:sp>
          <p:nvSpPr>
            <p:cNvPr id="2709" name="Google Shape;2709;p68"/>
            <p:cNvSpPr/>
            <p:nvPr/>
          </p:nvSpPr>
          <p:spPr>
            <a:xfrm>
              <a:off x="3687325" y="2463650"/>
              <a:ext cx="317400" cy="400850"/>
            </a:xfrm>
            <a:custGeom>
              <a:avLst/>
              <a:gdLst/>
              <a:ahLst/>
              <a:cxnLst/>
              <a:rect l="l" t="t" r="r" b="b"/>
              <a:pathLst>
                <a:path w="12696" h="16034" extrusionOk="0">
                  <a:moveTo>
                    <a:pt x="10189" y="0"/>
                  </a:moveTo>
                  <a:cubicBezTo>
                    <a:pt x="8155" y="0"/>
                    <a:pt x="5703" y="1549"/>
                    <a:pt x="4028" y="3573"/>
                  </a:cubicBezTo>
                  <a:cubicBezTo>
                    <a:pt x="2018" y="6000"/>
                    <a:pt x="35" y="10955"/>
                    <a:pt x="0" y="12848"/>
                  </a:cubicBezTo>
                  <a:lnTo>
                    <a:pt x="811" y="16034"/>
                  </a:lnTo>
                  <a:lnTo>
                    <a:pt x="3165" y="12300"/>
                  </a:lnTo>
                  <a:cubicBezTo>
                    <a:pt x="4314" y="9245"/>
                    <a:pt x="8082" y="7076"/>
                    <a:pt x="10596" y="5342"/>
                  </a:cubicBezTo>
                  <a:cubicBezTo>
                    <a:pt x="11993" y="4380"/>
                    <a:pt x="12693" y="3121"/>
                    <a:pt x="12696" y="2069"/>
                  </a:cubicBezTo>
                  <a:cubicBezTo>
                    <a:pt x="12696" y="1228"/>
                    <a:pt x="12247" y="518"/>
                    <a:pt x="11341" y="191"/>
                  </a:cubicBezTo>
                  <a:cubicBezTo>
                    <a:pt x="10979" y="59"/>
                    <a:pt x="10592" y="0"/>
                    <a:pt x="101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68"/>
            <p:cNvSpPr/>
            <p:nvPr/>
          </p:nvSpPr>
          <p:spPr>
            <a:xfrm>
              <a:off x="3708350" y="2667125"/>
              <a:ext cx="274750" cy="260150"/>
            </a:xfrm>
            <a:custGeom>
              <a:avLst/>
              <a:gdLst/>
              <a:ahLst/>
              <a:cxnLst/>
              <a:rect l="l" t="t" r="r" b="b"/>
              <a:pathLst>
                <a:path w="10990" h="10406" extrusionOk="0">
                  <a:moveTo>
                    <a:pt x="7957" y="0"/>
                  </a:moveTo>
                  <a:cubicBezTo>
                    <a:pt x="7785" y="0"/>
                    <a:pt x="7605" y="10"/>
                    <a:pt x="7418" y="30"/>
                  </a:cubicBezTo>
                  <a:cubicBezTo>
                    <a:pt x="5021" y="286"/>
                    <a:pt x="760" y="3475"/>
                    <a:pt x="1" y="8375"/>
                  </a:cubicBezTo>
                  <a:lnTo>
                    <a:pt x="411" y="10405"/>
                  </a:lnTo>
                  <a:cubicBezTo>
                    <a:pt x="736" y="9347"/>
                    <a:pt x="2066" y="7612"/>
                    <a:pt x="4197" y="6195"/>
                  </a:cubicBezTo>
                  <a:cubicBezTo>
                    <a:pt x="6552" y="4630"/>
                    <a:pt x="9511" y="3943"/>
                    <a:pt x="10214" y="2706"/>
                  </a:cubicBezTo>
                  <a:cubicBezTo>
                    <a:pt x="10989" y="1333"/>
                    <a:pt x="9995" y="0"/>
                    <a:pt x="7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68"/>
            <p:cNvSpPr/>
            <p:nvPr/>
          </p:nvSpPr>
          <p:spPr>
            <a:xfrm>
              <a:off x="3703450" y="2700000"/>
              <a:ext cx="218025" cy="199150"/>
            </a:xfrm>
            <a:custGeom>
              <a:avLst/>
              <a:gdLst/>
              <a:ahLst/>
              <a:cxnLst/>
              <a:rect l="l" t="t" r="r" b="b"/>
              <a:pathLst>
                <a:path w="8721" h="7966" extrusionOk="0">
                  <a:moveTo>
                    <a:pt x="8574" y="0"/>
                  </a:moveTo>
                  <a:cubicBezTo>
                    <a:pt x="8570" y="0"/>
                    <a:pt x="8566" y="0"/>
                    <a:pt x="8561" y="1"/>
                  </a:cubicBezTo>
                  <a:cubicBezTo>
                    <a:pt x="6389" y="246"/>
                    <a:pt x="2148" y="2156"/>
                    <a:pt x="28" y="7776"/>
                  </a:cubicBezTo>
                  <a:cubicBezTo>
                    <a:pt x="1" y="7849"/>
                    <a:pt x="34" y="7928"/>
                    <a:pt x="107" y="7956"/>
                  </a:cubicBezTo>
                  <a:cubicBezTo>
                    <a:pt x="125" y="7962"/>
                    <a:pt x="145" y="7966"/>
                    <a:pt x="166" y="7966"/>
                  </a:cubicBezTo>
                  <a:cubicBezTo>
                    <a:pt x="217" y="7962"/>
                    <a:pt x="265" y="7928"/>
                    <a:pt x="286" y="7876"/>
                  </a:cubicBezTo>
                  <a:cubicBezTo>
                    <a:pt x="2366" y="2370"/>
                    <a:pt x="6627" y="497"/>
                    <a:pt x="8589" y="277"/>
                  </a:cubicBezTo>
                  <a:cubicBezTo>
                    <a:pt x="8669" y="266"/>
                    <a:pt x="8720" y="201"/>
                    <a:pt x="8714" y="125"/>
                  </a:cubicBezTo>
                  <a:cubicBezTo>
                    <a:pt x="8703" y="51"/>
                    <a:pt x="8645" y="0"/>
                    <a:pt x="8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68"/>
            <p:cNvSpPr/>
            <p:nvPr/>
          </p:nvSpPr>
          <p:spPr>
            <a:xfrm>
              <a:off x="1203300" y="2683450"/>
              <a:ext cx="243125" cy="549400"/>
            </a:xfrm>
            <a:custGeom>
              <a:avLst/>
              <a:gdLst/>
              <a:ahLst/>
              <a:cxnLst/>
              <a:rect l="l" t="t" r="r" b="b"/>
              <a:pathLst>
                <a:path w="9725" h="21976" extrusionOk="0">
                  <a:moveTo>
                    <a:pt x="2107" y="1"/>
                  </a:moveTo>
                  <a:cubicBezTo>
                    <a:pt x="1842" y="1"/>
                    <a:pt x="1607" y="42"/>
                    <a:pt x="1407" y="122"/>
                  </a:cubicBezTo>
                  <a:cubicBezTo>
                    <a:pt x="548" y="467"/>
                    <a:pt x="1" y="1129"/>
                    <a:pt x="1" y="2180"/>
                  </a:cubicBezTo>
                  <a:cubicBezTo>
                    <a:pt x="1" y="3363"/>
                    <a:pt x="700" y="5039"/>
                    <a:pt x="2448" y="7300"/>
                  </a:cubicBezTo>
                  <a:cubicBezTo>
                    <a:pt x="4366" y="9783"/>
                    <a:pt x="6828" y="14996"/>
                    <a:pt x="6831" y="21713"/>
                  </a:cubicBezTo>
                  <a:cubicBezTo>
                    <a:pt x="6831" y="21799"/>
                    <a:pt x="6831" y="21885"/>
                    <a:pt x="6828" y="21976"/>
                  </a:cubicBezTo>
                  <a:lnTo>
                    <a:pt x="9137" y="20655"/>
                  </a:lnTo>
                  <a:cubicBezTo>
                    <a:pt x="9137" y="20655"/>
                    <a:pt x="9724" y="17420"/>
                    <a:pt x="9724" y="13638"/>
                  </a:cubicBezTo>
                  <a:cubicBezTo>
                    <a:pt x="9724" y="12224"/>
                    <a:pt x="9641" y="10735"/>
                    <a:pt x="9417" y="9307"/>
                  </a:cubicBezTo>
                  <a:cubicBezTo>
                    <a:pt x="8379" y="2736"/>
                    <a:pt x="4279" y="1"/>
                    <a:pt x="21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68"/>
            <p:cNvSpPr/>
            <p:nvPr/>
          </p:nvSpPr>
          <p:spPr>
            <a:xfrm>
              <a:off x="1096650" y="2841750"/>
              <a:ext cx="320975" cy="484925"/>
            </a:xfrm>
            <a:custGeom>
              <a:avLst/>
              <a:gdLst/>
              <a:ahLst/>
              <a:cxnLst/>
              <a:rect l="l" t="t" r="r" b="b"/>
              <a:pathLst>
                <a:path w="12839" h="19397" extrusionOk="0">
                  <a:moveTo>
                    <a:pt x="2673" y="1"/>
                  </a:moveTo>
                  <a:cubicBezTo>
                    <a:pt x="2247" y="1"/>
                    <a:pt x="1813" y="83"/>
                    <a:pt x="1504" y="365"/>
                  </a:cubicBezTo>
                  <a:cubicBezTo>
                    <a:pt x="1049" y="782"/>
                    <a:pt x="1019" y="1506"/>
                    <a:pt x="1221" y="2089"/>
                  </a:cubicBezTo>
                  <a:cubicBezTo>
                    <a:pt x="1425" y="2672"/>
                    <a:pt x="1815" y="3169"/>
                    <a:pt x="2108" y="3713"/>
                  </a:cubicBezTo>
                  <a:cubicBezTo>
                    <a:pt x="2246" y="3965"/>
                    <a:pt x="2363" y="4234"/>
                    <a:pt x="2391" y="4520"/>
                  </a:cubicBezTo>
                  <a:cubicBezTo>
                    <a:pt x="2432" y="4982"/>
                    <a:pt x="2228" y="5430"/>
                    <a:pt x="1970" y="5813"/>
                  </a:cubicBezTo>
                  <a:cubicBezTo>
                    <a:pt x="1611" y="6347"/>
                    <a:pt x="1139" y="6792"/>
                    <a:pt x="739" y="7296"/>
                  </a:cubicBezTo>
                  <a:cubicBezTo>
                    <a:pt x="343" y="7799"/>
                    <a:pt x="8" y="8395"/>
                    <a:pt x="5" y="9040"/>
                  </a:cubicBezTo>
                  <a:cubicBezTo>
                    <a:pt x="1" y="9872"/>
                    <a:pt x="646" y="10482"/>
                    <a:pt x="1263" y="10943"/>
                  </a:cubicBezTo>
                  <a:cubicBezTo>
                    <a:pt x="1821" y="11365"/>
                    <a:pt x="2435" y="11847"/>
                    <a:pt x="2521" y="12540"/>
                  </a:cubicBezTo>
                  <a:cubicBezTo>
                    <a:pt x="2566" y="12881"/>
                    <a:pt x="2470" y="13226"/>
                    <a:pt x="2373" y="13561"/>
                  </a:cubicBezTo>
                  <a:cubicBezTo>
                    <a:pt x="2276" y="13895"/>
                    <a:pt x="2180" y="14233"/>
                    <a:pt x="2084" y="14571"/>
                  </a:cubicBezTo>
                  <a:cubicBezTo>
                    <a:pt x="1984" y="14912"/>
                    <a:pt x="1888" y="15257"/>
                    <a:pt x="1835" y="15612"/>
                  </a:cubicBezTo>
                  <a:cubicBezTo>
                    <a:pt x="1739" y="16295"/>
                    <a:pt x="1818" y="16954"/>
                    <a:pt x="2125" y="17571"/>
                  </a:cubicBezTo>
                  <a:cubicBezTo>
                    <a:pt x="2391" y="18101"/>
                    <a:pt x="2790" y="18571"/>
                    <a:pt x="3284" y="18902"/>
                  </a:cubicBezTo>
                  <a:cubicBezTo>
                    <a:pt x="3521" y="19060"/>
                    <a:pt x="4069" y="19397"/>
                    <a:pt x="4458" y="19397"/>
                  </a:cubicBezTo>
                  <a:cubicBezTo>
                    <a:pt x="4544" y="19397"/>
                    <a:pt x="4622" y="19381"/>
                    <a:pt x="4687" y="19343"/>
                  </a:cubicBezTo>
                  <a:cubicBezTo>
                    <a:pt x="4746" y="19312"/>
                    <a:pt x="11073" y="15664"/>
                    <a:pt x="11094" y="15644"/>
                  </a:cubicBezTo>
                  <a:cubicBezTo>
                    <a:pt x="11094" y="15644"/>
                    <a:pt x="11969" y="14406"/>
                    <a:pt x="12269" y="13716"/>
                  </a:cubicBezTo>
                  <a:cubicBezTo>
                    <a:pt x="12628" y="12881"/>
                    <a:pt x="12738" y="12329"/>
                    <a:pt x="12800" y="11578"/>
                  </a:cubicBezTo>
                  <a:cubicBezTo>
                    <a:pt x="12838" y="11137"/>
                    <a:pt x="12786" y="10695"/>
                    <a:pt x="12555" y="10313"/>
                  </a:cubicBezTo>
                  <a:cubicBezTo>
                    <a:pt x="12028" y="9444"/>
                    <a:pt x="11086" y="9075"/>
                    <a:pt x="10769" y="8106"/>
                  </a:cubicBezTo>
                  <a:cubicBezTo>
                    <a:pt x="10407" y="7017"/>
                    <a:pt x="11363" y="5747"/>
                    <a:pt x="10845" y="4720"/>
                  </a:cubicBezTo>
                  <a:cubicBezTo>
                    <a:pt x="10586" y="4199"/>
                    <a:pt x="10010" y="3909"/>
                    <a:pt x="9445" y="3761"/>
                  </a:cubicBezTo>
                  <a:cubicBezTo>
                    <a:pt x="8883" y="3613"/>
                    <a:pt x="8290" y="3565"/>
                    <a:pt x="7749" y="3344"/>
                  </a:cubicBezTo>
                  <a:cubicBezTo>
                    <a:pt x="6345" y="2779"/>
                    <a:pt x="5591" y="1213"/>
                    <a:pt x="4270" y="479"/>
                  </a:cubicBezTo>
                  <a:cubicBezTo>
                    <a:pt x="3860" y="252"/>
                    <a:pt x="3404" y="41"/>
                    <a:pt x="2935" y="10"/>
                  </a:cubicBezTo>
                  <a:cubicBezTo>
                    <a:pt x="2849" y="4"/>
                    <a:pt x="2761" y="1"/>
                    <a:pt x="26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68"/>
            <p:cNvSpPr/>
            <p:nvPr/>
          </p:nvSpPr>
          <p:spPr>
            <a:xfrm>
              <a:off x="1202000" y="3227901"/>
              <a:ext cx="898457" cy="630392"/>
            </a:xfrm>
            <a:custGeom>
              <a:avLst/>
              <a:gdLst/>
              <a:ahLst/>
              <a:cxnLst/>
              <a:rect l="l" t="t" r="r" b="b"/>
              <a:pathLst>
                <a:path w="32541" h="22832" extrusionOk="0">
                  <a:moveTo>
                    <a:pt x="1010" y="0"/>
                  </a:moveTo>
                  <a:lnTo>
                    <a:pt x="1010" y="0"/>
                  </a:lnTo>
                  <a:cubicBezTo>
                    <a:pt x="440" y="438"/>
                    <a:pt x="0" y="1256"/>
                    <a:pt x="0" y="1946"/>
                  </a:cubicBezTo>
                  <a:lnTo>
                    <a:pt x="0" y="3069"/>
                  </a:lnTo>
                  <a:cubicBezTo>
                    <a:pt x="0" y="3834"/>
                    <a:pt x="534" y="4758"/>
                    <a:pt x="1195" y="5141"/>
                  </a:cubicBezTo>
                  <a:lnTo>
                    <a:pt x="31346" y="22546"/>
                  </a:lnTo>
                  <a:cubicBezTo>
                    <a:pt x="31674" y="22738"/>
                    <a:pt x="32107" y="22832"/>
                    <a:pt x="32540" y="22832"/>
                  </a:cubicBezTo>
                  <a:lnTo>
                    <a:pt x="32540" y="18944"/>
                  </a:lnTo>
                  <a:cubicBezTo>
                    <a:pt x="32107" y="18944"/>
                    <a:pt x="31674" y="18850"/>
                    <a:pt x="31346" y="18659"/>
                  </a:cubicBezTo>
                  <a:lnTo>
                    <a:pt x="1195" y="1253"/>
                  </a:lnTo>
                  <a:cubicBezTo>
                    <a:pt x="606" y="914"/>
                    <a:pt x="545" y="383"/>
                    <a:pt x="1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68"/>
            <p:cNvSpPr/>
            <p:nvPr/>
          </p:nvSpPr>
          <p:spPr>
            <a:xfrm>
              <a:off x="2098835" y="2798341"/>
              <a:ext cx="1642050" cy="1059920"/>
            </a:xfrm>
            <a:custGeom>
              <a:avLst/>
              <a:gdLst/>
              <a:ahLst/>
              <a:cxnLst/>
              <a:rect l="l" t="t" r="r" b="b"/>
              <a:pathLst>
                <a:path w="59473" h="38389" extrusionOk="0">
                  <a:moveTo>
                    <a:pt x="58462" y="0"/>
                  </a:moveTo>
                  <a:cubicBezTo>
                    <a:pt x="58928" y="383"/>
                    <a:pt x="58870" y="913"/>
                    <a:pt x="58278" y="1253"/>
                  </a:cubicBezTo>
                  <a:lnTo>
                    <a:pt x="1195" y="34216"/>
                  </a:lnTo>
                  <a:cubicBezTo>
                    <a:pt x="867" y="34407"/>
                    <a:pt x="434" y="34501"/>
                    <a:pt x="0" y="34501"/>
                  </a:cubicBezTo>
                  <a:lnTo>
                    <a:pt x="0" y="38389"/>
                  </a:lnTo>
                  <a:cubicBezTo>
                    <a:pt x="434" y="38389"/>
                    <a:pt x="867" y="38295"/>
                    <a:pt x="1195" y="38103"/>
                  </a:cubicBezTo>
                  <a:lnTo>
                    <a:pt x="58278" y="5140"/>
                  </a:lnTo>
                  <a:cubicBezTo>
                    <a:pt x="58938" y="4761"/>
                    <a:pt x="59473" y="3833"/>
                    <a:pt x="59473" y="3068"/>
                  </a:cubicBezTo>
                  <a:lnTo>
                    <a:pt x="59473" y="1946"/>
                  </a:lnTo>
                  <a:cubicBezTo>
                    <a:pt x="59473" y="1256"/>
                    <a:pt x="59032" y="433"/>
                    <a:pt x="58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68"/>
            <p:cNvSpPr/>
            <p:nvPr/>
          </p:nvSpPr>
          <p:spPr>
            <a:xfrm>
              <a:off x="3004600" y="2482425"/>
              <a:ext cx="74700" cy="94175"/>
            </a:xfrm>
            <a:custGeom>
              <a:avLst/>
              <a:gdLst/>
              <a:ahLst/>
              <a:cxnLst/>
              <a:rect l="l" t="t" r="r" b="b"/>
              <a:pathLst>
                <a:path w="2988" h="3767" extrusionOk="0">
                  <a:moveTo>
                    <a:pt x="2916" y="1"/>
                  </a:moveTo>
                  <a:cubicBezTo>
                    <a:pt x="2898" y="1"/>
                    <a:pt x="2878" y="7"/>
                    <a:pt x="2856" y="19"/>
                  </a:cubicBezTo>
                  <a:lnTo>
                    <a:pt x="132" y="1598"/>
                  </a:lnTo>
                  <a:cubicBezTo>
                    <a:pt x="60" y="1639"/>
                    <a:pt x="1" y="1743"/>
                    <a:pt x="1" y="1825"/>
                  </a:cubicBezTo>
                  <a:lnTo>
                    <a:pt x="1" y="3673"/>
                  </a:lnTo>
                  <a:cubicBezTo>
                    <a:pt x="1" y="3732"/>
                    <a:pt x="31" y="3767"/>
                    <a:pt x="74" y="3767"/>
                  </a:cubicBezTo>
                  <a:cubicBezTo>
                    <a:pt x="92" y="3767"/>
                    <a:pt x="112" y="3761"/>
                    <a:pt x="132" y="3749"/>
                  </a:cubicBezTo>
                  <a:lnTo>
                    <a:pt x="2856" y="2170"/>
                  </a:lnTo>
                  <a:cubicBezTo>
                    <a:pt x="2929" y="2129"/>
                    <a:pt x="2987" y="2026"/>
                    <a:pt x="2987" y="1939"/>
                  </a:cubicBezTo>
                  <a:lnTo>
                    <a:pt x="2987" y="94"/>
                  </a:lnTo>
                  <a:cubicBezTo>
                    <a:pt x="2987" y="34"/>
                    <a:pt x="2958" y="1"/>
                    <a:pt x="29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68"/>
            <p:cNvSpPr/>
            <p:nvPr/>
          </p:nvSpPr>
          <p:spPr>
            <a:xfrm>
              <a:off x="3692325" y="2495850"/>
              <a:ext cx="256375" cy="327500"/>
            </a:xfrm>
            <a:custGeom>
              <a:avLst/>
              <a:gdLst/>
              <a:ahLst/>
              <a:cxnLst/>
              <a:rect l="l" t="t" r="r" b="b"/>
              <a:pathLst>
                <a:path w="10255" h="13100" extrusionOk="0">
                  <a:moveTo>
                    <a:pt x="10103" y="0"/>
                  </a:moveTo>
                  <a:cubicBezTo>
                    <a:pt x="10087" y="0"/>
                    <a:pt x="10071" y="3"/>
                    <a:pt x="10055" y="9"/>
                  </a:cubicBezTo>
                  <a:cubicBezTo>
                    <a:pt x="6841" y="1137"/>
                    <a:pt x="1418" y="6388"/>
                    <a:pt x="18" y="12933"/>
                  </a:cubicBezTo>
                  <a:cubicBezTo>
                    <a:pt x="0" y="13008"/>
                    <a:pt x="48" y="13081"/>
                    <a:pt x="121" y="13098"/>
                  </a:cubicBezTo>
                  <a:cubicBezTo>
                    <a:pt x="131" y="13098"/>
                    <a:pt x="140" y="13099"/>
                    <a:pt x="148" y="13099"/>
                  </a:cubicBezTo>
                  <a:cubicBezTo>
                    <a:pt x="152" y="13099"/>
                    <a:pt x="156" y="13099"/>
                    <a:pt x="159" y="13098"/>
                  </a:cubicBezTo>
                  <a:cubicBezTo>
                    <a:pt x="221" y="13095"/>
                    <a:pt x="273" y="13053"/>
                    <a:pt x="287" y="12991"/>
                  </a:cubicBezTo>
                  <a:cubicBezTo>
                    <a:pt x="1669" y="6543"/>
                    <a:pt x="6993" y="1378"/>
                    <a:pt x="10144" y="268"/>
                  </a:cubicBezTo>
                  <a:cubicBezTo>
                    <a:pt x="10217" y="243"/>
                    <a:pt x="10255" y="165"/>
                    <a:pt x="10231" y="92"/>
                  </a:cubicBezTo>
                  <a:cubicBezTo>
                    <a:pt x="10212" y="36"/>
                    <a:pt x="10160" y="0"/>
                    <a:pt x="10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68"/>
            <p:cNvSpPr/>
            <p:nvPr/>
          </p:nvSpPr>
          <p:spPr>
            <a:xfrm>
              <a:off x="1265625" y="2709875"/>
              <a:ext cx="157600" cy="449700"/>
            </a:xfrm>
            <a:custGeom>
              <a:avLst/>
              <a:gdLst/>
              <a:ahLst/>
              <a:cxnLst/>
              <a:rect l="l" t="t" r="r" b="b"/>
              <a:pathLst>
                <a:path w="6304" h="17988" extrusionOk="0">
                  <a:moveTo>
                    <a:pt x="183" y="0"/>
                  </a:moveTo>
                  <a:cubicBezTo>
                    <a:pt x="139" y="0"/>
                    <a:pt x="96" y="17"/>
                    <a:pt x="62" y="51"/>
                  </a:cubicBezTo>
                  <a:cubicBezTo>
                    <a:pt x="0" y="113"/>
                    <a:pt x="0" y="220"/>
                    <a:pt x="66" y="282"/>
                  </a:cubicBezTo>
                  <a:cubicBezTo>
                    <a:pt x="3186" y="3330"/>
                    <a:pt x="5962" y="10895"/>
                    <a:pt x="5010" y="17801"/>
                  </a:cubicBezTo>
                  <a:cubicBezTo>
                    <a:pt x="4997" y="17891"/>
                    <a:pt x="5059" y="17974"/>
                    <a:pt x="5148" y="17988"/>
                  </a:cubicBezTo>
                  <a:lnTo>
                    <a:pt x="5172" y="17988"/>
                  </a:lnTo>
                  <a:cubicBezTo>
                    <a:pt x="5252" y="17988"/>
                    <a:pt x="5324" y="17929"/>
                    <a:pt x="5334" y="17846"/>
                  </a:cubicBezTo>
                  <a:cubicBezTo>
                    <a:pt x="6303" y="10839"/>
                    <a:pt x="3472" y="3151"/>
                    <a:pt x="296" y="48"/>
                  </a:cubicBezTo>
                  <a:cubicBezTo>
                    <a:pt x="265" y="16"/>
                    <a:pt x="224" y="0"/>
                    <a:pt x="1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68"/>
            <p:cNvSpPr/>
            <p:nvPr/>
          </p:nvSpPr>
          <p:spPr>
            <a:xfrm>
              <a:off x="1175550" y="2867800"/>
              <a:ext cx="143000" cy="407625"/>
            </a:xfrm>
            <a:custGeom>
              <a:avLst/>
              <a:gdLst/>
              <a:ahLst/>
              <a:cxnLst/>
              <a:rect l="l" t="t" r="r" b="b"/>
              <a:pathLst>
                <a:path w="5720" h="16305" extrusionOk="0">
                  <a:moveTo>
                    <a:pt x="181" y="1"/>
                  </a:moveTo>
                  <a:cubicBezTo>
                    <a:pt x="138" y="1"/>
                    <a:pt x="94" y="18"/>
                    <a:pt x="62" y="54"/>
                  </a:cubicBezTo>
                  <a:cubicBezTo>
                    <a:pt x="0" y="120"/>
                    <a:pt x="3" y="223"/>
                    <a:pt x="69" y="286"/>
                  </a:cubicBezTo>
                  <a:cubicBezTo>
                    <a:pt x="2311" y="2382"/>
                    <a:pt x="5389" y="9598"/>
                    <a:pt x="5117" y="16133"/>
                  </a:cubicBezTo>
                  <a:cubicBezTo>
                    <a:pt x="5113" y="16222"/>
                    <a:pt x="5182" y="16301"/>
                    <a:pt x="5276" y="16305"/>
                  </a:cubicBezTo>
                  <a:lnTo>
                    <a:pt x="5279" y="16305"/>
                  </a:lnTo>
                  <a:cubicBezTo>
                    <a:pt x="5368" y="16305"/>
                    <a:pt x="5441" y="16236"/>
                    <a:pt x="5444" y="16146"/>
                  </a:cubicBezTo>
                  <a:cubicBezTo>
                    <a:pt x="5720" y="9519"/>
                    <a:pt x="2580" y="2185"/>
                    <a:pt x="293" y="44"/>
                  </a:cubicBezTo>
                  <a:cubicBezTo>
                    <a:pt x="262" y="16"/>
                    <a:pt x="221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68"/>
            <p:cNvSpPr/>
            <p:nvPr/>
          </p:nvSpPr>
          <p:spPr>
            <a:xfrm>
              <a:off x="1159250" y="3054800"/>
              <a:ext cx="128475" cy="27550"/>
            </a:xfrm>
            <a:custGeom>
              <a:avLst/>
              <a:gdLst/>
              <a:ahLst/>
              <a:cxnLst/>
              <a:rect l="l" t="t" r="r" b="b"/>
              <a:pathLst>
                <a:path w="5139" h="1102" extrusionOk="0">
                  <a:moveTo>
                    <a:pt x="170" y="1"/>
                  </a:moveTo>
                  <a:cubicBezTo>
                    <a:pt x="73" y="1"/>
                    <a:pt x="7" y="72"/>
                    <a:pt x="4" y="160"/>
                  </a:cubicBezTo>
                  <a:cubicBezTo>
                    <a:pt x="0" y="249"/>
                    <a:pt x="70" y="325"/>
                    <a:pt x="162" y="332"/>
                  </a:cubicBezTo>
                  <a:cubicBezTo>
                    <a:pt x="186" y="332"/>
                    <a:pt x="2804" y="446"/>
                    <a:pt x="4903" y="1094"/>
                  </a:cubicBezTo>
                  <a:cubicBezTo>
                    <a:pt x="4920" y="1101"/>
                    <a:pt x="4938" y="1101"/>
                    <a:pt x="4952" y="1101"/>
                  </a:cubicBezTo>
                  <a:cubicBezTo>
                    <a:pt x="5024" y="1101"/>
                    <a:pt x="5089" y="1056"/>
                    <a:pt x="5110" y="987"/>
                  </a:cubicBezTo>
                  <a:cubicBezTo>
                    <a:pt x="5138" y="901"/>
                    <a:pt x="5089" y="808"/>
                    <a:pt x="5003" y="780"/>
                  </a:cubicBezTo>
                  <a:cubicBezTo>
                    <a:pt x="2862" y="118"/>
                    <a:pt x="204" y="1"/>
                    <a:pt x="176" y="1"/>
                  </a:cubicBezTo>
                  <a:cubicBezTo>
                    <a:pt x="174" y="1"/>
                    <a:pt x="172" y="1"/>
                    <a:pt x="1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68"/>
            <p:cNvSpPr/>
            <p:nvPr/>
          </p:nvSpPr>
          <p:spPr>
            <a:xfrm>
              <a:off x="1215725" y="2308700"/>
              <a:ext cx="2510500" cy="1444425"/>
            </a:xfrm>
            <a:custGeom>
              <a:avLst/>
              <a:gdLst/>
              <a:ahLst/>
              <a:cxnLst/>
              <a:rect l="l" t="t" r="r" b="b"/>
              <a:pathLst>
                <a:path w="100420" h="57777" extrusionOk="0">
                  <a:moveTo>
                    <a:pt x="65079" y="1"/>
                  </a:moveTo>
                  <a:cubicBezTo>
                    <a:pt x="64601" y="1"/>
                    <a:pt x="64122" y="106"/>
                    <a:pt x="63757" y="316"/>
                  </a:cubicBezTo>
                  <a:lnTo>
                    <a:pt x="731" y="36713"/>
                  </a:lnTo>
                  <a:cubicBezTo>
                    <a:pt x="0" y="37138"/>
                    <a:pt x="0" y="37821"/>
                    <a:pt x="731" y="38241"/>
                  </a:cubicBezTo>
                  <a:lnTo>
                    <a:pt x="34021" y="57460"/>
                  </a:lnTo>
                  <a:cubicBezTo>
                    <a:pt x="34385" y="57671"/>
                    <a:pt x="34862" y="57776"/>
                    <a:pt x="35340" y="57776"/>
                  </a:cubicBezTo>
                  <a:cubicBezTo>
                    <a:pt x="35818" y="57776"/>
                    <a:pt x="36297" y="57671"/>
                    <a:pt x="36663" y="57460"/>
                  </a:cubicBezTo>
                  <a:lnTo>
                    <a:pt x="99688" y="21063"/>
                  </a:lnTo>
                  <a:cubicBezTo>
                    <a:pt x="100420" y="20643"/>
                    <a:pt x="100420" y="19956"/>
                    <a:pt x="99688" y="19536"/>
                  </a:cubicBezTo>
                  <a:lnTo>
                    <a:pt x="66398" y="316"/>
                  </a:lnTo>
                  <a:cubicBezTo>
                    <a:pt x="66034" y="106"/>
                    <a:pt x="65557" y="1"/>
                    <a:pt x="65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68"/>
            <p:cNvSpPr/>
            <p:nvPr/>
          </p:nvSpPr>
          <p:spPr>
            <a:xfrm>
              <a:off x="1658450" y="3423975"/>
              <a:ext cx="142400" cy="74925"/>
            </a:xfrm>
            <a:custGeom>
              <a:avLst/>
              <a:gdLst/>
              <a:ahLst/>
              <a:cxnLst/>
              <a:rect l="l" t="t" r="r" b="b"/>
              <a:pathLst>
                <a:path w="5696" h="2997" extrusionOk="0">
                  <a:moveTo>
                    <a:pt x="2848" y="0"/>
                  </a:moveTo>
                  <a:cubicBezTo>
                    <a:pt x="2184" y="0"/>
                    <a:pt x="1521" y="147"/>
                    <a:pt x="1014" y="440"/>
                  </a:cubicBezTo>
                  <a:cubicBezTo>
                    <a:pt x="0" y="1023"/>
                    <a:pt x="0" y="1971"/>
                    <a:pt x="1014" y="2557"/>
                  </a:cubicBezTo>
                  <a:cubicBezTo>
                    <a:pt x="1521" y="2850"/>
                    <a:pt x="2184" y="2997"/>
                    <a:pt x="2848" y="2997"/>
                  </a:cubicBezTo>
                  <a:cubicBezTo>
                    <a:pt x="3512" y="2997"/>
                    <a:pt x="4175" y="2850"/>
                    <a:pt x="4682" y="2557"/>
                  </a:cubicBezTo>
                  <a:cubicBezTo>
                    <a:pt x="5696" y="1971"/>
                    <a:pt x="5696" y="1023"/>
                    <a:pt x="4682" y="440"/>
                  </a:cubicBezTo>
                  <a:cubicBezTo>
                    <a:pt x="4175" y="147"/>
                    <a:pt x="3512" y="0"/>
                    <a:pt x="2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68"/>
            <p:cNvSpPr/>
            <p:nvPr/>
          </p:nvSpPr>
          <p:spPr>
            <a:xfrm>
              <a:off x="1406800" y="2418000"/>
              <a:ext cx="2139350" cy="1232375"/>
            </a:xfrm>
            <a:custGeom>
              <a:avLst/>
              <a:gdLst/>
              <a:ahLst/>
              <a:cxnLst/>
              <a:rect l="l" t="t" r="r" b="b"/>
              <a:pathLst>
                <a:path w="85574" h="49295" extrusionOk="0">
                  <a:moveTo>
                    <a:pt x="52913" y="0"/>
                  </a:moveTo>
                  <a:cubicBezTo>
                    <a:pt x="52625" y="0"/>
                    <a:pt x="52337" y="64"/>
                    <a:pt x="52117" y="192"/>
                  </a:cubicBezTo>
                  <a:lnTo>
                    <a:pt x="439" y="30045"/>
                  </a:lnTo>
                  <a:cubicBezTo>
                    <a:pt x="1" y="30297"/>
                    <a:pt x="1" y="30707"/>
                    <a:pt x="439" y="30963"/>
                  </a:cubicBezTo>
                  <a:lnTo>
                    <a:pt x="31861" y="49106"/>
                  </a:lnTo>
                  <a:cubicBezTo>
                    <a:pt x="32079" y="49232"/>
                    <a:pt x="32367" y="49295"/>
                    <a:pt x="32654" y="49295"/>
                  </a:cubicBezTo>
                  <a:cubicBezTo>
                    <a:pt x="32941" y="49295"/>
                    <a:pt x="33228" y="49232"/>
                    <a:pt x="33447" y="49106"/>
                  </a:cubicBezTo>
                  <a:lnTo>
                    <a:pt x="85139" y="19246"/>
                  </a:lnTo>
                  <a:cubicBezTo>
                    <a:pt x="85573" y="18994"/>
                    <a:pt x="85573" y="18584"/>
                    <a:pt x="85139" y="18329"/>
                  </a:cubicBezTo>
                  <a:lnTo>
                    <a:pt x="53704" y="189"/>
                  </a:lnTo>
                  <a:cubicBezTo>
                    <a:pt x="53486" y="63"/>
                    <a:pt x="53200" y="0"/>
                    <a:pt x="529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68"/>
            <p:cNvSpPr/>
            <p:nvPr/>
          </p:nvSpPr>
          <p:spPr>
            <a:xfrm>
              <a:off x="1696725" y="3035250"/>
              <a:ext cx="767025" cy="441525"/>
            </a:xfrm>
            <a:custGeom>
              <a:avLst/>
              <a:gdLst/>
              <a:ahLst/>
              <a:cxnLst/>
              <a:rect l="l" t="t" r="r" b="b"/>
              <a:pathLst>
                <a:path w="30681" h="17661" extrusionOk="0">
                  <a:moveTo>
                    <a:pt x="12095" y="1"/>
                  </a:moveTo>
                  <a:lnTo>
                    <a:pt x="365" y="6772"/>
                  </a:lnTo>
                  <a:cubicBezTo>
                    <a:pt x="0" y="6983"/>
                    <a:pt x="0" y="7324"/>
                    <a:pt x="365" y="7535"/>
                  </a:cubicBezTo>
                  <a:lnTo>
                    <a:pt x="17630" y="17503"/>
                  </a:lnTo>
                  <a:cubicBezTo>
                    <a:pt x="17810" y="17608"/>
                    <a:pt x="18049" y="17661"/>
                    <a:pt x="18288" y="17661"/>
                  </a:cubicBezTo>
                  <a:cubicBezTo>
                    <a:pt x="18528" y="17661"/>
                    <a:pt x="18767" y="17608"/>
                    <a:pt x="18950" y="17503"/>
                  </a:cubicBezTo>
                  <a:lnTo>
                    <a:pt x="30680" y="10731"/>
                  </a:lnTo>
                  <a:lnTo>
                    <a:pt x="120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68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8585" y="10731"/>
                  </a:lnTo>
                  <a:lnTo>
                    <a:pt x="18585" y="10731"/>
                  </a:lnTo>
                  <a:lnTo>
                    <a:pt x="16396" y="2024"/>
                  </a:lnTo>
                  <a:cubicBezTo>
                    <a:pt x="16344" y="1817"/>
                    <a:pt x="16231" y="1628"/>
                    <a:pt x="16069" y="1494"/>
                  </a:cubicBezTo>
                  <a:cubicBezTo>
                    <a:pt x="16065" y="1494"/>
                    <a:pt x="16065" y="1490"/>
                    <a:pt x="16061" y="1490"/>
                  </a:cubicBezTo>
                  <a:cubicBezTo>
                    <a:pt x="15896" y="1349"/>
                    <a:pt x="15693" y="1259"/>
                    <a:pt x="15475" y="12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68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68"/>
            <p:cNvSpPr/>
            <p:nvPr/>
          </p:nvSpPr>
          <p:spPr>
            <a:xfrm>
              <a:off x="1999000" y="3035250"/>
              <a:ext cx="464650" cy="268275"/>
            </a:xfrm>
            <a:custGeom>
              <a:avLst/>
              <a:gdLst/>
              <a:ahLst/>
              <a:cxnLst/>
              <a:rect l="l" t="t" r="r" b="b"/>
              <a:pathLst>
                <a:path w="18586" h="10731" extrusionOk="0">
                  <a:moveTo>
                    <a:pt x="1" y="1"/>
                  </a:moveTo>
                  <a:lnTo>
                    <a:pt x="1156" y="9306"/>
                  </a:lnTo>
                  <a:cubicBezTo>
                    <a:pt x="1204" y="9713"/>
                    <a:pt x="1542" y="10027"/>
                    <a:pt x="1952" y="10045"/>
                  </a:cubicBezTo>
                  <a:lnTo>
                    <a:pt x="18585" y="10731"/>
                  </a:lnTo>
                  <a:lnTo>
                    <a:pt x="2404" y="9445"/>
                  </a:lnTo>
                  <a:cubicBezTo>
                    <a:pt x="2235" y="9430"/>
                    <a:pt x="2090" y="9310"/>
                    <a:pt x="2056" y="914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68"/>
            <p:cNvSpPr/>
            <p:nvPr/>
          </p:nvSpPr>
          <p:spPr>
            <a:xfrm>
              <a:off x="2092025" y="3285675"/>
              <a:ext cx="78475" cy="196725"/>
            </a:xfrm>
            <a:custGeom>
              <a:avLst/>
              <a:gdLst/>
              <a:ahLst/>
              <a:cxnLst/>
              <a:rect l="l" t="t" r="r" b="b"/>
              <a:pathLst>
                <a:path w="3139" h="7869" extrusionOk="0">
                  <a:moveTo>
                    <a:pt x="0" y="0"/>
                  </a:moveTo>
                  <a:lnTo>
                    <a:pt x="2476" y="7868"/>
                  </a:lnTo>
                  <a:lnTo>
                    <a:pt x="3138" y="7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68"/>
            <p:cNvSpPr/>
            <p:nvPr/>
          </p:nvSpPr>
          <p:spPr>
            <a:xfrm>
              <a:off x="1689275" y="3204550"/>
              <a:ext cx="340800" cy="45375"/>
            </a:xfrm>
            <a:custGeom>
              <a:avLst/>
              <a:gdLst/>
              <a:ahLst/>
              <a:cxnLst/>
              <a:rect l="l" t="t" r="r" b="b"/>
              <a:pathLst>
                <a:path w="13632" h="1815" extrusionOk="0">
                  <a:moveTo>
                    <a:pt x="663" y="0"/>
                  </a:moveTo>
                  <a:lnTo>
                    <a:pt x="1" y="383"/>
                  </a:lnTo>
                  <a:lnTo>
                    <a:pt x="13631" y="181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68"/>
            <p:cNvSpPr/>
            <p:nvPr/>
          </p:nvSpPr>
          <p:spPr>
            <a:xfrm>
              <a:off x="2254250" y="2611600"/>
              <a:ext cx="945475" cy="543300"/>
            </a:xfrm>
            <a:custGeom>
              <a:avLst/>
              <a:gdLst/>
              <a:ahLst/>
              <a:cxnLst/>
              <a:rect l="l" t="t" r="r" b="b"/>
              <a:pathLst>
                <a:path w="37819" h="21732" extrusionOk="0">
                  <a:moveTo>
                    <a:pt x="22009" y="0"/>
                  </a:moveTo>
                  <a:cubicBezTo>
                    <a:pt x="21769" y="0"/>
                    <a:pt x="21530" y="53"/>
                    <a:pt x="21347" y="158"/>
                  </a:cubicBezTo>
                  <a:lnTo>
                    <a:pt x="366" y="12275"/>
                  </a:lnTo>
                  <a:cubicBezTo>
                    <a:pt x="1" y="12485"/>
                    <a:pt x="1" y="12826"/>
                    <a:pt x="366" y="13037"/>
                  </a:cubicBezTo>
                  <a:lnTo>
                    <a:pt x="15151" y="21574"/>
                  </a:lnTo>
                  <a:cubicBezTo>
                    <a:pt x="15334" y="21679"/>
                    <a:pt x="15573" y="21731"/>
                    <a:pt x="15813" y="21731"/>
                  </a:cubicBezTo>
                  <a:cubicBezTo>
                    <a:pt x="16052" y="21731"/>
                    <a:pt x="16290" y="21679"/>
                    <a:pt x="16472" y="21574"/>
                  </a:cubicBezTo>
                  <a:lnTo>
                    <a:pt x="37456" y="9458"/>
                  </a:lnTo>
                  <a:cubicBezTo>
                    <a:pt x="37818" y="9247"/>
                    <a:pt x="37818" y="8906"/>
                    <a:pt x="37456" y="8696"/>
                  </a:cubicBezTo>
                  <a:lnTo>
                    <a:pt x="22667" y="158"/>
                  </a:lnTo>
                  <a:cubicBezTo>
                    <a:pt x="22487" y="53"/>
                    <a:pt x="22248" y="0"/>
                    <a:pt x="2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68"/>
            <p:cNvSpPr/>
            <p:nvPr/>
          </p:nvSpPr>
          <p:spPr>
            <a:xfrm>
              <a:off x="2547150" y="2788450"/>
              <a:ext cx="359650" cy="189600"/>
            </a:xfrm>
            <a:custGeom>
              <a:avLst/>
              <a:gdLst/>
              <a:ahLst/>
              <a:cxnLst/>
              <a:rect l="l" t="t" r="r" b="b"/>
              <a:pathLst>
                <a:path w="14386" h="7584" extrusionOk="0">
                  <a:moveTo>
                    <a:pt x="7046" y="2745"/>
                  </a:moveTo>
                  <a:cubicBezTo>
                    <a:pt x="7065" y="2745"/>
                    <a:pt x="7084" y="2745"/>
                    <a:pt x="7103" y="2745"/>
                  </a:cubicBezTo>
                  <a:cubicBezTo>
                    <a:pt x="7700" y="2752"/>
                    <a:pt x="8262" y="2908"/>
                    <a:pt x="8782" y="3207"/>
                  </a:cubicBezTo>
                  <a:cubicBezTo>
                    <a:pt x="9193" y="3445"/>
                    <a:pt x="9462" y="3694"/>
                    <a:pt x="9586" y="3949"/>
                  </a:cubicBezTo>
                  <a:lnTo>
                    <a:pt x="7990" y="4873"/>
                  </a:lnTo>
                  <a:cubicBezTo>
                    <a:pt x="7711" y="5032"/>
                    <a:pt x="7386" y="5111"/>
                    <a:pt x="7012" y="5111"/>
                  </a:cubicBezTo>
                  <a:cubicBezTo>
                    <a:pt x="6932" y="5111"/>
                    <a:pt x="6850" y="5108"/>
                    <a:pt x="6766" y="5100"/>
                  </a:cubicBezTo>
                  <a:cubicBezTo>
                    <a:pt x="6287" y="5059"/>
                    <a:pt x="5865" y="4932"/>
                    <a:pt x="5497" y="4717"/>
                  </a:cubicBezTo>
                  <a:cubicBezTo>
                    <a:pt x="5031" y="4448"/>
                    <a:pt x="4790" y="4190"/>
                    <a:pt x="4780" y="3939"/>
                  </a:cubicBezTo>
                  <a:cubicBezTo>
                    <a:pt x="4769" y="3690"/>
                    <a:pt x="4987" y="3439"/>
                    <a:pt x="5428" y="3180"/>
                  </a:cubicBezTo>
                  <a:cubicBezTo>
                    <a:pt x="5931" y="2890"/>
                    <a:pt x="6471" y="2745"/>
                    <a:pt x="7046" y="2745"/>
                  </a:cubicBezTo>
                  <a:close/>
                  <a:moveTo>
                    <a:pt x="6704" y="1"/>
                  </a:moveTo>
                  <a:cubicBezTo>
                    <a:pt x="6249" y="1"/>
                    <a:pt x="5794" y="34"/>
                    <a:pt x="5338" y="101"/>
                  </a:cubicBezTo>
                  <a:cubicBezTo>
                    <a:pt x="4204" y="263"/>
                    <a:pt x="3114" y="646"/>
                    <a:pt x="2066" y="1253"/>
                  </a:cubicBezTo>
                  <a:cubicBezTo>
                    <a:pt x="1145" y="1784"/>
                    <a:pt x="549" y="2356"/>
                    <a:pt x="273" y="2976"/>
                  </a:cubicBezTo>
                  <a:cubicBezTo>
                    <a:pt x="1" y="3594"/>
                    <a:pt x="42" y="4214"/>
                    <a:pt x="408" y="4835"/>
                  </a:cubicBezTo>
                  <a:cubicBezTo>
                    <a:pt x="770" y="5456"/>
                    <a:pt x="1422" y="6038"/>
                    <a:pt x="2363" y="6583"/>
                  </a:cubicBezTo>
                  <a:cubicBezTo>
                    <a:pt x="2808" y="6838"/>
                    <a:pt x="3287" y="7052"/>
                    <a:pt x="3804" y="7228"/>
                  </a:cubicBezTo>
                  <a:cubicBezTo>
                    <a:pt x="4321" y="7403"/>
                    <a:pt x="4814" y="7518"/>
                    <a:pt x="5280" y="7576"/>
                  </a:cubicBezTo>
                  <a:cubicBezTo>
                    <a:pt x="5309" y="7581"/>
                    <a:pt x="5335" y="7583"/>
                    <a:pt x="5359" y="7583"/>
                  </a:cubicBezTo>
                  <a:cubicBezTo>
                    <a:pt x="5403" y="7583"/>
                    <a:pt x="5438" y="7576"/>
                    <a:pt x="5462" y="7562"/>
                  </a:cubicBezTo>
                  <a:cubicBezTo>
                    <a:pt x="5472" y="7559"/>
                    <a:pt x="5490" y="7538"/>
                    <a:pt x="5521" y="7504"/>
                  </a:cubicBezTo>
                  <a:lnTo>
                    <a:pt x="5921" y="6938"/>
                  </a:lnTo>
                  <a:cubicBezTo>
                    <a:pt x="5945" y="6900"/>
                    <a:pt x="5945" y="6873"/>
                    <a:pt x="5921" y="6859"/>
                  </a:cubicBezTo>
                  <a:cubicBezTo>
                    <a:pt x="5900" y="6845"/>
                    <a:pt x="5859" y="6835"/>
                    <a:pt x="5797" y="6828"/>
                  </a:cubicBezTo>
                  <a:cubicBezTo>
                    <a:pt x="5414" y="6790"/>
                    <a:pt x="5004" y="6700"/>
                    <a:pt x="4562" y="6552"/>
                  </a:cubicBezTo>
                  <a:cubicBezTo>
                    <a:pt x="4121" y="6404"/>
                    <a:pt x="3714" y="6221"/>
                    <a:pt x="3338" y="6004"/>
                  </a:cubicBezTo>
                  <a:cubicBezTo>
                    <a:pt x="2652" y="5607"/>
                    <a:pt x="2166" y="5177"/>
                    <a:pt x="1887" y="4714"/>
                  </a:cubicBezTo>
                  <a:cubicBezTo>
                    <a:pt x="1608" y="4256"/>
                    <a:pt x="1576" y="3783"/>
                    <a:pt x="1790" y="3301"/>
                  </a:cubicBezTo>
                  <a:cubicBezTo>
                    <a:pt x="2004" y="2818"/>
                    <a:pt x="2487" y="2363"/>
                    <a:pt x="3235" y="1929"/>
                  </a:cubicBezTo>
                  <a:cubicBezTo>
                    <a:pt x="4430" y="1239"/>
                    <a:pt x="5649" y="892"/>
                    <a:pt x="6893" y="892"/>
                  </a:cubicBezTo>
                  <a:cubicBezTo>
                    <a:pt x="6980" y="892"/>
                    <a:pt x="7068" y="894"/>
                    <a:pt x="7156" y="897"/>
                  </a:cubicBezTo>
                  <a:cubicBezTo>
                    <a:pt x="8493" y="949"/>
                    <a:pt x="9775" y="1329"/>
                    <a:pt x="11007" y="2042"/>
                  </a:cubicBezTo>
                  <a:cubicBezTo>
                    <a:pt x="11683" y="2432"/>
                    <a:pt x="12159" y="2845"/>
                    <a:pt x="12438" y="3290"/>
                  </a:cubicBezTo>
                  <a:cubicBezTo>
                    <a:pt x="12717" y="3735"/>
                    <a:pt x="12765" y="4184"/>
                    <a:pt x="12582" y="4631"/>
                  </a:cubicBezTo>
                  <a:cubicBezTo>
                    <a:pt x="12396" y="5083"/>
                    <a:pt x="11962" y="5508"/>
                    <a:pt x="11272" y="5904"/>
                  </a:cubicBezTo>
                  <a:cubicBezTo>
                    <a:pt x="10652" y="6262"/>
                    <a:pt x="10090" y="6493"/>
                    <a:pt x="9579" y="6597"/>
                  </a:cubicBezTo>
                  <a:cubicBezTo>
                    <a:pt x="9387" y="6636"/>
                    <a:pt x="9209" y="6655"/>
                    <a:pt x="9047" y="6655"/>
                  </a:cubicBezTo>
                  <a:cubicBezTo>
                    <a:pt x="8780" y="6655"/>
                    <a:pt x="8554" y="6602"/>
                    <a:pt x="8369" y="6497"/>
                  </a:cubicBezTo>
                  <a:cubicBezTo>
                    <a:pt x="8193" y="6393"/>
                    <a:pt x="8114" y="6294"/>
                    <a:pt x="8131" y="6194"/>
                  </a:cubicBezTo>
                  <a:cubicBezTo>
                    <a:pt x="8152" y="6094"/>
                    <a:pt x="8273" y="5979"/>
                    <a:pt x="8493" y="5852"/>
                  </a:cubicBezTo>
                  <a:lnTo>
                    <a:pt x="11248" y="4262"/>
                  </a:lnTo>
                  <a:cubicBezTo>
                    <a:pt x="11228" y="4001"/>
                    <a:pt x="11093" y="3724"/>
                    <a:pt x="10851" y="3428"/>
                  </a:cubicBezTo>
                  <a:cubicBezTo>
                    <a:pt x="10614" y="3135"/>
                    <a:pt x="10297" y="2876"/>
                    <a:pt x="9907" y="2653"/>
                  </a:cubicBezTo>
                  <a:cubicBezTo>
                    <a:pt x="9003" y="2128"/>
                    <a:pt x="8052" y="1859"/>
                    <a:pt x="7049" y="1835"/>
                  </a:cubicBezTo>
                  <a:cubicBezTo>
                    <a:pt x="7009" y="1834"/>
                    <a:pt x="6970" y="1834"/>
                    <a:pt x="6930" y="1834"/>
                  </a:cubicBezTo>
                  <a:cubicBezTo>
                    <a:pt x="5971" y="1834"/>
                    <a:pt x="5073" y="2076"/>
                    <a:pt x="4235" y="2559"/>
                  </a:cubicBezTo>
                  <a:cubicBezTo>
                    <a:pt x="3532" y="2966"/>
                    <a:pt x="3193" y="3401"/>
                    <a:pt x="3225" y="3869"/>
                  </a:cubicBezTo>
                  <a:cubicBezTo>
                    <a:pt x="3255" y="4338"/>
                    <a:pt x="3621" y="4779"/>
                    <a:pt x="4328" y="5197"/>
                  </a:cubicBezTo>
                  <a:cubicBezTo>
                    <a:pt x="4742" y="5435"/>
                    <a:pt x="5187" y="5607"/>
                    <a:pt x="5669" y="5715"/>
                  </a:cubicBezTo>
                  <a:cubicBezTo>
                    <a:pt x="6024" y="5790"/>
                    <a:pt x="6382" y="5829"/>
                    <a:pt x="6744" y="5829"/>
                  </a:cubicBezTo>
                  <a:cubicBezTo>
                    <a:pt x="6875" y="5829"/>
                    <a:pt x="7006" y="5824"/>
                    <a:pt x="7138" y="5814"/>
                  </a:cubicBezTo>
                  <a:lnTo>
                    <a:pt x="7138" y="5814"/>
                  </a:lnTo>
                  <a:cubicBezTo>
                    <a:pt x="6949" y="6004"/>
                    <a:pt x="6872" y="6204"/>
                    <a:pt x="6914" y="6414"/>
                  </a:cubicBezTo>
                  <a:cubicBezTo>
                    <a:pt x="6959" y="6621"/>
                    <a:pt x="7135" y="6818"/>
                    <a:pt x="7448" y="7000"/>
                  </a:cubicBezTo>
                  <a:cubicBezTo>
                    <a:pt x="8004" y="7319"/>
                    <a:pt x="8648" y="7478"/>
                    <a:pt x="9383" y="7478"/>
                  </a:cubicBezTo>
                  <a:cubicBezTo>
                    <a:pt x="9500" y="7478"/>
                    <a:pt x="9620" y="7474"/>
                    <a:pt x="9742" y="7466"/>
                  </a:cubicBezTo>
                  <a:cubicBezTo>
                    <a:pt x="10624" y="7407"/>
                    <a:pt x="11521" y="7114"/>
                    <a:pt x="12431" y="6587"/>
                  </a:cubicBezTo>
                  <a:cubicBezTo>
                    <a:pt x="13289" y="6094"/>
                    <a:pt x="13851" y="5562"/>
                    <a:pt x="14120" y="4990"/>
                  </a:cubicBezTo>
                  <a:cubicBezTo>
                    <a:pt x="14386" y="4421"/>
                    <a:pt x="14344" y="3835"/>
                    <a:pt x="13986" y="3239"/>
                  </a:cubicBezTo>
                  <a:cubicBezTo>
                    <a:pt x="13631" y="2639"/>
                    <a:pt x="12961" y="2056"/>
                    <a:pt x="11982" y="1490"/>
                  </a:cubicBezTo>
                  <a:cubicBezTo>
                    <a:pt x="10934" y="887"/>
                    <a:pt x="9848" y="463"/>
                    <a:pt x="8724" y="218"/>
                  </a:cubicBezTo>
                  <a:cubicBezTo>
                    <a:pt x="8053" y="74"/>
                    <a:pt x="7379" y="1"/>
                    <a:pt x="6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68"/>
            <p:cNvSpPr/>
            <p:nvPr/>
          </p:nvSpPr>
          <p:spPr>
            <a:xfrm>
              <a:off x="3222275" y="2581775"/>
              <a:ext cx="31475" cy="16525"/>
            </a:xfrm>
            <a:custGeom>
              <a:avLst/>
              <a:gdLst/>
              <a:ahLst/>
              <a:cxnLst/>
              <a:rect l="l" t="t" r="r" b="b"/>
              <a:pathLst>
                <a:path w="1259" h="661" extrusionOk="0">
                  <a:moveTo>
                    <a:pt x="630" y="0"/>
                  </a:moveTo>
                  <a:cubicBezTo>
                    <a:pt x="483" y="0"/>
                    <a:pt x="337" y="32"/>
                    <a:pt x="225" y="96"/>
                  </a:cubicBezTo>
                  <a:cubicBezTo>
                    <a:pt x="0" y="224"/>
                    <a:pt x="0" y="434"/>
                    <a:pt x="225" y="565"/>
                  </a:cubicBezTo>
                  <a:cubicBezTo>
                    <a:pt x="337" y="629"/>
                    <a:pt x="483" y="660"/>
                    <a:pt x="630" y="660"/>
                  </a:cubicBezTo>
                  <a:cubicBezTo>
                    <a:pt x="776" y="660"/>
                    <a:pt x="923" y="629"/>
                    <a:pt x="1035" y="565"/>
                  </a:cubicBezTo>
                  <a:cubicBezTo>
                    <a:pt x="1259" y="434"/>
                    <a:pt x="1259" y="224"/>
                    <a:pt x="1035" y="96"/>
                  </a:cubicBezTo>
                  <a:cubicBezTo>
                    <a:pt x="923" y="32"/>
                    <a:pt x="776" y="0"/>
                    <a:pt x="6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68"/>
            <p:cNvSpPr/>
            <p:nvPr/>
          </p:nvSpPr>
          <p:spPr>
            <a:xfrm>
              <a:off x="3249075" y="2659400"/>
              <a:ext cx="62875" cy="33075"/>
            </a:xfrm>
            <a:custGeom>
              <a:avLst/>
              <a:gdLst/>
              <a:ahLst/>
              <a:cxnLst/>
              <a:rect l="l" t="t" r="r" b="b"/>
              <a:pathLst>
                <a:path w="2515" h="1323" extrusionOk="0">
                  <a:moveTo>
                    <a:pt x="1257" y="0"/>
                  </a:moveTo>
                  <a:cubicBezTo>
                    <a:pt x="964" y="0"/>
                    <a:pt x="671" y="65"/>
                    <a:pt x="449" y="194"/>
                  </a:cubicBezTo>
                  <a:cubicBezTo>
                    <a:pt x="1" y="453"/>
                    <a:pt x="1" y="873"/>
                    <a:pt x="449" y="1128"/>
                  </a:cubicBezTo>
                  <a:cubicBezTo>
                    <a:pt x="671" y="1258"/>
                    <a:pt x="964" y="1323"/>
                    <a:pt x="1257" y="1323"/>
                  </a:cubicBezTo>
                  <a:cubicBezTo>
                    <a:pt x="1550" y="1323"/>
                    <a:pt x="1844" y="1258"/>
                    <a:pt x="2066" y="1128"/>
                  </a:cubicBezTo>
                  <a:cubicBezTo>
                    <a:pt x="2515" y="873"/>
                    <a:pt x="2515" y="453"/>
                    <a:pt x="2066" y="194"/>
                  </a:cubicBezTo>
                  <a:cubicBezTo>
                    <a:pt x="1844" y="65"/>
                    <a:pt x="1550" y="0"/>
                    <a:pt x="1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68"/>
            <p:cNvSpPr/>
            <p:nvPr/>
          </p:nvSpPr>
          <p:spPr>
            <a:xfrm>
              <a:off x="3062300" y="2550400"/>
              <a:ext cx="176900" cy="99650"/>
            </a:xfrm>
            <a:custGeom>
              <a:avLst/>
              <a:gdLst/>
              <a:ahLst/>
              <a:cxnLst/>
              <a:rect l="l" t="t" r="r" b="b"/>
              <a:pathLst>
                <a:path w="7076" h="3986" extrusionOk="0">
                  <a:moveTo>
                    <a:pt x="823" y="0"/>
                  </a:moveTo>
                  <a:cubicBezTo>
                    <a:pt x="630" y="0"/>
                    <a:pt x="442" y="41"/>
                    <a:pt x="300" y="123"/>
                  </a:cubicBezTo>
                  <a:cubicBezTo>
                    <a:pt x="0" y="296"/>
                    <a:pt x="17" y="582"/>
                    <a:pt x="334" y="768"/>
                  </a:cubicBezTo>
                  <a:lnTo>
                    <a:pt x="5662" y="3844"/>
                  </a:lnTo>
                  <a:cubicBezTo>
                    <a:pt x="5826" y="3939"/>
                    <a:pt x="6038" y="3986"/>
                    <a:pt x="6247" y="3986"/>
                  </a:cubicBezTo>
                  <a:cubicBezTo>
                    <a:pt x="6441" y="3986"/>
                    <a:pt x="6632" y="3945"/>
                    <a:pt x="6775" y="3861"/>
                  </a:cubicBezTo>
                  <a:cubicBezTo>
                    <a:pt x="7075" y="3693"/>
                    <a:pt x="7058" y="3403"/>
                    <a:pt x="6741" y="3220"/>
                  </a:cubicBezTo>
                  <a:lnTo>
                    <a:pt x="1413" y="144"/>
                  </a:lnTo>
                  <a:cubicBezTo>
                    <a:pt x="1248" y="49"/>
                    <a:pt x="1033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68"/>
            <p:cNvSpPr/>
            <p:nvPr/>
          </p:nvSpPr>
          <p:spPr>
            <a:xfrm>
              <a:off x="1505350" y="934025"/>
              <a:ext cx="1327575" cy="1729850"/>
            </a:xfrm>
            <a:custGeom>
              <a:avLst/>
              <a:gdLst/>
              <a:ahLst/>
              <a:cxnLst/>
              <a:rect l="l" t="t" r="r" b="b"/>
              <a:pathLst>
                <a:path w="53103" h="69194" extrusionOk="0">
                  <a:moveTo>
                    <a:pt x="50153" y="0"/>
                  </a:moveTo>
                  <a:cubicBezTo>
                    <a:pt x="49811" y="0"/>
                    <a:pt x="49470" y="76"/>
                    <a:pt x="49210" y="228"/>
                  </a:cubicBezTo>
                  <a:lnTo>
                    <a:pt x="945" y="28092"/>
                  </a:lnTo>
                  <a:cubicBezTo>
                    <a:pt x="424" y="28391"/>
                    <a:pt x="0" y="29126"/>
                    <a:pt x="0" y="29726"/>
                  </a:cubicBezTo>
                  <a:lnTo>
                    <a:pt x="4" y="66723"/>
                  </a:lnTo>
                  <a:cubicBezTo>
                    <a:pt x="4" y="67320"/>
                    <a:pt x="427" y="68058"/>
                    <a:pt x="945" y="68354"/>
                  </a:cubicBezTo>
                  <a:lnTo>
                    <a:pt x="2011" y="68972"/>
                  </a:lnTo>
                  <a:cubicBezTo>
                    <a:pt x="2269" y="69120"/>
                    <a:pt x="2610" y="69194"/>
                    <a:pt x="2952" y="69194"/>
                  </a:cubicBezTo>
                  <a:cubicBezTo>
                    <a:pt x="3294" y="69194"/>
                    <a:pt x="3636" y="69120"/>
                    <a:pt x="3896" y="68972"/>
                  </a:cubicBezTo>
                  <a:lnTo>
                    <a:pt x="52158" y="41105"/>
                  </a:lnTo>
                  <a:cubicBezTo>
                    <a:pt x="52679" y="40804"/>
                    <a:pt x="53102" y="40070"/>
                    <a:pt x="53102" y="39470"/>
                  </a:cubicBezTo>
                  <a:lnTo>
                    <a:pt x="53102" y="2472"/>
                  </a:lnTo>
                  <a:cubicBezTo>
                    <a:pt x="53102" y="1872"/>
                    <a:pt x="52682" y="1142"/>
                    <a:pt x="52158" y="842"/>
                  </a:cubicBezTo>
                  <a:lnTo>
                    <a:pt x="51096" y="228"/>
                  </a:lnTo>
                  <a:cubicBezTo>
                    <a:pt x="50835" y="76"/>
                    <a:pt x="50494" y="0"/>
                    <a:pt x="501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68"/>
            <p:cNvSpPr/>
            <p:nvPr/>
          </p:nvSpPr>
          <p:spPr>
            <a:xfrm>
              <a:off x="1512250" y="949375"/>
              <a:ext cx="1303225" cy="704625"/>
            </a:xfrm>
            <a:custGeom>
              <a:avLst/>
              <a:gdLst/>
              <a:ahLst/>
              <a:cxnLst/>
              <a:rect l="l" t="t" r="r" b="b"/>
              <a:pathLst>
                <a:path w="52129" h="28185" extrusionOk="0">
                  <a:moveTo>
                    <a:pt x="51493" y="1"/>
                  </a:moveTo>
                  <a:lnTo>
                    <a:pt x="51882" y="228"/>
                  </a:lnTo>
                  <a:cubicBezTo>
                    <a:pt x="51967" y="276"/>
                    <a:pt x="52049" y="334"/>
                    <a:pt x="52128" y="402"/>
                  </a:cubicBezTo>
                  <a:lnTo>
                    <a:pt x="52128" y="402"/>
                  </a:lnTo>
                  <a:cubicBezTo>
                    <a:pt x="52049" y="334"/>
                    <a:pt x="51968" y="276"/>
                    <a:pt x="51886" y="224"/>
                  </a:cubicBezTo>
                  <a:lnTo>
                    <a:pt x="51493" y="1"/>
                  </a:lnTo>
                  <a:close/>
                  <a:moveTo>
                    <a:pt x="417" y="27664"/>
                  </a:moveTo>
                  <a:lnTo>
                    <a:pt x="417" y="27664"/>
                  </a:lnTo>
                  <a:cubicBezTo>
                    <a:pt x="258" y="27806"/>
                    <a:pt x="113" y="27984"/>
                    <a:pt x="0" y="28184"/>
                  </a:cubicBezTo>
                  <a:cubicBezTo>
                    <a:pt x="113" y="27988"/>
                    <a:pt x="258" y="27806"/>
                    <a:pt x="417" y="276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68"/>
            <p:cNvSpPr/>
            <p:nvPr/>
          </p:nvSpPr>
          <p:spPr>
            <a:xfrm>
              <a:off x="1512250" y="934025"/>
              <a:ext cx="1313775" cy="758500"/>
            </a:xfrm>
            <a:custGeom>
              <a:avLst/>
              <a:gdLst/>
              <a:ahLst/>
              <a:cxnLst/>
              <a:rect l="l" t="t" r="r" b="b"/>
              <a:pathLst>
                <a:path w="52551" h="30340" extrusionOk="0">
                  <a:moveTo>
                    <a:pt x="49876" y="1"/>
                  </a:moveTo>
                  <a:cubicBezTo>
                    <a:pt x="49723" y="1"/>
                    <a:pt x="49572" y="15"/>
                    <a:pt x="49427" y="45"/>
                  </a:cubicBezTo>
                  <a:cubicBezTo>
                    <a:pt x="49247" y="83"/>
                    <a:pt x="49079" y="145"/>
                    <a:pt x="48934" y="228"/>
                  </a:cubicBezTo>
                  <a:lnTo>
                    <a:pt x="669" y="28092"/>
                  </a:lnTo>
                  <a:cubicBezTo>
                    <a:pt x="583" y="28143"/>
                    <a:pt x="497" y="28205"/>
                    <a:pt x="417" y="28278"/>
                  </a:cubicBezTo>
                  <a:cubicBezTo>
                    <a:pt x="258" y="28419"/>
                    <a:pt x="113" y="28598"/>
                    <a:pt x="0" y="28798"/>
                  </a:cubicBezTo>
                  <a:lnTo>
                    <a:pt x="2679" y="30339"/>
                  </a:lnTo>
                  <a:lnTo>
                    <a:pt x="52551" y="1546"/>
                  </a:lnTo>
                  <a:cubicBezTo>
                    <a:pt x="52438" y="1345"/>
                    <a:pt x="52293" y="1162"/>
                    <a:pt x="52131" y="1018"/>
                  </a:cubicBezTo>
                  <a:cubicBezTo>
                    <a:pt x="52051" y="949"/>
                    <a:pt x="51968" y="890"/>
                    <a:pt x="51882" y="842"/>
                  </a:cubicBezTo>
                  <a:lnTo>
                    <a:pt x="51493" y="615"/>
                  </a:lnTo>
                  <a:lnTo>
                    <a:pt x="50816" y="228"/>
                  </a:lnTo>
                  <a:cubicBezTo>
                    <a:pt x="50658" y="135"/>
                    <a:pt x="50465" y="69"/>
                    <a:pt x="50261" y="35"/>
                  </a:cubicBezTo>
                  <a:cubicBezTo>
                    <a:pt x="50137" y="11"/>
                    <a:pt x="50006" y="1"/>
                    <a:pt x="49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68"/>
            <p:cNvSpPr/>
            <p:nvPr/>
          </p:nvSpPr>
          <p:spPr>
            <a:xfrm>
              <a:off x="1505350" y="1677175"/>
              <a:ext cx="13475" cy="957175"/>
            </a:xfrm>
            <a:custGeom>
              <a:avLst/>
              <a:gdLst/>
              <a:ahLst/>
              <a:cxnLst/>
              <a:rect l="l" t="t" r="r" b="b"/>
              <a:pathLst>
                <a:path w="539" h="38287" extrusionOk="0">
                  <a:moveTo>
                    <a:pt x="0" y="0"/>
                  </a:moveTo>
                  <a:lnTo>
                    <a:pt x="0" y="36994"/>
                  </a:lnTo>
                  <a:cubicBezTo>
                    <a:pt x="0" y="37428"/>
                    <a:pt x="221" y="37928"/>
                    <a:pt x="538" y="38286"/>
                  </a:cubicBezTo>
                  <a:cubicBezTo>
                    <a:pt x="221" y="37928"/>
                    <a:pt x="4" y="37425"/>
                    <a:pt x="4" y="369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68"/>
            <p:cNvSpPr/>
            <p:nvPr/>
          </p:nvSpPr>
          <p:spPr>
            <a:xfrm>
              <a:off x="1505350" y="1653975"/>
              <a:ext cx="92425" cy="1009850"/>
            </a:xfrm>
            <a:custGeom>
              <a:avLst/>
              <a:gdLst/>
              <a:ahLst/>
              <a:cxnLst/>
              <a:rect l="l" t="t" r="r" b="b"/>
              <a:pathLst>
                <a:path w="3697" h="40394" extrusionOk="0">
                  <a:moveTo>
                    <a:pt x="276" y="0"/>
                  </a:moveTo>
                  <a:cubicBezTo>
                    <a:pt x="107" y="293"/>
                    <a:pt x="0" y="628"/>
                    <a:pt x="0" y="928"/>
                  </a:cubicBezTo>
                  <a:lnTo>
                    <a:pt x="4" y="37925"/>
                  </a:lnTo>
                  <a:cubicBezTo>
                    <a:pt x="4" y="38353"/>
                    <a:pt x="221" y="38856"/>
                    <a:pt x="538" y="39214"/>
                  </a:cubicBezTo>
                  <a:cubicBezTo>
                    <a:pt x="662" y="39353"/>
                    <a:pt x="800" y="39473"/>
                    <a:pt x="945" y="39556"/>
                  </a:cubicBezTo>
                  <a:lnTo>
                    <a:pt x="1987" y="40159"/>
                  </a:lnTo>
                  <a:lnTo>
                    <a:pt x="2011" y="40174"/>
                  </a:lnTo>
                  <a:cubicBezTo>
                    <a:pt x="2090" y="40218"/>
                    <a:pt x="2176" y="40256"/>
                    <a:pt x="2269" y="40287"/>
                  </a:cubicBezTo>
                  <a:cubicBezTo>
                    <a:pt x="2390" y="40328"/>
                    <a:pt x="2517" y="40360"/>
                    <a:pt x="2655" y="40377"/>
                  </a:cubicBezTo>
                  <a:cubicBezTo>
                    <a:pt x="2752" y="40390"/>
                    <a:pt x="2848" y="40394"/>
                    <a:pt x="2948" y="40394"/>
                  </a:cubicBezTo>
                  <a:cubicBezTo>
                    <a:pt x="3100" y="40394"/>
                    <a:pt x="3255" y="40380"/>
                    <a:pt x="3400" y="40349"/>
                  </a:cubicBezTo>
                  <a:cubicBezTo>
                    <a:pt x="3465" y="40336"/>
                    <a:pt x="3527" y="40318"/>
                    <a:pt x="3583" y="40301"/>
                  </a:cubicBezTo>
                  <a:cubicBezTo>
                    <a:pt x="3624" y="40287"/>
                    <a:pt x="3658" y="40274"/>
                    <a:pt x="3696" y="40256"/>
                  </a:cubicBezTo>
                  <a:lnTo>
                    <a:pt x="3696" y="40256"/>
                  </a:lnTo>
                  <a:cubicBezTo>
                    <a:pt x="3613" y="40287"/>
                    <a:pt x="3538" y="40301"/>
                    <a:pt x="3469" y="40301"/>
                  </a:cubicBezTo>
                  <a:cubicBezTo>
                    <a:pt x="3386" y="40301"/>
                    <a:pt x="3311" y="40280"/>
                    <a:pt x="3244" y="40249"/>
                  </a:cubicBezTo>
                  <a:cubicBezTo>
                    <a:pt x="3066" y="40153"/>
                    <a:pt x="2955" y="39938"/>
                    <a:pt x="2955" y="39628"/>
                  </a:cubicBezTo>
                  <a:lnTo>
                    <a:pt x="2955" y="2631"/>
                  </a:lnTo>
                  <a:cubicBezTo>
                    <a:pt x="2955" y="2245"/>
                    <a:pt x="3152" y="1948"/>
                    <a:pt x="3445" y="1828"/>
                  </a:cubicBezTo>
                  <a:lnTo>
                    <a:pt x="2955" y="1541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68"/>
            <p:cNvSpPr/>
            <p:nvPr/>
          </p:nvSpPr>
          <p:spPr>
            <a:xfrm>
              <a:off x="1579200" y="974975"/>
              <a:ext cx="1253725" cy="1685225"/>
            </a:xfrm>
            <a:custGeom>
              <a:avLst/>
              <a:gdLst/>
              <a:ahLst/>
              <a:cxnLst/>
              <a:rect l="l" t="t" r="r" b="b"/>
              <a:pathLst>
                <a:path w="50149" h="67409" extrusionOk="0">
                  <a:moveTo>
                    <a:pt x="49925" y="0"/>
                  </a:moveTo>
                  <a:lnTo>
                    <a:pt x="30254" y="30136"/>
                  </a:lnTo>
                  <a:lnTo>
                    <a:pt x="26664" y="35636"/>
                  </a:lnTo>
                  <a:cubicBezTo>
                    <a:pt x="25978" y="36687"/>
                    <a:pt x="24820" y="37284"/>
                    <a:pt x="23620" y="37284"/>
                  </a:cubicBezTo>
                  <a:cubicBezTo>
                    <a:pt x="23196" y="37284"/>
                    <a:pt x="22768" y="37208"/>
                    <a:pt x="22351" y="37053"/>
                  </a:cubicBezTo>
                  <a:lnTo>
                    <a:pt x="1" y="28701"/>
                  </a:lnTo>
                  <a:lnTo>
                    <a:pt x="19134" y="37150"/>
                  </a:lnTo>
                  <a:lnTo>
                    <a:pt x="1" y="66172"/>
                  </a:lnTo>
                  <a:lnTo>
                    <a:pt x="1" y="66788"/>
                  </a:lnTo>
                  <a:cubicBezTo>
                    <a:pt x="1" y="67098"/>
                    <a:pt x="112" y="67313"/>
                    <a:pt x="290" y="67409"/>
                  </a:cubicBezTo>
                  <a:lnTo>
                    <a:pt x="19227" y="37188"/>
                  </a:lnTo>
                  <a:lnTo>
                    <a:pt x="22196" y="38501"/>
                  </a:lnTo>
                  <a:cubicBezTo>
                    <a:pt x="22671" y="38711"/>
                    <a:pt x="23168" y="38811"/>
                    <a:pt x="23661" y="38811"/>
                  </a:cubicBezTo>
                  <a:cubicBezTo>
                    <a:pt x="24882" y="38811"/>
                    <a:pt x="26061" y="38194"/>
                    <a:pt x="26744" y="37101"/>
                  </a:cubicBezTo>
                  <a:lnTo>
                    <a:pt x="30916" y="30429"/>
                  </a:lnTo>
                  <a:lnTo>
                    <a:pt x="49856" y="38791"/>
                  </a:lnTo>
                  <a:cubicBezTo>
                    <a:pt x="50032" y="38491"/>
                    <a:pt x="50145" y="38152"/>
                    <a:pt x="50148" y="37850"/>
                  </a:cubicBezTo>
                  <a:lnTo>
                    <a:pt x="30967" y="30343"/>
                  </a:lnTo>
                  <a:lnTo>
                    <a:pt x="49925" y="4"/>
                  </a:lnTo>
                  <a:lnTo>
                    <a:pt x="499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68"/>
            <p:cNvSpPr/>
            <p:nvPr/>
          </p:nvSpPr>
          <p:spPr>
            <a:xfrm>
              <a:off x="1289050" y="1415600"/>
              <a:ext cx="428375" cy="552500"/>
            </a:xfrm>
            <a:custGeom>
              <a:avLst/>
              <a:gdLst/>
              <a:ahLst/>
              <a:cxnLst/>
              <a:rect l="l" t="t" r="r" b="b"/>
              <a:pathLst>
                <a:path w="17135" h="22100" extrusionOk="0">
                  <a:moveTo>
                    <a:pt x="11718" y="1"/>
                  </a:moveTo>
                  <a:cubicBezTo>
                    <a:pt x="10631" y="1"/>
                    <a:pt x="9404" y="355"/>
                    <a:pt x="8104" y="1105"/>
                  </a:cubicBezTo>
                  <a:cubicBezTo>
                    <a:pt x="3632" y="3687"/>
                    <a:pt x="1" y="9973"/>
                    <a:pt x="1" y="15139"/>
                  </a:cubicBezTo>
                  <a:cubicBezTo>
                    <a:pt x="1" y="17721"/>
                    <a:pt x="908" y="19531"/>
                    <a:pt x="2367" y="20379"/>
                  </a:cubicBezTo>
                  <a:lnTo>
                    <a:pt x="2367" y="20383"/>
                  </a:lnTo>
                  <a:lnTo>
                    <a:pt x="2373" y="20386"/>
                  </a:lnTo>
                  <a:lnTo>
                    <a:pt x="2377" y="20386"/>
                  </a:lnTo>
                  <a:lnTo>
                    <a:pt x="5376" y="22100"/>
                  </a:lnTo>
                  <a:lnTo>
                    <a:pt x="6094" y="20900"/>
                  </a:lnTo>
                  <a:cubicBezTo>
                    <a:pt x="6835" y="20731"/>
                    <a:pt x="7604" y="20465"/>
                    <a:pt x="8417" y="19997"/>
                  </a:cubicBezTo>
                  <a:cubicBezTo>
                    <a:pt x="12894" y="17411"/>
                    <a:pt x="16521" y="11128"/>
                    <a:pt x="16521" y="5960"/>
                  </a:cubicBezTo>
                  <a:cubicBezTo>
                    <a:pt x="16521" y="5194"/>
                    <a:pt x="16417" y="4518"/>
                    <a:pt x="16269" y="3891"/>
                  </a:cubicBezTo>
                  <a:lnTo>
                    <a:pt x="17135" y="2439"/>
                  </a:lnTo>
                  <a:lnTo>
                    <a:pt x="13838" y="536"/>
                  </a:lnTo>
                  <a:lnTo>
                    <a:pt x="13834" y="536"/>
                  </a:lnTo>
                  <a:lnTo>
                    <a:pt x="13804" y="519"/>
                  </a:lnTo>
                  <a:lnTo>
                    <a:pt x="13800" y="522"/>
                  </a:lnTo>
                  <a:cubicBezTo>
                    <a:pt x="13193" y="180"/>
                    <a:pt x="12491" y="1"/>
                    <a:pt x="11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68"/>
            <p:cNvSpPr/>
            <p:nvPr/>
          </p:nvSpPr>
          <p:spPr>
            <a:xfrm>
              <a:off x="1367425" y="1460475"/>
              <a:ext cx="405150" cy="523200"/>
            </a:xfrm>
            <a:custGeom>
              <a:avLst/>
              <a:gdLst/>
              <a:ahLst/>
              <a:cxnLst/>
              <a:rect l="l" t="t" r="r" b="b"/>
              <a:pathLst>
                <a:path w="16206" h="20928" extrusionOk="0">
                  <a:moveTo>
                    <a:pt x="11722" y="0"/>
                  </a:moveTo>
                  <a:cubicBezTo>
                    <a:pt x="10633" y="0"/>
                    <a:pt x="9404" y="356"/>
                    <a:pt x="8103" y="1106"/>
                  </a:cubicBezTo>
                  <a:cubicBezTo>
                    <a:pt x="3627" y="3689"/>
                    <a:pt x="0" y="9975"/>
                    <a:pt x="0" y="15144"/>
                  </a:cubicBezTo>
                  <a:cubicBezTo>
                    <a:pt x="0" y="18808"/>
                    <a:pt x="1826" y="20928"/>
                    <a:pt x="4486" y="20928"/>
                  </a:cubicBezTo>
                  <a:cubicBezTo>
                    <a:pt x="5575" y="20928"/>
                    <a:pt x="6803" y="20573"/>
                    <a:pt x="8103" y="19822"/>
                  </a:cubicBezTo>
                  <a:cubicBezTo>
                    <a:pt x="12579" y="17236"/>
                    <a:pt x="16206" y="10954"/>
                    <a:pt x="16206" y="5785"/>
                  </a:cubicBezTo>
                  <a:cubicBezTo>
                    <a:pt x="16206" y="2119"/>
                    <a:pt x="14380" y="0"/>
                    <a:pt x="11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68"/>
            <p:cNvSpPr/>
            <p:nvPr/>
          </p:nvSpPr>
          <p:spPr>
            <a:xfrm>
              <a:off x="1505175" y="1605675"/>
              <a:ext cx="106050" cy="248100"/>
            </a:xfrm>
            <a:custGeom>
              <a:avLst/>
              <a:gdLst/>
              <a:ahLst/>
              <a:cxnLst/>
              <a:rect l="l" t="t" r="r" b="b"/>
              <a:pathLst>
                <a:path w="4242" h="9924" extrusionOk="0">
                  <a:moveTo>
                    <a:pt x="4065" y="1"/>
                  </a:moveTo>
                  <a:cubicBezTo>
                    <a:pt x="4024" y="1"/>
                    <a:pt x="3979" y="15"/>
                    <a:pt x="3931" y="43"/>
                  </a:cubicBezTo>
                  <a:lnTo>
                    <a:pt x="3035" y="560"/>
                  </a:lnTo>
                  <a:cubicBezTo>
                    <a:pt x="2955" y="605"/>
                    <a:pt x="2886" y="670"/>
                    <a:pt x="2821" y="757"/>
                  </a:cubicBezTo>
                  <a:cubicBezTo>
                    <a:pt x="2755" y="843"/>
                    <a:pt x="2693" y="929"/>
                    <a:pt x="2631" y="1019"/>
                  </a:cubicBezTo>
                  <a:lnTo>
                    <a:pt x="132" y="4732"/>
                  </a:lnTo>
                  <a:cubicBezTo>
                    <a:pt x="62" y="4835"/>
                    <a:pt x="24" y="4936"/>
                    <a:pt x="11" y="5042"/>
                  </a:cubicBezTo>
                  <a:cubicBezTo>
                    <a:pt x="0" y="5146"/>
                    <a:pt x="21" y="5222"/>
                    <a:pt x="76" y="5270"/>
                  </a:cubicBezTo>
                  <a:lnTo>
                    <a:pt x="617" y="5742"/>
                  </a:lnTo>
                  <a:cubicBezTo>
                    <a:pt x="651" y="5768"/>
                    <a:pt x="689" y="5780"/>
                    <a:pt x="729" y="5780"/>
                  </a:cubicBezTo>
                  <a:cubicBezTo>
                    <a:pt x="760" y="5780"/>
                    <a:pt x="793" y="5773"/>
                    <a:pt x="828" y="5760"/>
                  </a:cubicBezTo>
                  <a:cubicBezTo>
                    <a:pt x="910" y="5725"/>
                    <a:pt x="983" y="5660"/>
                    <a:pt x="1055" y="5556"/>
                  </a:cubicBezTo>
                  <a:lnTo>
                    <a:pt x="2686" y="3139"/>
                  </a:lnTo>
                  <a:lnTo>
                    <a:pt x="2686" y="9700"/>
                  </a:lnTo>
                  <a:cubicBezTo>
                    <a:pt x="2686" y="9801"/>
                    <a:pt x="2718" y="9866"/>
                    <a:pt x="2780" y="9901"/>
                  </a:cubicBezTo>
                  <a:cubicBezTo>
                    <a:pt x="2806" y="9916"/>
                    <a:pt x="2835" y="9924"/>
                    <a:pt x="2866" y="9924"/>
                  </a:cubicBezTo>
                  <a:cubicBezTo>
                    <a:pt x="2906" y="9924"/>
                    <a:pt x="2951" y="9910"/>
                    <a:pt x="3000" y="9880"/>
                  </a:cubicBezTo>
                  <a:lnTo>
                    <a:pt x="3931" y="9342"/>
                  </a:lnTo>
                  <a:cubicBezTo>
                    <a:pt x="4013" y="9294"/>
                    <a:pt x="4086" y="9218"/>
                    <a:pt x="4148" y="9111"/>
                  </a:cubicBezTo>
                  <a:cubicBezTo>
                    <a:pt x="4210" y="9005"/>
                    <a:pt x="4241" y="8904"/>
                    <a:pt x="4241" y="8804"/>
                  </a:cubicBezTo>
                  <a:lnTo>
                    <a:pt x="4241" y="222"/>
                  </a:lnTo>
                  <a:cubicBezTo>
                    <a:pt x="4241" y="122"/>
                    <a:pt x="4210" y="56"/>
                    <a:pt x="4148" y="23"/>
                  </a:cubicBezTo>
                  <a:cubicBezTo>
                    <a:pt x="4122" y="8"/>
                    <a:pt x="4095" y="1"/>
                    <a:pt x="4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68"/>
            <p:cNvSpPr/>
            <p:nvPr/>
          </p:nvSpPr>
          <p:spPr>
            <a:xfrm>
              <a:off x="3375350" y="2427000"/>
              <a:ext cx="174425" cy="100475"/>
            </a:xfrm>
            <a:custGeom>
              <a:avLst/>
              <a:gdLst/>
              <a:ahLst/>
              <a:cxnLst/>
              <a:rect l="l" t="t" r="r" b="b"/>
              <a:pathLst>
                <a:path w="6977" h="4019" extrusionOk="0">
                  <a:moveTo>
                    <a:pt x="3485" y="0"/>
                  </a:moveTo>
                  <a:cubicBezTo>
                    <a:pt x="2595" y="0"/>
                    <a:pt x="1704" y="196"/>
                    <a:pt x="1025" y="587"/>
                  </a:cubicBezTo>
                  <a:cubicBezTo>
                    <a:pt x="591" y="839"/>
                    <a:pt x="298" y="1139"/>
                    <a:pt x="139" y="1456"/>
                  </a:cubicBezTo>
                  <a:lnTo>
                    <a:pt x="4" y="1456"/>
                  </a:lnTo>
                  <a:lnTo>
                    <a:pt x="4" y="2001"/>
                  </a:lnTo>
                  <a:cubicBezTo>
                    <a:pt x="1" y="2518"/>
                    <a:pt x="343" y="3035"/>
                    <a:pt x="1025" y="3432"/>
                  </a:cubicBezTo>
                  <a:cubicBezTo>
                    <a:pt x="1704" y="3823"/>
                    <a:pt x="2595" y="4019"/>
                    <a:pt x="3485" y="4019"/>
                  </a:cubicBezTo>
                  <a:cubicBezTo>
                    <a:pt x="4376" y="4019"/>
                    <a:pt x="5266" y="3823"/>
                    <a:pt x="5946" y="3432"/>
                  </a:cubicBezTo>
                  <a:cubicBezTo>
                    <a:pt x="6638" y="3032"/>
                    <a:pt x="6976" y="2508"/>
                    <a:pt x="6966" y="1984"/>
                  </a:cubicBezTo>
                  <a:lnTo>
                    <a:pt x="6966" y="1456"/>
                  </a:lnTo>
                  <a:lnTo>
                    <a:pt x="6831" y="1456"/>
                  </a:lnTo>
                  <a:cubicBezTo>
                    <a:pt x="6673" y="1139"/>
                    <a:pt x="6380" y="839"/>
                    <a:pt x="5946" y="587"/>
                  </a:cubicBezTo>
                  <a:cubicBezTo>
                    <a:pt x="5266" y="196"/>
                    <a:pt x="4376" y="0"/>
                    <a:pt x="3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68"/>
            <p:cNvSpPr/>
            <p:nvPr/>
          </p:nvSpPr>
          <p:spPr>
            <a:xfrm>
              <a:off x="3366925" y="2413125"/>
              <a:ext cx="191125" cy="100550"/>
            </a:xfrm>
            <a:custGeom>
              <a:avLst/>
              <a:gdLst/>
              <a:ahLst/>
              <a:cxnLst/>
              <a:rect l="l" t="t" r="r" b="b"/>
              <a:pathLst>
                <a:path w="7645" h="4022" extrusionOk="0">
                  <a:moveTo>
                    <a:pt x="3822" y="1"/>
                  </a:moveTo>
                  <a:cubicBezTo>
                    <a:pt x="2932" y="1"/>
                    <a:pt x="2041" y="197"/>
                    <a:pt x="1362" y="591"/>
                  </a:cubicBezTo>
                  <a:cubicBezTo>
                    <a:pt x="0" y="1377"/>
                    <a:pt x="0" y="2649"/>
                    <a:pt x="1362" y="3432"/>
                  </a:cubicBezTo>
                  <a:cubicBezTo>
                    <a:pt x="2041" y="3825"/>
                    <a:pt x="2932" y="4022"/>
                    <a:pt x="3822" y="4022"/>
                  </a:cubicBezTo>
                  <a:cubicBezTo>
                    <a:pt x="4713" y="4022"/>
                    <a:pt x="5603" y="3825"/>
                    <a:pt x="6283" y="3432"/>
                  </a:cubicBezTo>
                  <a:cubicBezTo>
                    <a:pt x="7644" y="2649"/>
                    <a:pt x="7644" y="1373"/>
                    <a:pt x="6283" y="591"/>
                  </a:cubicBezTo>
                  <a:cubicBezTo>
                    <a:pt x="5603" y="197"/>
                    <a:pt x="4713" y="1"/>
                    <a:pt x="3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68"/>
            <p:cNvSpPr/>
            <p:nvPr/>
          </p:nvSpPr>
          <p:spPr>
            <a:xfrm>
              <a:off x="3440100" y="1940500"/>
              <a:ext cx="44850" cy="529925"/>
            </a:xfrm>
            <a:custGeom>
              <a:avLst/>
              <a:gdLst/>
              <a:ahLst/>
              <a:cxnLst/>
              <a:rect l="l" t="t" r="r" b="b"/>
              <a:pathLst>
                <a:path w="1794" h="21197" extrusionOk="0">
                  <a:moveTo>
                    <a:pt x="0" y="1"/>
                  </a:moveTo>
                  <a:lnTo>
                    <a:pt x="0" y="20678"/>
                  </a:lnTo>
                  <a:cubicBezTo>
                    <a:pt x="0" y="20810"/>
                    <a:pt x="87" y="20944"/>
                    <a:pt x="263" y="21044"/>
                  </a:cubicBezTo>
                  <a:cubicBezTo>
                    <a:pt x="437" y="21146"/>
                    <a:pt x="666" y="21197"/>
                    <a:pt x="895" y="21197"/>
                  </a:cubicBezTo>
                  <a:cubicBezTo>
                    <a:pt x="1124" y="21197"/>
                    <a:pt x="1354" y="21146"/>
                    <a:pt x="1528" y="21044"/>
                  </a:cubicBezTo>
                  <a:cubicBezTo>
                    <a:pt x="1704" y="20944"/>
                    <a:pt x="1790" y="20810"/>
                    <a:pt x="1790" y="20678"/>
                  </a:cubicBezTo>
                  <a:lnTo>
                    <a:pt x="17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68"/>
            <p:cNvSpPr/>
            <p:nvPr/>
          </p:nvSpPr>
          <p:spPr>
            <a:xfrm>
              <a:off x="3440100" y="1997050"/>
              <a:ext cx="44850" cy="42000"/>
            </a:xfrm>
            <a:custGeom>
              <a:avLst/>
              <a:gdLst/>
              <a:ahLst/>
              <a:cxnLst/>
              <a:rect l="l" t="t" r="r" b="b"/>
              <a:pathLst>
                <a:path w="1794" h="1680" extrusionOk="0">
                  <a:moveTo>
                    <a:pt x="0" y="0"/>
                  </a:moveTo>
                  <a:lnTo>
                    <a:pt x="0" y="649"/>
                  </a:lnTo>
                  <a:lnTo>
                    <a:pt x="1790" y="1679"/>
                  </a:lnTo>
                  <a:lnTo>
                    <a:pt x="1793" y="10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68"/>
            <p:cNvSpPr/>
            <p:nvPr/>
          </p:nvSpPr>
          <p:spPr>
            <a:xfrm>
              <a:off x="3278925" y="1620900"/>
              <a:ext cx="447200" cy="458750"/>
            </a:xfrm>
            <a:custGeom>
              <a:avLst/>
              <a:gdLst/>
              <a:ahLst/>
              <a:cxnLst/>
              <a:rect l="l" t="t" r="r" b="b"/>
              <a:pathLst>
                <a:path w="17888" h="18350" extrusionOk="0">
                  <a:moveTo>
                    <a:pt x="4734" y="0"/>
                  </a:moveTo>
                  <a:cubicBezTo>
                    <a:pt x="4308" y="0"/>
                    <a:pt x="3833" y="137"/>
                    <a:pt x="3331" y="427"/>
                  </a:cubicBezTo>
                  <a:cubicBezTo>
                    <a:pt x="1493" y="1489"/>
                    <a:pt x="0" y="4182"/>
                    <a:pt x="0" y="6448"/>
                  </a:cubicBezTo>
                  <a:lnTo>
                    <a:pt x="0" y="10978"/>
                  </a:lnTo>
                  <a:cubicBezTo>
                    <a:pt x="0" y="11164"/>
                    <a:pt x="134" y="11395"/>
                    <a:pt x="296" y="11488"/>
                  </a:cubicBezTo>
                  <a:lnTo>
                    <a:pt x="12040" y="18277"/>
                  </a:lnTo>
                  <a:cubicBezTo>
                    <a:pt x="12123" y="18326"/>
                    <a:pt x="12230" y="18350"/>
                    <a:pt x="12337" y="18350"/>
                  </a:cubicBezTo>
                  <a:cubicBezTo>
                    <a:pt x="12354" y="18350"/>
                    <a:pt x="12371" y="18350"/>
                    <a:pt x="12389" y="18346"/>
                  </a:cubicBezTo>
                  <a:lnTo>
                    <a:pt x="12678" y="17764"/>
                  </a:lnTo>
                  <a:lnTo>
                    <a:pt x="15316" y="12478"/>
                  </a:lnTo>
                  <a:lnTo>
                    <a:pt x="16095" y="10916"/>
                  </a:lnTo>
                  <a:lnTo>
                    <a:pt x="17733" y="7627"/>
                  </a:lnTo>
                  <a:lnTo>
                    <a:pt x="17888" y="7320"/>
                  </a:lnTo>
                  <a:lnTo>
                    <a:pt x="5589" y="210"/>
                  </a:lnTo>
                  <a:lnTo>
                    <a:pt x="5586" y="216"/>
                  </a:lnTo>
                  <a:cubicBezTo>
                    <a:pt x="5334" y="74"/>
                    <a:pt x="5047" y="0"/>
                    <a:pt x="4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68"/>
            <p:cNvSpPr/>
            <p:nvPr/>
          </p:nvSpPr>
          <p:spPr>
            <a:xfrm>
              <a:off x="3584500" y="1809825"/>
              <a:ext cx="101200" cy="269825"/>
            </a:xfrm>
            <a:custGeom>
              <a:avLst/>
              <a:gdLst/>
              <a:ahLst/>
              <a:cxnLst/>
              <a:rect l="l" t="t" r="r" b="b"/>
              <a:pathLst>
                <a:path w="4048" h="10793" extrusionOk="0">
                  <a:moveTo>
                    <a:pt x="3444" y="0"/>
                  </a:moveTo>
                  <a:cubicBezTo>
                    <a:pt x="2703" y="277"/>
                    <a:pt x="0" y="2507"/>
                    <a:pt x="0" y="6020"/>
                  </a:cubicBezTo>
                  <a:cubicBezTo>
                    <a:pt x="0" y="8972"/>
                    <a:pt x="4" y="10506"/>
                    <a:pt x="7" y="10782"/>
                  </a:cubicBezTo>
                  <a:cubicBezTo>
                    <a:pt x="42" y="10789"/>
                    <a:pt x="79" y="10793"/>
                    <a:pt x="114" y="10793"/>
                  </a:cubicBezTo>
                  <a:cubicBezTo>
                    <a:pt x="131" y="10793"/>
                    <a:pt x="148" y="10793"/>
                    <a:pt x="166" y="10789"/>
                  </a:cubicBezTo>
                  <a:lnTo>
                    <a:pt x="455" y="10207"/>
                  </a:lnTo>
                  <a:lnTo>
                    <a:pt x="3093" y="4921"/>
                  </a:lnTo>
                  <a:lnTo>
                    <a:pt x="3872" y="3359"/>
                  </a:lnTo>
                  <a:lnTo>
                    <a:pt x="4048" y="3000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68"/>
            <p:cNvSpPr/>
            <p:nvPr/>
          </p:nvSpPr>
          <p:spPr>
            <a:xfrm>
              <a:off x="3587325" y="1897500"/>
              <a:ext cx="163625" cy="182150"/>
            </a:xfrm>
            <a:custGeom>
              <a:avLst/>
              <a:gdLst/>
              <a:ahLst/>
              <a:cxnLst/>
              <a:rect l="l" t="t" r="r" b="b"/>
              <a:pathLst>
                <a:path w="6545" h="7286" extrusionOk="0">
                  <a:moveTo>
                    <a:pt x="529" y="0"/>
                  </a:moveTo>
                  <a:cubicBezTo>
                    <a:pt x="198" y="831"/>
                    <a:pt x="1" y="1700"/>
                    <a:pt x="1" y="2513"/>
                  </a:cubicBezTo>
                  <a:lnTo>
                    <a:pt x="1" y="7286"/>
                  </a:lnTo>
                  <a:cubicBezTo>
                    <a:pt x="18" y="7286"/>
                    <a:pt x="35" y="7286"/>
                    <a:pt x="53" y="7282"/>
                  </a:cubicBezTo>
                  <a:cubicBezTo>
                    <a:pt x="142" y="7275"/>
                    <a:pt x="228" y="7254"/>
                    <a:pt x="297" y="7213"/>
                  </a:cubicBezTo>
                  <a:lnTo>
                    <a:pt x="6363" y="3710"/>
                  </a:lnTo>
                  <a:cubicBezTo>
                    <a:pt x="6373" y="3707"/>
                    <a:pt x="6383" y="3700"/>
                    <a:pt x="6393" y="3693"/>
                  </a:cubicBezTo>
                  <a:cubicBezTo>
                    <a:pt x="6452" y="3655"/>
                    <a:pt x="6493" y="3613"/>
                    <a:pt x="6517" y="3576"/>
                  </a:cubicBezTo>
                  <a:lnTo>
                    <a:pt x="6517" y="3572"/>
                  </a:lnTo>
                  <a:cubicBezTo>
                    <a:pt x="6545" y="3521"/>
                    <a:pt x="6538" y="3473"/>
                    <a:pt x="6490" y="3441"/>
                  </a:cubicBezTo>
                  <a:cubicBezTo>
                    <a:pt x="6393" y="3386"/>
                    <a:pt x="6317" y="3344"/>
                    <a:pt x="6317" y="3344"/>
                  </a:cubicBezTo>
                  <a:lnTo>
                    <a:pt x="2980" y="1414"/>
                  </a:lnTo>
                  <a:lnTo>
                    <a:pt x="828" y="172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68"/>
            <p:cNvSpPr/>
            <p:nvPr/>
          </p:nvSpPr>
          <p:spPr>
            <a:xfrm>
              <a:off x="3587325" y="1799100"/>
              <a:ext cx="166475" cy="280550"/>
            </a:xfrm>
            <a:custGeom>
              <a:avLst/>
              <a:gdLst/>
              <a:ahLst/>
              <a:cxnLst/>
              <a:rect l="l" t="t" r="r" b="b"/>
              <a:pathLst>
                <a:path w="6659" h="11222" extrusionOk="0">
                  <a:moveTo>
                    <a:pt x="4745" y="343"/>
                  </a:moveTo>
                  <a:cubicBezTo>
                    <a:pt x="4986" y="343"/>
                    <a:pt x="5204" y="395"/>
                    <a:pt x="5397" y="499"/>
                  </a:cubicBezTo>
                  <a:cubicBezTo>
                    <a:pt x="5980" y="809"/>
                    <a:pt x="6317" y="1557"/>
                    <a:pt x="6317" y="2605"/>
                  </a:cubicBezTo>
                  <a:lnTo>
                    <a:pt x="6317" y="7177"/>
                  </a:lnTo>
                  <a:cubicBezTo>
                    <a:pt x="6317" y="7232"/>
                    <a:pt x="6280" y="7301"/>
                    <a:pt x="6228" y="7329"/>
                  </a:cubicBezTo>
                  <a:lnTo>
                    <a:pt x="432" y="10677"/>
                  </a:lnTo>
                  <a:cubicBezTo>
                    <a:pt x="418" y="10685"/>
                    <a:pt x="404" y="10689"/>
                    <a:pt x="392" y="10689"/>
                  </a:cubicBezTo>
                  <a:cubicBezTo>
                    <a:pt x="363" y="10689"/>
                    <a:pt x="342" y="10667"/>
                    <a:pt x="342" y="10625"/>
                  </a:cubicBezTo>
                  <a:lnTo>
                    <a:pt x="342" y="6449"/>
                  </a:lnTo>
                  <a:cubicBezTo>
                    <a:pt x="342" y="5722"/>
                    <a:pt x="511" y="4912"/>
                    <a:pt x="828" y="4108"/>
                  </a:cubicBezTo>
                  <a:cubicBezTo>
                    <a:pt x="835" y="4094"/>
                    <a:pt x="839" y="4078"/>
                    <a:pt x="846" y="4064"/>
                  </a:cubicBezTo>
                  <a:cubicBezTo>
                    <a:pt x="966" y="3767"/>
                    <a:pt x="1100" y="3478"/>
                    <a:pt x="1249" y="3201"/>
                  </a:cubicBezTo>
                  <a:cubicBezTo>
                    <a:pt x="1839" y="2116"/>
                    <a:pt x="2645" y="1219"/>
                    <a:pt x="3504" y="726"/>
                  </a:cubicBezTo>
                  <a:cubicBezTo>
                    <a:pt x="3945" y="471"/>
                    <a:pt x="4363" y="343"/>
                    <a:pt x="4745" y="343"/>
                  </a:cubicBezTo>
                  <a:close/>
                  <a:moveTo>
                    <a:pt x="4743" y="1"/>
                  </a:moveTo>
                  <a:cubicBezTo>
                    <a:pt x="4315" y="1"/>
                    <a:pt x="3837" y="138"/>
                    <a:pt x="3331" y="429"/>
                  </a:cubicBezTo>
                  <a:cubicBezTo>
                    <a:pt x="2376" y="981"/>
                    <a:pt x="1511" y="1978"/>
                    <a:pt x="908" y="3122"/>
                  </a:cubicBezTo>
                  <a:cubicBezTo>
                    <a:pt x="766" y="3388"/>
                    <a:pt x="639" y="3660"/>
                    <a:pt x="529" y="3936"/>
                  </a:cubicBezTo>
                  <a:cubicBezTo>
                    <a:pt x="198" y="4767"/>
                    <a:pt x="1" y="5636"/>
                    <a:pt x="1" y="6449"/>
                  </a:cubicBezTo>
                  <a:lnTo>
                    <a:pt x="1" y="11222"/>
                  </a:lnTo>
                  <a:cubicBezTo>
                    <a:pt x="18" y="11222"/>
                    <a:pt x="35" y="11222"/>
                    <a:pt x="53" y="11218"/>
                  </a:cubicBezTo>
                  <a:cubicBezTo>
                    <a:pt x="142" y="11211"/>
                    <a:pt x="228" y="11190"/>
                    <a:pt x="297" y="11149"/>
                  </a:cubicBezTo>
                  <a:lnTo>
                    <a:pt x="6363" y="7646"/>
                  </a:lnTo>
                  <a:cubicBezTo>
                    <a:pt x="6373" y="7643"/>
                    <a:pt x="6383" y="7636"/>
                    <a:pt x="6393" y="7629"/>
                  </a:cubicBezTo>
                  <a:cubicBezTo>
                    <a:pt x="6438" y="7598"/>
                    <a:pt x="6479" y="7557"/>
                    <a:pt x="6517" y="7512"/>
                  </a:cubicBezTo>
                  <a:lnTo>
                    <a:pt x="6517" y="7508"/>
                  </a:lnTo>
                  <a:cubicBezTo>
                    <a:pt x="6603" y="7401"/>
                    <a:pt x="6659" y="7260"/>
                    <a:pt x="6659" y="7135"/>
                  </a:cubicBezTo>
                  <a:lnTo>
                    <a:pt x="6659" y="2605"/>
                  </a:lnTo>
                  <a:cubicBezTo>
                    <a:pt x="6659" y="1395"/>
                    <a:pt x="6231" y="550"/>
                    <a:pt x="5552" y="192"/>
                  </a:cubicBezTo>
                  <a:cubicBezTo>
                    <a:pt x="5311" y="66"/>
                    <a:pt x="5039" y="1"/>
                    <a:pt x="47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68"/>
            <p:cNvSpPr/>
            <p:nvPr/>
          </p:nvSpPr>
          <p:spPr>
            <a:xfrm>
              <a:off x="3608025" y="1807675"/>
              <a:ext cx="137250" cy="173450"/>
            </a:xfrm>
            <a:custGeom>
              <a:avLst/>
              <a:gdLst/>
              <a:ahLst/>
              <a:cxnLst/>
              <a:rect l="l" t="t" r="r" b="b"/>
              <a:pathLst>
                <a:path w="5490" h="6938" extrusionOk="0">
                  <a:moveTo>
                    <a:pt x="3917" y="0"/>
                  </a:moveTo>
                  <a:cubicBezTo>
                    <a:pt x="3535" y="0"/>
                    <a:pt x="3117" y="128"/>
                    <a:pt x="2676" y="383"/>
                  </a:cubicBezTo>
                  <a:cubicBezTo>
                    <a:pt x="1600" y="1004"/>
                    <a:pt x="607" y="2249"/>
                    <a:pt x="18" y="3721"/>
                  </a:cubicBezTo>
                  <a:cubicBezTo>
                    <a:pt x="11" y="3735"/>
                    <a:pt x="7" y="3751"/>
                    <a:pt x="0" y="3765"/>
                  </a:cubicBezTo>
                  <a:lnTo>
                    <a:pt x="5489" y="6937"/>
                  </a:lnTo>
                  <a:lnTo>
                    <a:pt x="5489" y="2262"/>
                  </a:lnTo>
                  <a:cubicBezTo>
                    <a:pt x="5489" y="866"/>
                    <a:pt x="4886" y="0"/>
                    <a:pt x="3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68"/>
            <p:cNvSpPr/>
            <p:nvPr/>
          </p:nvSpPr>
          <p:spPr>
            <a:xfrm>
              <a:off x="3494075" y="1913950"/>
              <a:ext cx="51150" cy="63975"/>
            </a:xfrm>
            <a:custGeom>
              <a:avLst/>
              <a:gdLst/>
              <a:ahLst/>
              <a:cxnLst/>
              <a:rect l="l" t="t" r="r" b="b"/>
              <a:pathLst>
                <a:path w="2046" h="2559" extrusionOk="0">
                  <a:moveTo>
                    <a:pt x="721" y="0"/>
                  </a:moveTo>
                  <a:cubicBezTo>
                    <a:pt x="634" y="0"/>
                    <a:pt x="555" y="20"/>
                    <a:pt x="486" y="59"/>
                  </a:cubicBezTo>
                  <a:lnTo>
                    <a:pt x="483" y="59"/>
                  </a:lnTo>
                  <a:lnTo>
                    <a:pt x="0" y="339"/>
                  </a:lnTo>
                  <a:lnTo>
                    <a:pt x="96" y="504"/>
                  </a:lnTo>
                  <a:cubicBezTo>
                    <a:pt x="80" y="573"/>
                    <a:pt x="69" y="649"/>
                    <a:pt x="69" y="738"/>
                  </a:cubicBezTo>
                  <a:cubicBezTo>
                    <a:pt x="69" y="1321"/>
                    <a:pt x="479" y="2032"/>
                    <a:pt x="982" y="2321"/>
                  </a:cubicBezTo>
                  <a:cubicBezTo>
                    <a:pt x="1076" y="2376"/>
                    <a:pt x="1162" y="2404"/>
                    <a:pt x="1248" y="2425"/>
                  </a:cubicBezTo>
                  <a:lnTo>
                    <a:pt x="1328" y="2559"/>
                  </a:lnTo>
                  <a:lnTo>
                    <a:pt x="1776" y="2304"/>
                  </a:lnTo>
                  <a:lnTo>
                    <a:pt x="1779" y="2304"/>
                  </a:lnTo>
                  <a:lnTo>
                    <a:pt x="1779" y="2301"/>
                  </a:lnTo>
                  <a:cubicBezTo>
                    <a:pt x="1945" y="2207"/>
                    <a:pt x="2045" y="2000"/>
                    <a:pt x="2045" y="1711"/>
                  </a:cubicBezTo>
                  <a:cubicBezTo>
                    <a:pt x="2045" y="1125"/>
                    <a:pt x="1635" y="418"/>
                    <a:pt x="1131" y="125"/>
                  </a:cubicBezTo>
                  <a:cubicBezTo>
                    <a:pt x="983" y="40"/>
                    <a:pt x="844" y="0"/>
                    <a:pt x="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68"/>
            <p:cNvSpPr/>
            <p:nvPr/>
          </p:nvSpPr>
          <p:spPr>
            <a:xfrm>
              <a:off x="3487775" y="1920600"/>
              <a:ext cx="45875" cy="59100"/>
            </a:xfrm>
            <a:custGeom>
              <a:avLst/>
              <a:gdLst/>
              <a:ahLst/>
              <a:cxnLst/>
              <a:rect l="l" t="t" r="r" b="b"/>
              <a:pathLst>
                <a:path w="1835" h="2364" extrusionOk="0">
                  <a:moveTo>
                    <a:pt x="509" y="0"/>
                  </a:moveTo>
                  <a:cubicBezTo>
                    <a:pt x="207" y="0"/>
                    <a:pt x="1" y="239"/>
                    <a:pt x="1" y="655"/>
                  </a:cubicBezTo>
                  <a:cubicBezTo>
                    <a:pt x="4" y="1238"/>
                    <a:pt x="410" y="1949"/>
                    <a:pt x="918" y="2238"/>
                  </a:cubicBezTo>
                  <a:cubicBezTo>
                    <a:pt x="1065" y="2323"/>
                    <a:pt x="1204" y="2364"/>
                    <a:pt x="1327" y="2364"/>
                  </a:cubicBezTo>
                  <a:cubicBezTo>
                    <a:pt x="1628" y="2364"/>
                    <a:pt x="1834" y="2124"/>
                    <a:pt x="1834" y="1710"/>
                  </a:cubicBezTo>
                  <a:cubicBezTo>
                    <a:pt x="1834" y="1128"/>
                    <a:pt x="1424" y="418"/>
                    <a:pt x="918" y="124"/>
                  </a:cubicBezTo>
                  <a:cubicBezTo>
                    <a:pt x="770" y="40"/>
                    <a:pt x="632" y="0"/>
                    <a:pt x="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68"/>
            <p:cNvSpPr/>
            <p:nvPr/>
          </p:nvSpPr>
          <p:spPr>
            <a:xfrm>
              <a:off x="3504050" y="1755500"/>
              <a:ext cx="13325" cy="200975"/>
            </a:xfrm>
            <a:custGeom>
              <a:avLst/>
              <a:gdLst/>
              <a:ahLst/>
              <a:cxnLst/>
              <a:rect l="l" t="t" r="r" b="b"/>
              <a:pathLst>
                <a:path w="533" h="8039" extrusionOk="0">
                  <a:moveTo>
                    <a:pt x="267" y="1"/>
                  </a:moveTo>
                  <a:cubicBezTo>
                    <a:pt x="118" y="1"/>
                    <a:pt x="1" y="122"/>
                    <a:pt x="1" y="267"/>
                  </a:cubicBezTo>
                  <a:lnTo>
                    <a:pt x="1" y="7773"/>
                  </a:lnTo>
                  <a:cubicBezTo>
                    <a:pt x="1" y="7918"/>
                    <a:pt x="118" y="8039"/>
                    <a:pt x="267" y="8039"/>
                  </a:cubicBezTo>
                  <a:cubicBezTo>
                    <a:pt x="415" y="8039"/>
                    <a:pt x="532" y="7918"/>
                    <a:pt x="532" y="7773"/>
                  </a:cubicBezTo>
                  <a:lnTo>
                    <a:pt x="532" y="267"/>
                  </a:lnTo>
                  <a:cubicBezTo>
                    <a:pt x="532" y="122"/>
                    <a:pt x="41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68"/>
            <p:cNvSpPr/>
            <p:nvPr/>
          </p:nvSpPr>
          <p:spPr>
            <a:xfrm>
              <a:off x="3437600" y="1742325"/>
              <a:ext cx="66475" cy="94500"/>
            </a:xfrm>
            <a:custGeom>
              <a:avLst/>
              <a:gdLst/>
              <a:ahLst/>
              <a:cxnLst/>
              <a:rect l="l" t="t" r="r" b="b"/>
              <a:pathLst>
                <a:path w="2659" h="3780" extrusionOk="0">
                  <a:moveTo>
                    <a:pt x="1" y="1"/>
                  </a:moveTo>
                  <a:lnTo>
                    <a:pt x="832" y="1604"/>
                  </a:lnTo>
                  <a:lnTo>
                    <a:pt x="1" y="2245"/>
                  </a:lnTo>
                  <a:lnTo>
                    <a:pt x="2659" y="3779"/>
                  </a:lnTo>
                  <a:lnTo>
                    <a:pt x="2659" y="15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68"/>
            <p:cNvSpPr/>
            <p:nvPr/>
          </p:nvSpPr>
          <p:spPr>
            <a:xfrm>
              <a:off x="3545200" y="1809900"/>
              <a:ext cx="165425" cy="215575"/>
            </a:xfrm>
            <a:custGeom>
              <a:avLst/>
              <a:gdLst/>
              <a:ahLst/>
              <a:cxnLst/>
              <a:rect l="l" t="t" r="r" b="b"/>
              <a:pathLst>
                <a:path w="6617" h="8623" extrusionOk="0">
                  <a:moveTo>
                    <a:pt x="369" y="0"/>
                  </a:moveTo>
                  <a:cubicBezTo>
                    <a:pt x="326" y="0"/>
                    <a:pt x="284" y="10"/>
                    <a:pt x="252" y="29"/>
                  </a:cubicBezTo>
                  <a:lnTo>
                    <a:pt x="117" y="104"/>
                  </a:lnTo>
                  <a:cubicBezTo>
                    <a:pt x="51" y="142"/>
                    <a:pt x="0" y="232"/>
                    <a:pt x="0" y="308"/>
                  </a:cubicBezTo>
                  <a:lnTo>
                    <a:pt x="0" y="4918"/>
                  </a:lnTo>
                  <a:cubicBezTo>
                    <a:pt x="0" y="4991"/>
                    <a:pt x="55" y="5083"/>
                    <a:pt x="117" y="5121"/>
                  </a:cubicBezTo>
                  <a:lnTo>
                    <a:pt x="6134" y="8594"/>
                  </a:lnTo>
                  <a:cubicBezTo>
                    <a:pt x="6165" y="8613"/>
                    <a:pt x="6207" y="8622"/>
                    <a:pt x="6249" y="8622"/>
                  </a:cubicBezTo>
                  <a:cubicBezTo>
                    <a:pt x="6292" y="8622"/>
                    <a:pt x="6335" y="8613"/>
                    <a:pt x="6368" y="8594"/>
                  </a:cubicBezTo>
                  <a:lnTo>
                    <a:pt x="6499" y="8517"/>
                  </a:lnTo>
                  <a:cubicBezTo>
                    <a:pt x="6565" y="8479"/>
                    <a:pt x="6616" y="8387"/>
                    <a:pt x="6616" y="8314"/>
                  </a:cubicBezTo>
                  <a:lnTo>
                    <a:pt x="6616" y="3704"/>
                  </a:lnTo>
                  <a:cubicBezTo>
                    <a:pt x="6616" y="3628"/>
                    <a:pt x="6565" y="3535"/>
                    <a:pt x="6499" y="3501"/>
                  </a:cubicBezTo>
                  <a:lnTo>
                    <a:pt x="486" y="29"/>
                  </a:lnTo>
                  <a:cubicBezTo>
                    <a:pt x="453" y="10"/>
                    <a:pt x="411" y="0"/>
                    <a:pt x="3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68"/>
            <p:cNvSpPr/>
            <p:nvPr/>
          </p:nvSpPr>
          <p:spPr>
            <a:xfrm>
              <a:off x="3546025" y="1809900"/>
              <a:ext cx="163750" cy="94500"/>
            </a:xfrm>
            <a:custGeom>
              <a:avLst/>
              <a:gdLst/>
              <a:ahLst/>
              <a:cxnLst/>
              <a:rect l="l" t="t" r="r" b="b"/>
              <a:pathLst>
                <a:path w="6550" h="3780" extrusionOk="0">
                  <a:moveTo>
                    <a:pt x="336" y="0"/>
                  </a:moveTo>
                  <a:cubicBezTo>
                    <a:pt x="293" y="0"/>
                    <a:pt x="251" y="10"/>
                    <a:pt x="219" y="29"/>
                  </a:cubicBezTo>
                  <a:lnTo>
                    <a:pt x="84" y="104"/>
                  </a:lnTo>
                  <a:cubicBezTo>
                    <a:pt x="53" y="121"/>
                    <a:pt x="22" y="156"/>
                    <a:pt x="1" y="191"/>
                  </a:cubicBezTo>
                  <a:lnTo>
                    <a:pt x="6218" y="3780"/>
                  </a:lnTo>
                  <a:lnTo>
                    <a:pt x="6549" y="3587"/>
                  </a:lnTo>
                  <a:cubicBezTo>
                    <a:pt x="6528" y="3549"/>
                    <a:pt x="6500" y="3518"/>
                    <a:pt x="6466" y="3501"/>
                  </a:cubicBezTo>
                  <a:lnTo>
                    <a:pt x="453" y="29"/>
                  </a:lnTo>
                  <a:cubicBezTo>
                    <a:pt x="420" y="10"/>
                    <a:pt x="378" y="0"/>
                    <a:pt x="3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68"/>
            <p:cNvSpPr/>
            <p:nvPr/>
          </p:nvSpPr>
          <p:spPr>
            <a:xfrm>
              <a:off x="3699125" y="1899575"/>
              <a:ext cx="11500" cy="125825"/>
            </a:xfrm>
            <a:custGeom>
              <a:avLst/>
              <a:gdLst/>
              <a:ahLst/>
              <a:cxnLst/>
              <a:rect l="l" t="t" r="r" b="b"/>
              <a:pathLst>
                <a:path w="460" h="5033" extrusionOk="0">
                  <a:moveTo>
                    <a:pt x="425" y="0"/>
                  </a:moveTo>
                  <a:lnTo>
                    <a:pt x="94" y="193"/>
                  </a:lnTo>
                  <a:lnTo>
                    <a:pt x="32" y="228"/>
                  </a:lnTo>
                  <a:cubicBezTo>
                    <a:pt x="66" y="245"/>
                    <a:pt x="94" y="279"/>
                    <a:pt x="94" y="328"/>
                  </a:cubicBezTo>
                  <a:lnTo>
                    <a:pt x="94" y="4937"/>
                  </a:lnTo>
                  <a:cubicBezTo>
                    <a:pt x="94" y="4978"/>
                    <a:pt x="77" y="5003"/>
                    <a:pt x="56" y="5016"/>
                  </a:cubicBezTo>
                  <a:cubicBezTo>
                    <a:pt x="49" y="5020"/>
                    <a:pt x="40" y="5022"/>
                    <a:pt x="31" y="5022"/>
                  </a:cubicBezTo>
                  <a:cubicBezTo>
                    <a:pt x="21" y="5022"/>
                    <a:pt x="11" y="5020"/>
                    <a:pt x="1" y="5016"/>
                  </a:cubicBezTo>
                  <a:lnTo>
                    <a:pt x="1" y="5016"/>
                  </a:lnTo>
                  <a:cubicBezTo>
                    <a:pt x="4" y="5020"/>
                    <a:pt x="8" y="5020"/>
                    <a:pt x="15" y="5024"/>
                  </a:cubicBezTo>
                  <a:cubicBezTo>
                    <a:pt x="21" y="5024"/>
                    <a:pt x="29" y="5027"/>
                    <a:pt x="35" y="5027"/>
                  </a:cubicBezTo>
                  <a:cubicBezTo>
                    <a:pt x="53" y="5031"/>
                    <a:pt x="72" y="5033"/>
                    <a:pt x="90" y="5033"/>
                  </a:cubicBezTo>
                  <a:cubicBezTo>
                    <a:pt x="103" y="5033"/>
                    <a:pt x="115" y="5032"/>
                    <a:pt x="128" y="5031"/>
                  </a:cubicBezTo>
                  <a:cubicBezTo>
                    <a:pt x="145" y="5031"/>
                    <a:pt x="163" y="5027"/>
                    <a:pt x="177" y="5020"/>
                  </a:cubicBezTo>
                  <a:cubicBezTo>
                    <a:pt x="190" y="5016"/>
                    <a:pt x="201" y="5013"/>
                    <a:pt x="211" y="5007"/>
                  </a:cubicBezTo>
                  <a:lnTo>
                    <a:pt x="342" y="4930"/>
                  </a:lnTo>
                  <a:cubicBezTo>
                    <a:pt x="408" y="4892"/>
                    <a:pt x="459" y="4800"/>
                    <a:pt x="459" y="4727"/>
                  </a:cubicBezTo>
                  <a:lnTo>
                    <a:pt x="459" y="117"/>
                  </a:lnTo>
                  <a:cubicBezTo>
                    <a:pt x="459" y="79"/>
                    <a:pt x="446" y="38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68"/>
            <p:cNvSpPr/>
            <p:nvPr/>
          </p:nvSpPr>
          <p:spPr>
            <a:xfrm>
              <a:off x="3545200" y="1814400"/>
              <a:ext cx="156300" cy="210600"/>
            </a:xfrm>
            <a:custGeom>
              <a:avLst/>
              <a:gdLst/>
              <a:ahLst/>
              <a:cxnLst/>
              <a:rect l="l" t="t" r="r" b="b"/>
              <a:pathLst>
                <a:path w="6252" h="8424" extrusionOk="0">
                  <a:moveTo>
                    <a:pt x="13" y="0"/>
                  </a:moveTo>
                  <a:lnTo>
                    <a:pt x="2389" y="3803"/>
                  </a:lnTo>
                  <a:lnTo>
                    <a:pt x="0" y="4738"/>
                  </a:lnTo>
                  <a:cubicBezTo>
                    <a:pt x="0" y="4776"/>
                    <a:pt x="13" y="4820"/>
                    <a:pt x="37" y="4855"/>
                  </a:cubicBezTo>
                  <a:lnTo>
                    <a:pt x="2396" y="3813"/>
                  </a:lnTo>
                  <a:lnTo>
                    <a:pt x="2917" y="4645"/>
                  </a:lnTo>
                  <a:cubicBezTo>
                    <a:pt x="3003" y="4782"/>
                    <a:pt x="3150" y="4858"/>
                    <a:pt x="3301" y="4858"/>
                  </a:cubicBezTo>
                  <a:cubicBezTo>
                    <a:pt x="3362" y="4858"/>
                    <a:pt x="3424" y="4846"/>
                    <a:pt x="3482" y="4820"/>
                  </a:cubicBezTo>
                  <a:lnTo>
                    <a:pt x="3855" y="4658"/>
                  </a:lnTo>
                  <a:lnTo>
                    <a:pt x="6213" y="8423"/>
                  </a:lnTo>
                  <a:cubicBezTo>
                    <a:pt x="6234" y="8410"/>
                    <a:pt x="6251" y="8385"/>
                    <a:pt x="6251" y="8344"/>
                  </a:cubicBezTo>
                  <a:lnTo>
                    <a:pt x="6251" y="8269"/>
                  </a:lnTo>
                  <a:lnTo>
                    <a:pt x="3865" y="4652"/>
                  </a:lnTo>
                  <a:lnTo>
                    <a:pt x="6251" y="3600"/>
                  </a:lnTo>
                  <a:lnTo>
                    <a:pt x="3465" y="4641"/>
                  </a:lnTo>
                  <a:cubicBezTo>
                    <a:pt x="3413" y="4660"/>
                    <a:pt x="3360" y="4669"/>
                    <a:pt x="3307" y="4669"/>
                  </a:cubicBezTo>
                  <a:cubicBezTo>
                    <a:pt x="3156" y="4669"/>
                    <a:pt x="3012" y="4595"/>
                    <a:pt x="2927" y="4462"/>
                  </a:cubicBezTo>
                  <a:lnTo>
                    <a:pt x="2478" y="3779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68"/>
            <p:cNvSpPr/>
            <p:nvPr/>
          </p:nvSpPr>
          <p:spPr>
            <a:xfrm>
              <a:off x="3588450" y="1876425"/>
              <a:ext cx="256900" cy="211125"/>
            </a:xfrm>
            <a:custGeom>
              <a:avLst/>
              <a:gdLst/>
              <a:ahLst/>
              <a:cxnLst/>
              <a:rect l="l" t="t" r="r" b="b"/>
              <a:pathLst>
                <a:path w="10276" h="8445" extrusionOk="0">
                  <a:moveTo>
                    <a:pt x="9671" y="1"/>
                  </a:moveTo>
                  <a:cubicBezTo>
                    <a:pt x="9407" y="1"/>
                    <a:pt x="8926" y="188"/>
                    <a:pt x="8242" y="584"/>
                  </a:cubicBezTo>
                  <a:cubicBezTo>
                    <a:pt x="6404" y="1647"/>
                    <a:pt x="3804" y="3788"/>
                    <a:pt x="2435" y="5371"/>
                  </a:cubicBezTo>
                  <a:cubicBezTo>
                    <a:pt x="2111" y="5746"/>
                    <a:pt x="1797" y="6105"/>
                    <a:pt x="1511" y="6432"/>
                  </a:cubicBezTo>
                  <a:lnTo>
                    <a:pt x="1507" y="6436"/>
                  </a:lnTo>
                  <a:lnTo>
                    <a:pt x="56" y="8115"/>
                  </a:lnTo>
                  <a:cubicBezTo>
                    <a:pt x="56" y="8115"/>
                    <a:pt x="56" y="8118"/>
                    <a:pt x="53" y="8118"/>
                  </a:cubicBezTo>
                  <a:cubicBezTo>
                    <a:pt x="0" y="8177"/>
                    <a:pt x="18" y="8260"/>
                    <a:pt x="83" y="8304"/>
                  </a:cubicBezTo>
                  <a:cubicBezTo>
                    <a:pt x="83" y="8308"/>
                    <a:pt x="86" y="8308"/>
                    <a:pt x="86" y="8308"/>
                  </a:cubicBezTo>
                  <a:lnTo>
                    <a:pt x="273" y="8415"/>
                  </a:lnTo>
                  <a:cubicBezTo>
                    <a:pt x="310" y="8436"/>
                    <a:pt x="359" y="8445"/>
                    <a:pt x="406" y="8445"/>
                  </a:cubicBezTo>
                  <a:cubicBezTo>
                    <a:pt x="421" y="8445"/>
                    <a:pt x="435" y="8444"/>
                    <a:pt x="449" y="8442"/>
                  </a:cubicBezTo>
                  <a:cubicBezTo>
                    <a:pt x="452" y="8442"/>
                    <a:pt x="459" y="8442"/>
                    <a:pt x="466" y="8439"/>
                  </a:cubicBezTo>
                  <a:lnTo>
                    <a:pt x="2456" y="6787"/>
                  </a:lnTo>
                  <a:lnTo>
                    <a:pt x="6614" y="4384"/>
                  </a:lnTo>
                  <a:lnTo>
                    <a:pt x="7262" y="3636"/>
                  </a:lnTo>
                  <a:lnTo>
                    <a:pt x="9093" y="1523"/>
                  </a:lnTo>
                  <a:cubicBezTo>
                    <a:pt x="9327" y="1254"/>
                    <a:pt x="9504" y="1022"/>
                    <a:pt x="9638" y="823"/>
                  </a:cubicBezTo>
                  <a:lnTo>
                    <a:pt x="10276" y="291"/>
                  </a:lnTo>
                  <a:cubicBezTo>
                    <a:pt x="10272" y="291"/>
                    <a:pt x="10269" y="291"/>
                    <a:pt x="10269" y="288"/>
                  </a:cubicBezTo>
                  <a:lnTo>
                    <a:pt x="9835" y="33"/>
                  </a:lnTo>
                  <a:lnTo>
                    <a:pt x="9830" y="36"/>
                  </a:lnTo>
                  <a:cubicBezTo>
                    <a:pt x="9791" y="13"/>
                    <a:pt x="9738" y="1"/>
                    <a:pt x="96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68"/>
            <p:cNvSpPr/>
            <p:nvPr/>
          </p:nvSpPr>
          <p:spPr>
            <a:xfrm>
              <a:off x="3599650" y="1882925"/>
              <a:ext cx="251475" cy="204575"/>
            </a:xfrm>
            <a:custGeom>
              <a:avLst/>
              <a:gdLst/>
              <a:ahLst/>
              <a:cxnLst/>
              <a:rect l="l" t="t" r="r" b="b"/>
              <a:pathLst>
                <a:path w="10059" h="8183" extrusionOk="0">
                  <a:moveTo>
                    <a:pt x="9678" y="1"/>
                  </a:moveTo>
                  <a:cubicBezTo>
                    <a:pt x="9413" y="1"/>
                    <a:pt x="8928" y="188"/>
                    <a:pt x="8241" y="587"/>
                  </a:cubicBezTo>
                  <a:cubicBezTo>
                    <a:pt x="6403" y="1648"/>
                    <a:pt x="3804" y="3790"/>
                    <a:pt x="2435" y="5369"/>
                  </a:cubicBezTo>
                  <a:cubicBezTo>
                    <a:pt x="2394" y="5421"/>
                    <a:pt x="2349" y="5469"/>
                    <a:pt x="2307" y="5517"/>
                  </a:cubicBezTo>
                  <a:lnTo>
                    <a:pt x="2304" y="5517"/>
                  </a:lnTo>
                  <a:cubicBezTo>
                    <a:pt x="1149" y="6852"/>
                    <a:pt x="204" y="7945"/>
                    <a:pt x="1" y="8182"/>
                  </a:cubicBezTo>
                  <a:cubicBezTo>
                    <a:pt x="4" y="8182"/>
                    <a:pt x="11" y="8182"/>
                    <a:pt x="18" y="8179"/>
                  </a:cubicBezTo>
                  <a:cubicBezTo>
                    <a:pt x="42" y="8176"/>
                    <a:pt x="66" y="8165"/>
                    <a:pt x="87" y="8155"/>
                  </a:cubicBezTo>
                  <a:lnTo>
                    <a:pt x="6480" y="4462"/>
                  </a:lnTo>
                  <a:cubicBezTo>
                    <a:pt x="6556" y="4421"/>
                    <a:pt x="6659" y="4334"/>
                    <a:pt x="6714" y="4269"/>
                  </a:cubicBezTo>
                  <a:lnTo>
                    <a:pt x="7859" y="2948"/>
                  </a:lnTo>
                  <a:cubicBezTo>
                    <a:pt x="7872" y="2938"/>
                    <a:pt x="7880" y="2924"/>
                    <a:pt x="7883" y="2921"/>
                  </a:cubicBezTo>
                  <a:lnTo>
                    <a:pt x="9093" y="1524"/>
                  </a:lnTo>
                  <a:cubicBezTo>
                    <a:pt x="9831" y="673"/>
                    <a:pt x="10059" y="159"/>
                    <a:pt x="9828" y="31"/>
                  </a:cubicBezTo>
                  <a:cubicBezTo>
                    <a:pt x="9824" y="31"/>
                    <a:pt x="9821" y="31"/>
                    <a:pt x="9821" y="28"/>
                  </a:cubicBezTo>
                  <a:cubicBezTo>
                    <a:pt x="9784" y="10"/>
                    <a:pt x="9736" y="1"/>
                    <a:pt x="9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3" name="Google Shape;2763;p68"/>
          <p:cNvGrpSpPr/>
          <p:nvPr/>
        </p:nvGrpSpPr>
        <p:grpSpPr>
          <a:xfrm>
            <a:off x="4701368" y="2967461"/>
            <a:ext cx="314160" cy="446883"/>
            <a:chOff x="8137753" y="2733261"/>
            <a:chExt cx="262764" cy="373773"/>
          </a:xfrm>
        </p:grpSpPr>
        <p:sp>
          <p:nvSpPr>
            <p:cNvPr id="2764" name="Google Shape;2764;p68"/>
            <p:cNvSpPr/>
            <p:nvPr/>
          </p:nvSpPr>
          <p:spPr>
            <a:xfrm>
              <a:off x="8137753" y="2733410"/>
              <a:ext cx="262764" cy="373624"/>
            </a:xfrm>
            <a:custGeom>
              <a:avLst/>
              <a:gdLst/>
              <a:ahLst/>
              <a:cxnLst/>
              <a:rect l="l" t="t" r="r" b="b"/>
              <a:pathLst>
                <a:path w="10557" h="15011" extrusionOk="0">
                  <a:moveTo>
                    <a:pt x="2492" y="1"/>
                  </a:moveTo>
                  <a:cubicBezTo>
                    <a:pt x="2359" y="1"/>
                    <a:pt x="2237" y="32"/>
                    <a:pt x="2133" y="92"/>
                  </a:cubicBezTo>
                  <a:lnTo>
                    <a:pt x="426" y="1086"/>
                  </a:lnTo>
                  <a:cubicBezTo>
                    <a:pt x="175" y="1230"/>
                    <a:pt x="23" y="1541"/>
                    <a:pt x="23" y="1974"/>
                  </a:cubicBezTo>
                  <a:lnTo>
                    <a:pt x="1" y="8940"/>
                  </a:lnTo>
                  <a:cubicBezTo>
                    <a:pt x="1" y="9813"/>
                    <a:pt x="615" y="10883"/>
                    <a:pt x="1374" y="11323"/>
                  </a:cubicBezTo>
                  <a:lnTo>
                    <a:pt x="7438" y="14821"/>
                  </a:lnTo>
                  <a:cubicBezTo>
                    <a:pt x="7660" y="14950"/>
                    <a:pt x="7871" y="15011"/>
                    <a:pt x="8057" y="15011"/>
                  </a:cubicBezTo>
                  <a:cubicBezTo>
                    <a:pt x="8201" y="15011"/>
                    <a:pt x="8330" y="14974"/>
                    <a:pt x="8439" y="14905"/>
                  </a:cubicBezTo>
                  <a:lnTo>
                    <a:pt x="8439" y="14905"/>
                  </a:lnTo>
                  <a:lnTo>
                    <a:pt x="8417" y="14913"/>
                  </a:lnTo>
                  <a:lnTo>
                    <a:pt x="10124" y="13918"/>
                  </a:lnTo>
                  <a:cubicBezTo>
                    <a:pt x="10375" y="13774"/>
                    <a:pt x="10526" y="13471"/>
                    <a:pt x="10526" y="13038"/>
                  </a:cubicBezTo>
                  <a:lnTo>
                    <a:pt x="10549" y="6072"/>
                  </a:lnTo>
                  <a:cubicBezTo>
                    <a:pt x="10557" y="5191"/>
                    <a:pt x="9942" y="4129"/>
                    <a:pt x="9176" y="3689"/>
                  </a:cubicBezTo>
                  <a:lnTo>
                    <a:pt x="3112" y="190"/>
                  </a:lnTo>
                  <a:cubicBezTo>
                    <a:pt x="2890" y="62"/>
                    <a:pt x="2679" y="1"/>
                    <a:pt x="24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68"/>
            <p:cNvSpPr/>
            <p:nvPr/>
          </p:nvSpPr>
          <p:spPr>
            <a:xfrm>
              <a:off x="8347426" y="3057926"/>
              <a:ext cx="52344" cy="46669"/>
            </a:xfrm>
            <a:custGeom>
              <a:avLst/>
              <a:gdLst/>
              <a:ahLst/>
              <a:cxnLst/>
              <a:rect l="l" t="t" r="r" b="b"/>
              <a:pathLst>
                <a:path w="2103" h="1875" extrusionOk="0">
                  <a:moveTo>
                    <a:pt x="2102" y="0"/>
                  </a:moveTo>
                  <a:lnTo>
                    <a:pt x="402" y="994"/>
                  </a:lnTo>
                  <a:cubicBezTo>
                    <a:pt x="395" y="1427"/>
                    <a:pt x="243" y="1730"/>
                    <a:pt x="0" y="1875"/>
                  </a:cubicBezTo>
                  <a:lnTo>
                    <a:pt x="1708" y="880"/>
                  </a:lnTo>
                  <a:cubicBezTo>
                    <a:pt x="1951" y="736"/>
                    <a:pt x="2102" y="433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68"/>
            <p:cNvSpPr/>
            <p:nvPr/>
          </p:nvSpPr>
          <p:spPr>
            <a:xfrm>
              <a:off x="8148331" y="2733261"/>
              <a:ext cx="66904" cy="29445"/>
            </a:xfrm>
            <a:custGeom>
              <a:avLst/>
              <a:gdLst/>
              <a:ahLst/>
              <a:cxnLst/>
              <a:rect l="l" t="t" r="r" b="b"/>
              <a:pathLst>
                <a:path w="2688" h="1183" extrusionOk="0">
                  <a:moveTo>
                    <a:pt x="2071" y="0"/>
                  </a:moveTo>
                  <a:cubicBezTo>
                    <a:pt x="1936" y="0"/>
                    <a:pt x="1814" y="33"/>
                    <a:pt x="1708" y="98"/>
                  </a:cubicBezTo>
                  <a:lnTo>
                    <a:pt x="1" y="1092"/>
                  </a:lnTo>
                  <a:cubicBezTo>
                    <a:pt x="106" y="1031"/>
                    <a:pt x="227" y="1000"/>
                    <a:pt x="361" y="1000"/>
                  </a:cubicBezTo>
                  <a:cubicBezTo>
                    <a:pt x="546" y="1000"/>
                    <a:pt x="755" y="1060"/>
                    <a:pt x="980" y="1183"/>
                  </a:cubicBezTo>
                  <a:lnTo>
                    <a:pt x="2687" y="189"/>
                  </a:lnTo>
                  <a:cubicBezTo>
                    <a:pt x="2464" y="62"/>
                    <a:pt x="2256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68"/>
            <p:cNvSpPr/>
            <p:nvPr/>
          </p:nvSpPr>
          <p:spPr>
            <a:xfrm>
              <a:off x="8357233" y="2884318"/>
              <a:ext cx="43109" cy="198373"/>
            </a:xfrm>
            <a:custGeom>
              <a:avLst/>
              <a:gdLst/>
              <a:ahLst/>
              <a:cxnLst/>
              <a:rect l="l" t="t" r="r" b="b"/>
              <a:pathLst>
                <a:path w="1732" h="7970" extrusionOk="0">
                  <a:moveTo>
                    <a:pt x="1731" y="1"/>
                  </a:moveTo>
                  <a:lnTo>
                    <a:pt x="24" y="1003"/>
                  </a:lnTo>
                  <a:lnTo>
                    <a:pt x="1" y="7969"/>
                  </a:lnTo>
                  <a:lnTo>
                    <a:pt x="1716" y="6975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68"/>
            <p:cNvSpPr/>
            <p:nvPr/>
          </p:nvSpPr>
          <p:spPr>
            <a:xfrm>
              <a:off x="8172698" y="2738139"/>
              <a:ext cx="193445" cy="111831"/>
            </a:xfrm>
            <a:custGeom>
              <a:avLst/>
              <a:gdLst/>
              <a:ahLst/>
              <a:cxnLst/>
              <a:rect l="l" t="t" r="r" b="b"/>
              <a:pathLst>
                <a:path w="7772" h="4493" extrusionOk="0">
                  <a:moveTo>
                    <a:pt x="1708" y="0"/>
                  </a:moveTo>
                  <a:lnTo>
                    <a:pt x="1" y="994"/>
                  </a:lnTo>
                  <a:lnTo>
                    <a:pt x="6064" y="4493"/>
                  </a:lnTo>
                  <a:lnTo>
                    <a:pt x="7772" y="3499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68"/>
            <p:cNvSpPr/>
            <p:nvPr/>
          </p:nvSpPr>
          <p:spPr>
            <a:xfrm>
              <a:off x="8323631" y="2825403"/>
              <a:ext cx="76711" cy="83879"/>
            </a:xfrm>
            <a:custGeom>
              <a:avLst/>
              <a:gdLst/>
              <a:ahLst/>
              <a:cxnLst/>
              <a:rect l="l" t="t" r="r" b="b"/>
              <a:pathLst>
                <a:path w="3082" h="3370" extrusionOk="0">
                  <a:moveTo>
                    <a:pt x="1708" y="0"/>
                  </a:moveTo>
                  <a:lnTo>
                    <a:pt x="0" y="994"/>
                  </a:lnTo>
                  <a:cubicBezTo>
                    <a:pt x="759" y="1427"/>
                    <a:pt x="1374" y="2489"/>
                    <a:pt x="1374" y="3370"/>
                  </a:cubicBezTo>
                  <a:lnTo>
                    <a:pt x="3081" y="2376"/>
                  </a:lnTo>
                  <a:cubicBezTo>
                    <a:pt x="3081" y="1503"/>
                    <a:pt x="2466" y="433"/>
                    <a:pt x="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68"/>
            <p:cNvSpPr/>
            <p:nvPr/>
          </p:nvSpPr>
          <p:spPr>
            <a:xfrm>
              <a:off x="8226336" y="2867418"/>
              <a:ext cx="96548" cy="215448"/>
            </a:xfrm>
            <a:custGeom>
              <a:avLst/>
              <a:gdLst/>
              <a:ahLst/>
              <a:cxnLst/>
              <a:rect l="l" t="t" r="r" b="b"/>
              <a:pathLst>
                <a:path w="3879" h="8656" extrusionOk="0">
                  <a:moveTo>
                    <a:pt x="1988" y="1"/>
                  </a:moveTo>
                  <a:cubicBezTo>
                    <a:pt x="1467" y="1"/>
                    <a:pt x="1147" y="425"/>
                    <a:pt x="1147" y="1310"/>
                  </a:cubicBezTo>
                  <a:lnTo>
                    <a:pt x="1147" y="2433"/>
                  </a:lnTo>
                  <a:lnTo>
                    <a:pt x="8" y="1773"/>
                  </a:lnTo>
                  <a:lnTo>
                    <a:pt x="8" y="3291"/>
                  </a:lnTo>
                  <a:lnTo>
                    <a:pt x="1" y="3291"/>
                  </a:lnTo>
                  <a:lnTo>
                    <a:pt x="1147" y="3958"/>
                  </a:lnTo>
                  <a:lnTo>
                    <a:pt x="1139" y="7859"/>
                  </a:lnTo>
                  <a:lnTo>
                    <a:pt x="2505" y="8656"/>
                  </a:lnTo>
                  <a:lnTo>
                    <a:pt x="2513" y="4748"/>
                  </a:lnTo>
                  <a:lnTo>
                    <a:pt x="3651" y="5408"/>
                  </a:lnTo>
                  <a:lnTo>
                    <a:pt x="3826" y="3981"/>
                  </a:lnTo>
                  <a:lnTo>
                    <a:pt x="2520" y="3222"/>
                  </a:lnTo>
                  <a:lnTo>
                    <a:pt x="2520" y="2251"/>
                  </a:lnTo>
                  <a:cubicBezTo>
                    <a:pt x="2520" y="1950"/>
                    <a:pt x="2570" y="1741"/>
                    <a:pt x="2776" y="1741"/>
                  </a:cubicBezTo>
                  <a:cubicBezTo>
                    <a:pt x="2871" y="1741"/>
                    <a:pt x="3000" y="1786"/>
                    <a:pt x="3173" y="1887"/>
                  </a:cubicBezTo>
                  <a:lnTo>
                    <a:pt x="3879" y="2296"/>
                  </a:lnTo>
                  <a:lnTo>
                    <a:pt x="3879" y="930"/>
                  </a:lnTo>
                  <a:cubicBezTo>
                    <a:pt x="3757" y="847"/>
                    <a:pt x="3340" y="566"/>
                    <a:pt x="2854" y="285"/>
                  </a:cubicBezTo>
                  <a:cubicBezTo>
                    <a:pt x="2529" y="97"/>
                    <a:pt x="2236" y="1"/>
                    <a:pt x="1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68"/>
            <p:cNvSpPr/>
            <p:nvPr/>
          </p:nvSpPr>
          <p:spPr>
            <a:xfrm>
              <a:off x="8226536" y="2867940"/>
              <a:ext cx="96548" cy="214378"/>
            </a:xfrm>
            <a:custGeom>
              <a:avLst/>
              <a:gdLst/>
              <a:ahLst/>
              <a:cxnLst/>
              <a:rect l="l" t="t" r="r" b="b"/>
              <a:pathLst>
                <a:path w="3879" h="8613" extrusionOk="0">
                  <a:moveTo>
                    <a:pt x="1994" y="0"/>
                  </a:moveTo>
                  <a:cubicBezTo>
                    <a:pt x="1472" y="0"/>
                    <a:pt x="1151" y="425"/>
                    <a:pt x="1146" y="1312"/>
                  </a:cubicBezTo>
                  <a:lnTo>
                    <a:pt x="1146" y="2435"/>
                  </a:lnTo>
                  <a:lnTo>
                    <a:pt x="0" y="1767"/>
                  </a:lnTo>
                  <a:lnTo>
                    <a:pt x="0" y="3285"/>
                  </a:lnTo>
                  <a:lnTo>
                    <a:pt x="1146" y="3953"/>
                  </a:lnTo>
                  <a:lnTo>
                    <a:pt x="1139" y="7823"/>
                  </a:lnTo>
                  <a:lnTo>
                    <a:pt x="2505" y="8612"/>
                  </a:lnTo>
                  <a:lnTo>
                    <a:pt x="2512" y="4742"/>
                  </a:lnTo>
                  <a:lnTo>
                    <a:pt x="3651" y="5402"/>
                  </a:lnTo>
                  <a:lnTo>
                    <a:pt x="3825" y="3975"/>
                  </a:lnTo>
                  <a:lnTo>
                    <a:pt x="2520" y="3216"/>
                  </a:lnTo>
                  <a:lnTo>
                    <a:pt x="2520" y="2245"/>
                  </a:lnTo>
                  <a:cubicBezTo>
                    <a:pt x="2520" y="1944"/>
                    <a:pt x="2570" y="1739"/>
                    <a:pt x="2776" y="1739"/>
                  </a:cubicBezTo>
                  <a:cubicBezTo>
                    <a:pt x="2871" y="1739"/>
                    <a:pt x="3000" y="1782"/>
                    <a:pt x="3173" y="1881"/>
                  </a:cubicBezTo>
                  <a:lnTo>
                    <a:pt x="3878" y="2291"/>
                  </a:lnTo>
                  <a:lnTo>
                    <a:pt x="3878" y="925"/>
                  </a:lnTo>
                  <a:cubicBezTo>
                    <a:pt x="3757" y="841"/>
                    <a:pt x="3339" y="560"/>
                    <a:pt x="2854" y="280"/>
                  </a:cubicBezTo>
                  <a:cubicBezTo>
                    <a:pt x="2530" y="95"/>
                    <a:pt x="2240" y="0"/>
                    <a:pt x="1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2" name="Google Shape;2772;p68"/>
          <p:cNvGrpSpPr/>
          <p:nvPr/>
        </p:nvGrpSpPr>
        <p:grpSpPr>
          <a:xfrm>
            <a:off x="4709938" y="2076794"/>
            <a:ext cx="313952" cy="446675"/>
            <a:chOff x="8144921" y="2170747"/>
            <a:chExt cx="262590" cy="373599"/>
          </a:xfrm>
        </p:grpSpPr>
        <p:sp>
          <p:nvSpPr>
            <p:cNvPr id="2773" name="Google Shape;2773;p68"/>
            <p:cNvSpPr/>
            <p:nvPr/>
          </p:nvSpPr>
          <p:spPr>
            <a:xfrm>
              <a:off x="8144921" y="2170747"/>
              <a:ext cx="262590" cy="373599"/>
            </a:xfrm>
            <a:custGeom>
              <a:avLst/>
              <a:gdLst/>
              <a:ahLst/>
              <a:cxnLst/>
              <a:rect l="l" t="t" r="r" b="b"/>
              <a:pathLst>
                <a:path w="10550" h="15010" extrusionOk="0">
                  <a:moveTo>
                    <a:pt x="2499" y="1"/>
                  </a:moveTo>
                  <a:cubicBezTo>
                    <a:pt x="2363" y="1"/>
                    <a:pt x="2239" y="34"/>
                    <a:pt x="2133" y="98"/>
                  </a:cubicBezTo>
                  <a:lnTo>
                    <a:pt x="426" y="1092"/>
                  </a:lnTo>
                  <a:cubicBezTo>
                    <a:pt x="176" y="1229"/>
                    <a:pt x="24" y="1540"/>
                    <a:pt x="16" y="1973"/>
                  </a:cubicBezTo>
                  <a:lnTo>
                    <a:pt x="1" y="8939"/>
                  </a:lnTo>
                  <a:cubicBezTo>
                    <a:pt x="1" y="9819"/>
                    <a:pt x="608" y="10882"/>
                    <a:pt x="1375" y="11322"/>
                  </a:cubicBezTo>
                  <a:lnTo>
                    <a:pt x="7438" y="14820"/>
                  </a:lnTo>
                  <a:cubicBezTo>
                    <a:pt x="7661" y="14949"/>
                    <a:pt x="7869" y="15010"/>
                    <a:pt x="8054" y="15010"/>
                  </a:cubicBezTo>
                  <a:cubicBezTo>
                    <a:pt x="8198" y="15010"/>
                    <a:pt x="8327" y="14973"/>
                    <a:pt x="8440" y="14904"/>
                  </a:cubicBezTo>
                  <a:lnTo>
                    <a:pt x="8440" y="14904"/>
                  </a:lnTo>
                  <a:lnTo>
                    <a:pt x="8417" y="14919"/>
                  </a:lnTo>
                  <a:lnTo>
                    <a:pt x="10125" y="13925"/>
                  </a:lnTo>
                  <a:cubicBezTo>
                    <a:pt x="10375" y="13781"/>
                    <a:pt x="10527" y="13470"/>
                    <a:pt x="10527" y="13037"/>
                  </a:cubicBezTo>
                  <a:lnTo>
                    <a:pt x="10549" y="6070"/>
                  </a:lnTo>
                  <a:cubicBezTo>
                    <a:pt x="10549" y="5198"/>
                    <a:pt x="9935" y="4128"/>
                    <a:pt x="9176" y="3688"/>
                  </a:cubicBezTo>
                  <a:lnTo>
                    <a:pt x="3112" y="189"/>
                  </a:lnTo>
                  <a:cubicBezTo>
                    <a:pt x="2894" y="62"/>
                    <a:pt x="2685" y="1"/>
                    <a:pt x="2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68"/>
            <p:cNvSpPr/>
            <p:nvPr/>
          </p:nvSpPr>
          <p:spPr>
            <a:xfrm>
              <a:off x="8354420" y="2495238"/>
              <a:ext cx="52518" cy="46669"/>
            </a:xfrm>
            <a:custGeom>
              <a:avLst/>
              <a:gdLst/>
              <a:ahLst/>
              <a:cxnLst/>
              <a:rect l="l" t="t" r="r" b="b"/>
              <a:pathLst>
                <a:path w="2110" h="1875" extrusionOk="0">
                  <a:moveTo>
                    <a:pt x="2110" y="0"/>
                  </a:moveTo>
                  <a:lnTo>
                    <a:pt x="402" y="994"/>
                  </a:lnTo>
                  <a:cubicBezTo>
                    <a:pt x="402" y="1424"/>
                    <a:pt x="253" y="1726"/>
                    <a:pt x="6" y="1871"/>
                  </a:cubicBezTo>
                  <a:lnTo>
                    <a:pt x="6" y="1871"/>
                  </a:lnTo>
                  <a:lnTo>
                    <a:pt x="1708" y="880"/>
                  </a:lnTo>
                  <a:cubicBezTo>
                    <a:pt x="1958" y="744"/>
                    <a:pt x="2110" y="433"/>
                    <a:pt x="2110" y="0"/>
                  </a:cubicBezTo>
                  <a:close/>
                  <a:moveTo>
                    <a:pt x="6" y="1871"/>
                  </a:moveTo>
                  <a:lnTo>
                    <a:pt x="0" y="1874"/>
                  </a:lnTo>
                  <a:cubicBezTo>
                    <a:pt x="2" y="1873"/>
                    <a:pt x="4" y="1872"/>
                    <a:pt x="6" y="18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68"/>
            <p:cNvSpPr/>
            <p:nvPr/>
          </p:nvSpPr>
          <p:spPr>
            <a:xfrm>
              <a:off x="8155325" y="2170747"/>
              <a:ext cx="66879" cy="29470"/>
            </a:xfrm>
            <a:custGeom>
              <a:avLst/>
              <a:gdLst/>
              <a:ahLst/>
              <a:cxnLst/>
              <a:rect l="l" t="t" r="r" b="b"/>
              <a:pathLst>
                <a:path w="2687" h="1184" extrusionOk="0">
                  <a:moveTo>
                    <a:pt x="20" y="1081"/>
                  </a:moveTo>
                  <a:cubicBezTo>
                    <a:pt x="13" y="1085"/>
                    <a:pt x="7" y="1088"/>
                    <a:pt x="0" y="1092"/>
                  </a:cubicBezTo>
                  <a:lnTo>
                    <a:pt x="20" y="1081"/>
                  </a:lnTo>
                  <a:close/>
                  <a:moveTo>
                    <a:pt x="2074" y="1"/>
                  </a:moveTo>
                  <a:cubicBezTo>
                    <a:pt x="1937" y="1"/>
                    <a:pt x="1814" y="34"/>
                    <a:pt x="1708" y="98"/>
                  </a:cubicBezTo>
                  <a:lnTo>
                    <a:pt x="20" y="1081"/>
                  </a:lnTo>
                  <a:lnTo>
                    <a:pt x="20" y="1081"/>
                  </a:lnTo>
                  <a:cubicBezTo>
                    <a:pt x="121" y="1024"/>
                    <a:pt x="238" y="995"/>
                    <a:pt x="366" y="995"/>
                  </a:cubicBezTo>
                  <a:cubicBezTo>
                    <a:pt x="552" y="995"/>
                    <a:pt x="760" y="1056"/>
                    <a:pt x="979" y="1183"/>
                  </a:cubicBezTo>
                  <a:lnTo>
                    <a:pt x="2687" y="189"/>
                  </a:lnTo>
                  <a:cubicBezTo>
                    <a:pt x="2468" y="62"/>
                    <a:pt x="2259" y="1"/>
                    <a:pt x="2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68"/>
            <p:cNvSpPr/>
            <p:nvPr/>
          </p:nvSpPr>
          <p:spPr>
            <a:xfrm>
              <a:off x="8364426" y="2321829"/>
              <a:ext cx="43085" cy="198174"/>
            </a:xfrm>
            <a:custGeom>
              <a:avLst/>
              <a:gdLst/>
              <a:ahLst/>
              <a:cxnLst/>
              <a:rect l="l" t="t" r="r" b="b"/>
              <a:pathLst>
                <a:path w="1731" h="7962" extrusionOk="0">
                  <a:moveTo>
                    <a:pt x="1730" y="0"/>
                  </a:moveTo>
                  <a:lnTo>
                    <a:pt x="15" y="995"/>
                  </a:lnTo>
                  <a:lnTo>
                    <a:pt x="0" y="7961"/>
                  </a:lnTo>
                  <a:lnTo>
                    <a:pt x="1708" y="6967"/>
                  </a:lnTo>
                  <a:lnTo>
                    <a:pt x="17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68"/>
            <p:cNvSpPr/>
            <p:nvPr/>
          </p:nvSpPr>
          <p:spPr>
            <a:xfrm>
              <a:off x="8179693" y="2175451"/>
              <a:ext cx="193619" cy="112030"/>
            </a:xfrm>
            <a:custGeom>
              <a:avLst/>
              <a:gdLst/>
              <a:ahLst/>
              <a:cxnLst/>
              <a:rect l="l" t="t" r="r" b="b"/>
              <a:pathLst>
                <a:path w="7779" h="4501" extrusionOk="0">
                  <a:moveTo>
                    <a:pt x="1715" y="0"/>
                  </a:moveTo>
                  <a:lnTo>
                    <a:pt x="0" y="994"/>
                  </a:lnTo>
                  <a:lnTo>
                    <a:pt x="6064" y="4500"/>
                  </a:lnTo>
                  <a:lnTo>
                    <a:pt x="7779" y="3499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68"/>
            <p:cNvSpPr/>
            <p:nvPr/>
          </p:nvSpPr>
          <p:spPr>
            <a:xfrm>
              <a:off x="8330601" y="2262715"/>
              <a:ext cx="76910" cy="83879"/>
            </a:xfrm>
            <a:custGeom>
              <a:avLst/>
              <a:gdLst/>
              <a:ahLst/>
              <a:cxnLst/>
              <a:rect l="l" t="t" r="r" b="b"/>
              <a:pathLst>
                <a:path w="3090" h="3370" extrusionOk="0">
                  <a:moveTo>
                    <a:pt x="1708" y="0"/>
                  </a:moveTo>
                  <a:lnTo>
                    <a:pt x="1" y="994"/>
                  </a:lnTo>
                  <a:cubicBezTo>
                    <a:pt x="767" y="1427"/>
                    <a:pt x="1382" y="2497"/>
                    <a:pt x="1374" y="3370"/>
                  </a:cubicBezTo>
                  <a:lnTo>
                    <a:pt x="3082" y="2375"/>
                  </a:lnTo>
                  <a:cubicBezTo>
                    <a:pt x="3089" y="1503"/>
                    <a:pt x="2467" y="433"/>
                    <a:pt x="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68"/>
            <p:cNvSpPr/>
            <p:nvPr/>
          </p:nvSpPr>
          <p:spPr>
            <a:xfrm>
              <a:off x="8184596" y="2259280"/>
              <a:ext cx="138289" cy="231253"/>
            </a:xfrm>
            <a:custGeom>
              <a:avLst/>
              <a:gdLst/>
              <a:ahLst/>
              <a:cxnLst/>
              <a:rect l="l" t="t" r="r" b="b"/>
              <a:pathLst>
                <a:path w="5556" h="9291" extrusionOk="0">
                  <a:moveTo>
                    <a:pt x="372" y="1"/>
                  </a:moveTo>
                  <a:cubicBezTo>
                    <a:pt x="152" y="1"/>
                    <a:pt x="1" y="172"/>
                    <a:pt x="1" y="472"/>
                  </a:cubicBezTo>
                  <a:cubicBezTo>
                    <a:pt x="23" y="943"/>
                    <a:pt x="274" y="1368"/>
                    <a:pt x="668" y="1626"/>
                  </a:cubicBezTo>
                  <a:cubicBezTo>
                    <a:pt x="775" y="1688"/>
                    <a:pt x="877" y="1718"/>
                    <a:pt x="968" y="1718"/>
                  </a:cubicBezTo>
                  <a:cubicBezTo>
                    <a:pt x="1185" y="1718"/>
                    <a:pt x="1336" y="1546"/>
                    <a:pt x="1336" y="1246"/>
                  </a:cubicBezTo>
                  <a:cubicBezTo>
                    <a:pt x="1314" y="776"/>
                    <a:pt x="1063" y="351"/>
                    <a:pt x="676" y="93"/>
                  </a:cubicBezTo>
                  <a:cubicBezTo>
                    <a:pt x="567" y="30"/>
                    <a:pt x="463" y="1"/>
                    <a:pt x="372" y="1"/>
                  </a:cubicBezTo>
                  <a:close/>
                  <a:moveTo>
                    <a:pt x="84" y="1876"/>
                  </a:moveTo>
                  <a:lnTo>
                    <a:pt x="77" y="6133"/>
                  </a:lnTo>
                  <a:lnTo>
                    <a:pt x="1230" y="6801"/>
                  </a:lnTo>
                  <a:lnTo>
                    <a:pt x="1238" y="2536"/>
                  </a:lnTo>
                  <a:lnTo>
                    <a:pt x="84" y="1876"/>
                  </a:lnTo>
                  <a:close/>
                  <a:moveTo>
                    <a:pt x="1959" y="2961"/>
                  </a:moveTo>
                  <a:lnTo>
                    <a:pt x="1951" y="7219"/>
                  </a:lnTo>
                  <a:lnTo>
                    <a:pt x="3104" y="7879"/>
                  </a:lnTo>
                  <a:lnTo>
                    <a:pt x="3104" y="5777"/>
                  </a:lnTo>
                  <a:cubicBezTo>
                    <a:pt x="3104" y="5350"/>
                    <a:pt x="3163" y="4968"/>
                    <a:pt x="3464" y="4968"/>
                  </a:cubicBezTo>
                  <a:cubicBezTo>
                    <a:pt x="3554" y="4968"/>
                    <a:pt x="3665" y="5002"/>
                    <a:pt x="3803" y="5079"/>
                  </a:cubicBezTo>
                  <a:cubicBezTo>
                    <a:pt x="4395" y="5420"/>
                    <a:pt x="4395" y="6057"/>
                    <a:pt x="4395" y="6558"/>
                  </a:cubicBezTo>
                  <a:lnTo>
                    <a:pt x="4395" y="8630"/>
                  </a:lnTo>
                  <a:lnTo>
                    <a:pt x="5541" y="9290"/>
                  </a:lnTo>
                  <a:lnTo>
                    <a:pt x="5548" y="6953"/>
                  </a:lnTo>
                  <a:cubicBezTo>
                    <a:pt x="5556" y="5807"/>
                    <a:pt x="5343" y="4798"/>
                    <a:pt x="4175" y="4122"/>
                  </a:cubicBezTo>
                  <a:cubicBezTo>
                    <a:pt x="3941" y="3990"/>
                    <a:pt x="3738" y="3936"/>
                    <a:pt x="3571" y="3936"/>
                  </a:cubicBezTo>
                  <a:cubicBezTo>
                    <a:pt x="3336" y="3936"/>
                    <a:pt x="3170" y="4041"/>
                    <a:pt x="3082" y="4183"/>
                  </a:cubicBezTo>
                  <a:lnTo>
                    <a:pt x="3067" y="4175"/>
                  </a:lnTo>
                  <a:lnTo>
                    <a:pt x="3067" y="3599"/>
                  </a:lnTo>
                  <a:lnTo>
                    <a:pt x="1959" y="29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68"/>
            <p:cNvSpPr/>
            <p:nvPr/>
          </p:nvSpPr>
          <p:spPr>
            <a:xfrm>
              <a:off x="8184596" y="2259206"/>
              <a:ext cx="33079" cy="169376"/>
            </a:xfrm>
            <a:custGeom>
              <a:avLst/>
              <a:gdLst/>
              <a:ahLst/>
              <a:cxnLst/>
              <a:rect l="l" t="t" r="r" b="b"/>
              <a:pathLst>
                <a:path w="1329" h="6805" extrusionOk="0">
                  <a:moveTo>
                    <a:pt x="368" y="0"/>
                  </a:moveTo>
                  <a:cubicBezTo>
                    <a:pt x="152" y="0"/>
                    <a:pt x="1" y="175"/>
                    <a:pt x="1" y="475"/>
                  </a:cubicBezTo>
                  <a:cubicBezTo>
                    <a:pt x="23" y="938"/>
                    <a:pt x="266" y="1371"/>
                    <a:pt x="661" y="1629"/>
                  </a:cubicBezTo>
                  <a:cubicBezTo>
                    <a:pt x="769" y="1690"/>
                    <a:pt x="870" y="1719"/>
                    <a:pt x="960" y="1719"/>
                  </a:cubicBezTo>
                  <a:cubicBezTo>
                    <a:pt x="1180" y="1719"/>
                    <a:pt x="1329" y="1545"/>
                    <a:pt x="1329" y="1249"/>
                  </a:cubicBezTo>
                  <a:cubicBezTo>
                    <a:pt x="1306" y="779"/>
                    <a:pt x="1063" y="346"/>
                    <a:pt x="668" y="96"/>
                  </a:cubicBezTo>
                  <a:cubicBezTo>
                    <a:pt x="561" y="31"/>
                    <a:pt x="459" y="0"/>
                    <a:pt x="368" y="0"/>
                  </a:cubicBezTo>
                  <a:close/>
                  <a:moveTo>
                    <a:pt x="84" y="1879"/>
                  </a:moveTo>
                  <a:lnTo>
                    <a:pt x="77" y="6136"/>
                  </a:lnTo>
                  <a:lnTo>
                    <a:pt x="1230" y="6804"/>
                  </a:lnTo>
                  <a:lnTo>
                    <a:pt x="1238" y="2539"/>
                  </a:lnTo>
                  <a:lnTo>
                    <a:pt x="84" y="18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68"/>
            <p:cNvSpPr/>
            <p:nvPr/>
          </p:nvSpPr>
          <p:spPr>
            <a:xfrm>
              <a:off x="8233131" y="2332780"/>
              <a:ext cx="89579" cy="157753"/>
            </a:xfrm>
            <a:custGeom>
              <a:avLst/>
              <a:gdLst/>
              <a:ahLst/>
              <a:cxnLst/>
              <a:rect l="l" t="t" r="r" b="b"/>
              <a:pathLst>
                <a:path w="3599" h="6338" extrusionOk="0">
                  <a:moveTo>
                    <a:pt x="9" y="1"/>
                  </a:moveTo>
                  <a:lnTo>
                    <a:pt x="1" y="4266"/>
                  </a:lnTo>
                  <a:lnTo>
                    <a:pt x="1147" y="4926"/>
                  </a:lnTo>
                  <a:lnTo>
                    <a:pt x="1154" y="2824"/>
                  </a:lnTo>
                  <a:cubicBezTo>
                    <a:pt x="1154" y="2394"/>
                    <a:pt x="1212" y="2008"/>
                    <a:pt x="1509" y="2008"/>
                  </a:cubicBezTo>
                  <a:cubicBezTo>
                    <a:pt x="1600" y="2008"/>
                    <a:pt x="1712" y="2044"/>
                    <a:pt x="1853" y="2126"/>
                  </a:cubicBezTo>
                  <a:cubicBezTo>
                    <a:pt x="2452" y="2475"/>
                    <a:pt x="2445" y="3104"/>
                    <a:pt x="2445" y="3598"/>
                  </a:cubicBezTo>
                  <a:lnTo>
                    <a:pt x="2445" y="5669"/>
                  </a:lnTo>
                  <a:lnTo>
                    <a:pt x="3591" y="6337"/>
                  </a:lnTo>
                  <a:lnTo>
                    <a:pt x="3598" y="4000"/>
                  </a:lnTo>
                  <a:cubicBezTo>
                    <a:pt x="3598" y="2854"/>
                    <a:pt x="3393" y="1845"/>
                    <a:pt x="2225" y="1169"/>
                  </a:cubicBezTo>
                  <a:lnTo>
                    <a:pt x="2225" y="1177"/>
                  </a:lnTo>
                  <a:cubicBezTo>
                    <a:pt x="1988" y="1040"/>
                    <a:pt x="1784" y="984"/>
                    <a:pt x="1616" y="984"/>
                  </a:cubicBezTo>
                  <a:cubicBezTo>
                    <a:pt x="1384" y="984"/>
                    <a:pt x="1220" y="1089"/>
                    <a:pt x="1132" y="1230"/>
                  </a:cubicBezTo>
                  <a:lnTo>
                    <a:pt x="1117" y="1222"/>
                  </a:lnTo>
                  <a:lnTo>
                    <a:pt x="1117" y="646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2" name="Google Shape;2782;p68"/>
          <p:cNvGrpSpPr/>
          <p:nvPr/>
        </p:nvGrpSpPr>
        <p:grpSpPr>
          <a:xfrm>
            <a:off x="4709955" y="2520758"/>
            <a:ext cx="313922" cy="446733"/>
            <a:chOff x="7542583" y="1610473"/>
            <a:chExt cx="262565" cy="373648"/>
          </a:xfrm>
        </p:grpSpPr>
        <p:sp>
          <p:nvSpPr>
            <p:cNvPr id="2783" name="Google Shape;2783;p68"/>
            <p:cNvSpPr/>
            <p:nvPr/>
          </p:nvSpPr>
          <p:spPr>
            <a:xfrm>
              <a:off x="7542583" y="1610522"/>
              <a:ext cx="262565" cy="373599"/>
            </a:xfrm>
            <a:custGeom>
              <a:avLst/>
              <a:gdLst/>
              <a:ahLst/>
              <a:cxnLst/>
              <a:rect l="l" t="t" r="r" b="b"/>
              <a:pathLst>
                <a:path w="10549" h="15010" extrusionOk="0">
                  <a:moveTo>
                    <a:pt x="2498" y="0"/>
                  </a:moveTo>
                  <a:cubicBezTo>
                    <a:pt x="2362" y="0"/>
                    <a:pt x="2239" y="33"/>
                    <a:pt x="2133" y="98"/>
                  </a:cubicBezTo>
                  <a:lnTo>
                    <a:pt x="425" y="1092"/>
                  </a:lnTo>
                  <a:cubicBezTo>
                    <a:pt x="175" y="1228"/>
                    <a:pt x="23" y="1540"/>
                    <a:pt x="23" y="1972"/>
                  </a:cubicBezTo>
                  <a:lnTo>
                    <a:pt x="0" y="8939"/>
                  </a:lnTo>
                  <a:cubicBezTo>
                    <a:pt x="0" y="9819"/>
                    <a:pt x="615" y="10881"/>
                    <a:pt x="1374" y="11322"/>
                  </a:cubicBezTo>
                  <a:lnTo>
                    <a:pt x="7437" y="14820"/>
                  </a:lnTo>
                  <a:cubicBezTo>
                    <a:pt x="7660" y="14948"/>
                    <a:pt x="7870" y="15009"/>
                    <a:pt x="8057" y="15009"/>
                  </a:cubicBezTo>
                  <a:cubicBezTo>
                    <a:pt x="8200" y="15009"/>
                    <a:pt x="8330" y="14973"/>
                    <a:pt x="8439" y="14903"/>
                  </a:cubicBezTo>
                  <a:lnTo>
                    <a:pt x="8439" y="14903"/>
                  </a:lnTo>
                  <a:lnTo>
                    <a:pt x="8416" y="14919"/>
                  </a:lnTo>
                  <a:lnTo>
                    <a:pt x="10124" y="13924"/>
                  </a:lnTo>
                  <a:cubicBezTo>
                    <a:pt x="10374" y="13780"/>
                    <a:pt x="10526" y="13469"/>
                    <a:pt x="10526" y="13037"/>
                  </a:cubicBezTo>
                  <a:lnTo>
                    <a:pt x="10549" y="6070"/>
                  </a:lnTo>
                  <a:cubicBezTo>
                    <a:pt x="10549" y="5190"/>
                    <a:pt x="9934" y="4127"/>
                    <a:pt x="9175" y="3687"/>
                  </a:cubicBezTo>
                  <a:lnTo>
                    <a:pt x="3112" y="189"/>
                  </a:lnTo>
                  <a:cubicBezTo>
                    <a:pt x="2893" y="62"/>
                    <a:pt x="2684" y="0"/>
                    <a:pt x="2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68"/>
            <p:cNvSpPr/>
            <p:nvPr/>
          </p:nvSpPr>
          <p:spPr>
            <a:xfrm>
              <a:off x="7752232" y="1934989"/>
              <a:ext cx="52344" cy="46694"/>
            </a:xfrm>
            <a:custGeom>
              <a:avLst/>
              <a:gdLst/>
              <a:ahLst/>
              <a:cxnLst/>
              <a:rect l="l" t="t" r="r" b="b"/>
              <a:pathLst>
                <a:path w="2103" h="1876" extrusionOk="0">
                  <a:moveTo>
                    <a:pt x="2103" y="1"/>
                  </a:moveTo>
                  <a:lnTo>
                    <a:pt x="395" y="995"/>
                  </a:lnTo>
                  <a:cubicBezTo>
                    <a:pt x="395" y="1427"/>
                    <a:pt x="244" y="1731"/>
                    <a:pt x="1" y="1875"/>
                  </a:cubicBezTo>
                  <a:lnTo>
                    <a:pt x="1708" y="881"/>
                  </a:lnTo>
                  <a:cubicBezTo>
                    <a:pt x="1951" y="737"/>
                    <a:pt x="2103" y="433"/>
                    <a:pt x="2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68"/>
            <p:cNvSpPr/>
            <p:nvPr/>
          </p:nvSpPr>
          <p:spPr>
            <a:xfrm>
              <a:off x="7552962" y="1610473"/>
              <a:ext cx="67079" cy="29495"/>
            </a:xfrm>
            <a:custGeom>
              <a:avLst/>
              <a:gdLst/>
              <a:ahLst/>
              <a:cxnLst/>
              <a:rect l="l" t="t" r="r" b="b"/>
              <a:pathLst>
                <a:path w="2695" h="1185" extrusionOk="0">
                  <a:moveTo>
                    <a:pt x="2068" y="1"/>
                  </a:moveTo>
                  <a:cubicBezTo>
                    <a:pt x="1934" y="1"/>
                    <a:pt x="1812" y="32"/>
                    <a:pt x="1708" y="92"/>
                  </a:cubicBezTo>
                  <a:lnTo>
                    <a:pt x="1" y="1086"/>
                  </a:lnTo>
                  <a:cubicBezTo>
                    <a:pt x="105" y="1026"/>
                    <a:pt x="226" y="995"/>
                    <a:pt x="360" y="995"/>
                  </a:cubicBezTo>
                  <a:cubicBezTo>
                    <a:pt x="548" y="995"/>
                    <a:pt x="761" y="1056"/>
                    <a:pt x="987" y="1185"/>
                  </a:cubicBezTo>
                  <a:lnTo>
                    <a:pt x="2695" y="191"/>
                  </a:lnTo>
                  <a:cubicBezTo>
                    <a:pt x="2469" y="62"/>
                    <a:pt x="2256" y="1"/>
                    <a:pt x="2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68"/>
            <p:cNvSpPr/>
            <p:nvPr/>
          </p:nvSpPr>
          <p:spPr>
            <a:xfrm>
              <a:off x="7762063" y="1761605"/>
              <a:ext cx="43085" cy="198149"/>
            </a:xfrm>
            <a:custGeom>
              <a:avLst/>
              <a:gdLst/>
              <a:ahLst/>
              <a:cxnLst/>
              <a:rect l="l" t="t" r="r" b="b"/>
              <a:pathLst>
                <a:path w="1731" h="7961" extrusionOk="0">
                  <a:moveTo>
                    <a:pt x="1731" y="0"/>
                  </a:moveTo>
                  <a:lnTo>
                    <a:pt x="23" y="994"/>
                  </a:lnTo>
                  <a:lnTo>
                    <a:pt x="0" y="7961"/>
                  </a:lnTo>
                  <a:lnTo>
                    <a:pt x="1716" y="6967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68"/>
            <p:cNvSpPr/>
            <p:nvPr/>
          </p:nvSpPr>
          <p:spPr>
            <a:xfrm>
              <a:off x="7577529" y="1615202"/>
              <a:ext cx="193445" cy="111856"/>
            </a:xfrm>
            <a:custGeom>
              <a:avLst/>
              <a:gdLst/>
              <a:ahLst/>
              <a:cxnLst/>
              <a:rect l="l" t="t" r="r" b="b"/>
              <a:pathLst>
                <a:path w="7772" h="4494" extrusionOk="0">
                  <a:moveTo>
                    <a:pt x="1708" y="1"/>
                  </a:moveTo>
                  <a:lnTo>
                    <a:pt x="0" y="995"/>
                  </a:lnTo>
                  <a:lnTo>
                    <a:pt x="6064" y="4493"/>
                  </a:lnTo>
                  <a:lnTo>
                    <a:pt x="7771" y="3499"/>
                  </a:lnTo>
                  <a:lnTo>
                    <a:pt x="1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68"/>
            <p:cNvSpPr/>
            <p:nvPr/>
          </p:nvSpPr>
          <p:spPr>
            <a:xfrm>
              <a:off x="7728437" y="1702292"/>
              <a:ext cx="76711" cy="84078"/>
            </a:xfrm>
            <a:custGeom>
              <a:avLst/>
              <a:gdLst/>
              <a:ahLst/>
              <a:cxnLst/>
              <a:rect l="l" t="t" r="r" b="b"/>
              <a:pathLst>
                <a:path w="3082" h="3378" extrusionOk="0">
                  <a:moveTo>
                    <a:pt x="1708" y="0"/>
                  </a:moveTo>
                  <a:lnTo>
                    <a:pt x="1" y="994"/>
                  </a:lnTo>
                  <a:cubicBezTo>
                    <a:pt x="759" y="1434"/>
                    <a:pt x="1374" y="2497"/>
                    <a:pt x="1374" y="3377"/>
                  </a:cubicBezTo>
                  <a:lnTo>
                    <a:pt x="3082" y="2383"/>
                  </a:lnTo>
                  <a:cubicBezTo>
                    <a:pt x="3082" y="1510"/>
                    <a:pt x="2467" y="440"/>
                    <a:pt x="1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68"/>
            <p:cNvSpPr/>
            <p:nvPr/>
          </p:nvSpPr>
          <p:spPr>
            <a:xfrm>
              <a:off x="7584498" y="1718346"/>
              <a:ext cx="137343" cy="152625"/>
            </a:xfrm>
            <a:custGeom>
              <a:avLst/>
              <a:gdLst/>
              <a:ahLst/>
              <a:cxnLst/>
              <a:rect l="l" t="t" r="r" b="b"/>
              <a:pathLst>
                <a:path w="5518" h="6132" extrusionOk="0">
                  <a:moveTo>
                    <a:pt x="396" y="0"/>
                  </a:moveTo>
                  <a:cubicBezTo>
                    <a:pt x="289" y="167"/>
                    <a:pt x="236" y="364"/>
                    <a:pt x="244" y="562"/>
                  </a:cubicBezTo>
                  <a:cubicBezTo>
                    <a:pt x="244" y="1010"/>
                    <a:pt x="441" y="1526"/>
                    <a:pt x="745" y="1928"/>
                  </a:cubicBezTo>
                  <a:cubicBezTo>
                    <a:pt x="547" y="1806"/>
                    <a:pt x="373" y="1655"/>
                    <a:pt x="229" y="1472"/>
                  </a:cubicBezTo>
                  <a:lnTo>
                    <a:pt x="229" y="1488"/>
                  </a:lnTo>
                  <a:cubicBezTo>
                    <a:pt x="229" y="2117"/>
                    <a:pt x="616" y="2869"/>
                    <a:pt x="1132" y="3286"/>
                  </a:cubicBezTo>
                  <a:cubicBezTo>
                    <a:pt x="1025" y="3256"/>
                    <a:pt x="927" y="3210"/>
                    <a:pt x="836" y="3157"/>
                  </a:cubicBezTo>
                  <a:cubicBezTo>
                    <a:pt x="760" y="3112"/>
                    <a:pt x="691" y="3066"/>
                    <a:pt x="623" y="3013"/>
                  </a:cubicBezTo>
                  <a:lnTo>
                    <a:pt x="623" y="3013"/>
                  </a:lnTo>
                  <a:cubicBezTo>
                    <a:pt x="767" y="3612"/>
                    <a:pt x="1177" y="4227"/>
                    <a:pt x="1670" y="4523"/>
                  </a:cubicBezTo>
                  <a:cubicBezTo>
                    <a:pt x="1554" y="4560"/>
                    <a:pt x="1429" y="4578"/>
                    <a:pt x="1296" y="4578"/>
                  </a:cubicBezTo>
                  <a:cubicBezTo>
                    <a:pt x="988" y="4578"/>
                    <a:pt x="640" y="4477"/>
                    <a:pt x="274" y="4265"/>
                  </a:cubicBezTo>
                  <a:cubicBezTo>
                    <a:pt x="183" y="4212"/>
                    <a:pt x="92" y="4159"/>
                    <a:pt x="1" y="4091"/>
                  </a:cubicBezTo>
                  <a:lnTo>
                    <a:pt x="1" y="4091"/>
                  </a:lnTo>
                  <a:cubicBezTo>
                    <a:pt x="471" y="4728"/>
                    <a:pt x="1056" y="5259"/>
                    <a:pt x="1739" y="5669"/>
                  </a:cubicBezTo>
                  <a:cubicBezTo>
                    <a:pt x="2295" y="5991"/>
                    <a:pt x="2783" y="6131"/>
                    <a:pt x="3201" y="6131"/>
                  </a:cubicBezTo>
                  <a:cubicBezTo>
                    <a:pt x="4340" y="6131"/>
                    <a:pt x="4951" y="5087"/>
                    <a:pt x="4956" y="3833"/>
                  </a:cubicBezTo>
                  <a:lnTo>
                    <a:pt x="4956" y="3666"/>
                  </a:lnTo>
                  <a:cubicBezTo>
                    <a:pt x="5177" y="3612"/>
                    <a:pt x="5366" y="3491"/>
                    <a:pt x="5518" y="3317"/>
                  </a:cubicBezTo>
                  <a:cubicBezTo>
                    <a:pt x="5290" y="3301"/>
                    <a:pt x="5070" y="3241"/>
                    <a:pt x="4865" y="3150"/>
                  </a:cubicBezTo>
                  <a:cubicBezTo>
                    <a:pt x="5108" y="3119"/>
                    <a:pt x="5306" y="2952"/>
                    <a:pt x="5366" y="2717"/>
                  </a:cubicBezTo>
                  <a:lnTo>
                    <a:pt x="5366" y="2717"/>
                  </a:lnTo>
                  <a:cubicBezTo>
                    <a:pt x="5314" y="2722"/>
                    <a:pt x="5262" y="2724"/>
                    <a:pt x="5210" y="2724"/>
                  </a:cubicBezTo>
                  <a:cubicBezTo>
                    <a:pt x="5020" y="2724"/>
                    <a:pt x="4830" y="2692"/>
                    <a:pt x="4645" y="2626"/>
                  </a:cubicBezTo>
                  <a:cubicBezTo>
                    <a:pt x="4456" y="2262"/>
                    <a:pt x="4167" y="1958"/>
                    <a:pt x="3826" y="1738"/>
                  </a:cubicBezTo>
                  <a:cubicBezTo>
                    <a:pt x="3642" y="1634"/>
                    <a:pt x="3470" y="1585"/>
                    <a:pt x="3318" y="1585"/>
                  </a:cubicBezTo>
                  <a:cubicBezTo>
                    <a:pt x="2946" y="1585"/>
                    <a:pt x="2693" y="1877"/>
                    <a:pt x="2687" y="2383"/>
                  </a:cubicBezTo>
                  <a:cubicBezTo>
                    <a:pt x="2687" y="2489"/>
                    <a:pt x="2703" y="2596"/>
                    <a:pt x="2718" y="2694"/>
                  </a:cubicBezTo>
                  <a:cubicBezTo>
                    <a:pt x="1784" y="2102"/>
                    <a:pt x="950" y="1101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90" name="Google Shape;2790;p68" descr="Desenho de um círculo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0839" y="4376608"/>
            <a:ext cx="1685947" cy="43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1" name="Google Shape;2791;p68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1942" y="4376608"/>
            <a:ext cx="1250099" cy="38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"/>
          <p:cNvSpPr/>
          <p:nvPr/>
        </p:nvSpPr>
        <p:spPr>
          <a:xfrm rot="856398">
            <a:off x="3115082" y="3654895"/>
            <a:ext cx="738600" cy="324443"/>
          </a:xfrm>
          <a:prstGeom prst="flowChartConnector">
            <a:avLst/>
          </a:prstGeom>
          <a:solidFill>
            <a:srgbClr val="000000">
              <a:alpha val="3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"/>
          <p:cNvSpPr/>
          <p:nvPr/>
        </p:nvSpPr>
        <p:spPr>
          <a:xfrm>
            <a:off x="3336850" y="2163500"/>
            <a:ext cx="356100" cy="529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"/>
          <p:cNvSpPr/>
          <p:nvPr/>
        </p:nvSpPr>
        <p:spPr>
          <a:xfrm>
            <a:off x="3644401" y="3374842"/>
            <a:ext cx="244704" cy="248956"/>
          </a:xfrm>
          <a:custGeom>
            <a:avLst/>
            <a:gdLst/>
            <a:ahLst/>
            <a:cxnLst/>
            <a:rect l="l" t="t" r="r" b="b"/>
            <a:pathLst>
              <a:path w="7769" h="7904" extrusionOk="0">
                <a:moveTo>
                  <a:pt x="5463" y="0"/>
                </a:moveTo>
                <a:cubicBezTo>
                  <a:pt x="5353" y="0"/>
                  <a:pt x="5240" y="9"/>
                  <a:pt x="5127" y="26"/>
                </a:cubicBezTo>
                <a:cubicBezTo>
                  <a:pt x="3655" y="246"/>
                  <a:pt x="2152" y="1480"/>
                  <a:pt x="1124" y="3360"/>
                </a:cubicBezTo>
                <a:cubicBezTo>
                  <a:pt x="100" y="5242"/>
                  <a:pt x="1" y="7577"/>
                  <a:pt x="1" y="7577"/>
                </a:cubicBezTo>
                <a:lnTo>
                  <a:pt x="1066" y="7904"/>
                </a:lnTo>
                <a:cubicBezTo>
                  <a:pt x="2114" y="4321"/>
                  <a:pt x="4855" y="3170"/>
                  <a:pt x="6368" y="2125"/>
                </a:cubicBezTo>
                <a:cubicBezTo>
                  <a:pt x="7769" y="1161"/>
                  <a:pt x="6778" y="0"/>
                  <a:pt x="546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"/>
          <p:cNvSpPr/>
          <p:nvPr/>
        </p:nvSpPr>
        <p:spPr>
          <a:xfrm>
            <a:off x="3654165" y="3395819"/>
            <a:ext cx="176386" cy="197804"/>
          </a:xfrm>
          <a:custGeom>
            <a:avLst/>
            <a:gdLst/>
            <a:ahLst/>
            <a:cxnLst/>
            <a:rect l="l" t="t" r="r" b="b"/>
            <a:pathLst>
              <a:path w="5600" h="6280" extrusionOk="0">
                <a:moveTo>
                  <a:pt x="5514" y="0"/>
                </a:moveTo>
                <a:cubicBezTo>
                  <a:pt x="5506" y="0"/>
                  <a:pt x="5498" y="2"/>
                  <a:pt x="5490" y="4"/>
                </a:cubicBezTo>
                <a:cubicBezTo>
                  <a:pt x="4159" y="411"/>
                  <a:pt x="1304" y="2225"/>
                  <a:pt x="14" y="6176"/>
                </a:cubicBezTo>
                <a:cubicBezTo>
                  <a:pt x="1" y="6217"/>
                  <a:pt x="25" y="6262"/>
                  <a:pt x="66" y="6276"/>
                </a:cubicBezTo>
                <a:cubicBezTo>
                  <a:pt x="70" y="6276"/>
                  <a:pt x="76" y="6279"/>
                  <a:pt x="79" y="6279"/>
                </a:cubicBezTo>
                <a:cubicBezTo>
                  <a:pt x="82" y="6280"/>
                  <a:pt x="85" y="6280"/>
                  <a:pt x="87" y="6280"/>
                </a:cubicBezTo>
                <a:cubicBezTo>
                  <a:pt x="122" y="6280"/>
                  <a:pt x="153" y="6259"/>
                  <a:pt x="162" y="6224"/>
                </a:cubicBezTo>
                <a:cubicBezTo>
                  <a:pt x="1432" y="2335"/>
                  <a:pt x="4231" y="555"/>
                  <a:pt x="5534" y="156"/>
                </a:cubicBezTo>
                <a:cubicBezTo>
                  <a:pt x="5576" y="142"/>
                  <a:pt x="5600" y="97"/>
                  <a:pt x="5587" y="56"/>
                </a:cubicBezTo>
                <a:cubicBezTo>
                  <a:pt x="5578" y="22"/>
                  <a:pt x="5547" y="0"/>
                  <a:pt x="55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"/>
          <p:cNvSpPr/>
          <p:nvPr/>
        </p:nvSpPr>
        <p:spPr>
          <a:xfrm>
            <a:off x="3647519" y="3522784"/>
            <a:ext cx="262532" cy="269052"/>
          </a:xfrm>
          <a:custGeom>
            <a:avLst/>
            <a:gdLst/>
            <a:ahLst/>
            <a:cxnLst/>
            <a:rect l="l" t="t" r="r" b="b"/>
            <a:pathLst>
              <a:path w="8335" h="8542" extrusionOk="0">
                <a:moveTo>
                  <a:pt x="2738" y="0"/>
                </a:moveTo>
                <a:cubicBezTo>
                  <a:pt x="2666" y="0"/>
                  <a:pt x="2594" y="5"/>
                  <a:pt x="2521" y="14"/>
                </a:cubicBezTo>
                <a:cubicBezTo>
                  <a:pt x="1929" y="83"/>
                  <a:pt x="1394" y="517"/>
                  <a:pt x="1201" y="1080"/>
                </a:cubicBezTo>
                <a:cubicBezTo>
                  <a:pt x="1135" y="1273"/>
                  <a:pt x="1108" y="1473"/>
                  <a:pt x="1039" y="1663"/>
                </a:cubicBezTo>
                <a:cubicBezTo>
                  <a:pt x="874" y="2138"/>
                  <a:pt x="343" y="2186"/>
                  <a:pt x="163" y="2673"/>
                </a:cubicBezTo>
                <a:cubicBezTo>
                  <a:pt x="1" y="3114"/>
                  <a:pt x="91" y="3610"/>
                  <a:pt x="118" y="4066"/>
                </a:cubicBezTo>
                <a:cubicBezTo>
                  <a:pt x="163" y="4766"/>
                  <a:pt x="218" y="5466"/>
                  <a:pt x="287" y="6165"/>
                </a:cubicBezTo>
                <a:cubicBezTo>
                  <a:pt x="322" y="6545"/>
                  <a:pt x="360" y="6924"/>
                  <a:pt x="401" y="7303"/>
                </a:cubicBezTo>
                <a:cubicBezTo>
                  <a:pt x="405" y="7324"/>
                  <a:pt x="405" y="7341"/>
                  <a:pt x="405" y="7362"/>
                </a:cubicBezTo>
                <a:cubicBezTo>
                  <a:pt x="422" y="7693"/>
                  <a:pt x="305" y="8031"/>
                  <a:pt x="415" y="8345"/>
                </a:cubicBezTo>
                <a:cubicBezTo>
                  <a:pt x="415" y="8348"/>
                  <a:pt x="419" y="8355"/>
                  <a:pt x="422" y="8358"/>
                </a:cubicBezTo>
                <a:cubicBezTo>
                  <a:pt x="443" y="8379"/>
                  <a:pt x="484" y="8420"/>
                  <a:pt x="515" y="8455"/>
                </a:cubicBezTo>
                <a:cubicBezTo>
                  <a:pt x="518" y="8455"/>
                  <a:pt x="518" y="8458"/>
                  <a:pt x="522" y="8458"/>
                </a:cubicBezTo>
                <a:cubicBezTo>
                  <a:pt x="535" y="8469"/>
                  <a:pt x="549" y="8476"/>
                  <a:pt x="570" y="8482"/>
                </a:cubicBezTo>
                <a:cubicBezTo>
                  <a:pt x="662" y="8526"/>
                  <a:pt x="781" y="8542"/>
                  <a:pt x="904" y="8542"/>
                </a:cubicBezTo>
                <a:cubicBezTo>
                  <a:pt x="1092" y="8542"/>
                  <a:pt x="1291" y="8506"/>
                  <a:pt x="1422" y="8479"/>
                </a:cubicBezTo>
                <a:cubicBezTo>
                  <a:pt x="2074" y="8345"/>
                  <a:pt x="2674" y="7928"/>
                  <a:pt x="2987" y="7334"/>
                </a:cubicBezTo>
                <a:cubicBezTo>
                  <a:pt x="3249" y="6841"/>
                  <a:pt x="3356" y="6217"/>
                  <a:pt x="3825" y="5907"/>
                </a:cubicBezTo>
                <a:cubicBezTo>
                  <a:pt x="4053" y="5759"/>
                  <a:pt x="4323" y="5718"/>
                  <a:pt x="4591" y="5718"/>
                </a:cubicBezTo>
                <a:cubicBezTo>
                  <a:pt x="4672" y="5718"/>
                  <a:pt x="4753" y="5722"/>
                  <a:pt x="4832" y="5727"/>
                </a:cubicBezTo>
                <a:cubicBezTo>
                  <a:pt x="4894" y="5733"/>
                  <a:pt x="4957" y="5736"/>
                  <a:pt x="5021" y="5736"/>
                </a:cubicBezTo>
                <a:cubicBezTo>
                  <a:pt x="5075" y="5736"/>
                  <a:pt x="5129" y="5734"/>
                  <a:pt x="5184" y="5731"/>
                </a:cubicBezTo>
                <a:cubicBezTo>
                  <a:pt x="5429" y="5693"/>
                  <a:pt x="5673" y="5676"/>
                  <a:pt x="5914" y="5614"/>
                </a:cubicBezTo>
                <a:cubicBezTo>
                  <a:pt x="6201" y="5541"/>
                  <a:pt x="6490" y="5386"/>
                  <a:pt x="6632" y="5127"/>
                </a:cubicBezTo>
                <a:cubicBezTo>
                  <a:pt x="6969" y="4503"/>
                  <a:pt x="6328" y="3682"/>
                  <a:pt x="6638" y="3045"/>
                </a:cubicBezTo>
                <a:cubicBezTo>
                  <a:pt x="6794" y="2731"/>
                  <a:pt x="7138" y="2562"/>
                  <a:pt x="7453" y="2411"/>
                </a:cubicBezTo>
                <a:cubicBezTo>
                  <a:pt x="7770" y="2255"/>
                  <a:pt x="8107" y="2062"/>
                  <a:pt x="8228" y="1731"/>
                </a:cubicBezTo>
                <a:cubicBezTo>
                  <a:pt x="8335" y="1432"/>
                  <a:pt x="8228" y="1090"/>
                  <a:pt x="8032" y="838"/>
                </a:cubicBezTo>
                <a:cubicBezTo>
                  <a:pt x="7691" y="395"/>
                  <a:pt x="7127" y="194"/>
                  <a:pt x="6560" y="194"/>
                </a:cubicBezTo>
                <a:cubicBezTo>
                  <a:pt x="6352" y="194"/>
                  <a:pt x="6144" y="221"/>
                  <a:pt x="5946" y="273"/>
                </a:cubicBezTo>
                <a:cubicBezTo>
                  <a:pt x="5711" y="331"/>
                  <a:pt x="5483" y="421"/>
                  <a:pt x="5246" y="459"/>
                </a:cubicBezTo>
                <a:cubicBezTo>
                  <a:pt x="5165" y="471"/>
                  <a:pt x="5085" y="476"/>
                  <a:pt x="5005" y="476"/>
                </a:cubicBezTo>
                <a:cubicBezTo>
                  <a:pt x="4622" y="476"/>
                  <a:pt x="4243" y="358"/>
                  <a:pt x="3866" y="238"/>
                </a:cubicBezTo>
                <a:cubicBezTo>
                  <a:pt x="3493" y="119"/>
                  <a:pt x="3119" y="0"/>
                  <a:pt x="27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"/>
          <p:cNvSpPr/>
          <p:nvPr/>
        </p:nvSpPr>
        <p:spPr>
          <a:xfrm>
            <a:off x="3655992" y="3699704"/>
            <a:ext cx="177520" cy="89390"/>
          </a:xfrm>
          <a:custGeom>
            <a:avLst/>
            <a:gdLst/>
            <a:ahLst/>
            <a:cxnLst/>
            <a:rect l="l" t="t" r="r" b="b"/>
            <a:pathLst>
              <a:path w="5636" h="2838" extrusionOk="0">
                <a:moveTo>
                  <a:pt x="5635" y="0"/>
                </a:moveTo>
                <a:cubicBezTo>
                  <a:pt x="5397" y="59"/>
                  <a:pt x="5156" y="76"/>
                  <a:pt x="4915" y="114"/>
                </a:cubicBezTo>
                <a:cubicBezTo>
                  <a:pt x="5156" y="100"/>
                  <a:pt x="5400" y="59"/>
                  <a:pt x="5635" y="0"/>
                </a:cubicBezTo>
                <a:close/>
                <a:moveTo>
                  <a:pt x="136" y="1745"/>
                </a:moveTo>
                <a:cubicBezTo>
                  <a:pt x="142" y="2031"/>
                  <a:pt x="1" y="2472"/>
                  <a:pt x="146" y="2728"/>
                </a:cubicBezTo>
                <a:cubicBezTo>
                  <a:pt x="36" y="2414"/>
                  <a:pt x="153" y="2076"/>
                  <a:pt x="136" y="1745"/>
                </a:cubicBezTo>
                <a:close/>
                <a:moveTo>
                  <a:pt x="153" y="2741"/>
                </a:moveTo>
                <a:lnTo>
                  <a:pt x="153" y="2741"/>
                </a:lnTo>
                <a:cubicBezTo>
                  <a:pt x="170" y="2766"/>
                  <a:pt x="187" y="2790"/>
                  <a:pt x="208" y="2811"/>
                </a:cubicBezTo>
                <a:cubicBezTo>
                  <a:pt x="222" y="2820"/>
                  <a:pt x="232" y="2828"/>
                  <a:pt x="246" y="2838"/>
                </a:cubicBezTo>
                <a:cubicBezTo>
                  <a:pt x="215" y="2803"/>
                  <a:pt x="174" y="2762"/>
                  <a:pt x="153" y="27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"/>
          <p:cNvSpPr/>
          <p:nvPr/>
        </p:nvSpPr>
        <p:spPr>
          <a:xfrm>
            <a:off x="3652432" y="3549935"/>
            <a:ext cx="227538" cy="189993"/>
          </a:xfrm>
          <a:custGeom>
            <a:avLst/>
            <a:gdLst/>
            <a:ahLst/>
            <a:cxnLst/>
            <a:rect l="l" t="t" r="r" b="b"/>
            <a:pathLst>
              <a:path w="7224" h="6032" extrusionOk="0">
                <a:moveTo>
                  <a:pt x="7139" y="0"/>
                </a:moveTo>
                <a:cubicBezTo>
                  <a:pt x="5943" y="0"/>
                  <a:pt x="951" y="1056"/>
                  <a:pt x="10" y="5934"/>
                </a:cubicBezTo>
                <a:cubicBezTo>
                  <a:pt x="0" y="5979"/>
                  <a:pt x="31" y="6021"/>
                  <a:pt x="72" y="6027"/>
                </a:cubicBezTo>
                <a:cubicBezTo>
                  <a:pt x="77" y="6027"/>
                  <a:pt x="77" y="6027"/>
                  <a:pt x="80" y="6031"/>
                </a:cubicBezTo>
                <a:cubicBezTo>
                  <a:pt x="82" y="6031"/>
                  <a:pt x="84" y="6032"/>
                  <a:pt x="86" y="6032"/>
                </a:cubicBezTo>
                <a:cubicBezTo>
                  <a:pt x="125" y="6032"/>
                  <a:pt x="160" y="6004"/>
                  <a:pt x="166" y="5965"/>
                </a:cubicBezTo>
                <a:cubicBezTo>
                  <a:pt x="1085" y="1190"/>
                  <a:pt x="5967" y="159"/>
                  <a:pt x="7139" y="159"/>
                </a:cubicBezTo>
                <a:cubicBezTo>
                  <a:pt x="7141" y="159"/>
                  <a:pt x="7143" y="159"/>
                  <a:pt x="7144" y="159"/>
                </a:cubicBezTo>
                <a:cubicBezTo>
                  <a:pt x="7189" y="159"/>
                  <a:pt x="7224" y="124"/>
                  <a:pt x="7224" y="80"/>
                </a:cubicBezTo>
                <a:cubicBezTo>
                  <a:pt x="7224" y="35"/>
                  <a:pt x="7189" y="0"/>
                  <a:pt x="7144" y="0"/>
                </a:cubicBezTo>
                <a:cubicBezTo>
                  <a:pt x="7143" y="0"/>
                  <a:pt x="7141" y="0"/>
                  <a:pt x="71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"/>
          <p:cNvSpPr/>
          <p:nvPr/>
        </p:nvSpPr>
        <p:spPr>
          <a:xfrm>
            <a:off x="3711269" y="3618851"/>
            <a:ext cx="118210" cy="32001"/>
          </a:xfrm>
          <a:custGeom>
            <a:avLst/>
            <a:gdLst/>
            <a:ahLst/>
            <a:cxnLst/>
            <a:rect l="l" t="t" r="r" b="b"/>
            <a:pathLst>
              <a:path w="3753" h="1016" extrusionOk="0">
                <a:moveTo>
                  <a:pt x="1084" y="0"/>
                </a:moveTo>
                <a:cubicBezTo>
                  <a:pt x="768" y="0"/>
                  <a:pt x="430" y="33"/>
                  <a:pt x="70" y="112"/>
                </a:cubicBezTo>
                <a:cubicBezTo>
                  <a:pt x="29" y="123"/>
                  <a:pt x="1" y="164"/>
                  <a:pt x="12" y="209"/>
                </a:cubicBezTo>
                <a:cubicBezTo>
                  <a:pt x="17" y="244"/>
                  <a:pt x="51" y="270"/>
                  <a:pt x="87" y="270"/>
                </a:cubicBezTo>
                <a:cubicBezTo>
                  <a:pt x="93" y="270"/>
                  <a:pt x="99" y="269"/>
                  <a:pt x="104" y="268"/>
                </a:cubicBezTo>
                <a:cubicBezTo>
                  <a:pt x="453" y="191"/>
                  <a:pt x="781" y="159"/>
                  <a:pt x="1086" y="159"/>
                </a:cubicBezTo>
                <a:cubicBezTo>
                  <a:pt x="2639" y="159"/>
                  <a:pt x="3603" y="986"/>
                  <a:pt x="3615" y="995"/>
                </a:cubicBezTo>
                <a:cubicBezTo>
                  <a:pt x="3625" y="1005"/>
                  <a:pt x="3642" y="1012"/>
                  <a:pt x="3656" y="1016"/>
                </a:cubicBezTo>
                <a:cubicBezTo>
                  <a:pt x="3680" y="1016"/>
                  <a:pt x="3707" y="1009"/>
                  <a:pt x="3725" y="988"/>
                </a:cubicBezTo>
                <a:cubicBezTo>
                  <a:pt x="3753" y="954"/>
                  <a:pt x="3749" y="906"/>
                  <a:pt x="3718" y="877"/>
                </a:cubicBezTo>
                <a:cubicBezTo>
                  <a:pt x="3706" y="866"/>
                  <a:pt x="2701" y="0"/>
                  <a:pt x="10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"/>
          <p:cNvSpPr/>
          <p:nvPr/>
        </p:nvSpPr>
        <p:spPr>
          <a:xfrm>
            <a:off x="1363398" y="3400481"/>
            <a:ext cx="1330454" cy="863126"/>
          </a:xfrm>
          <a:custGeom>
            <a:avLst/>
            <a:gdLst/>
            <a:ahLst/>
            <a:cxnLst/>
            <a:rect l="l" t="t" r="r" b="b"/>
            <a:pathLst>
              <a:path w="42240" h="27403" extrusionOk="0">
                <a:moveTo>
                  <a:pt x="41434" y="0"/>
                </a:moveTo>
                <a:cubicBezTo>
                  <a:pt x="41405" y="0"/>
                  <a:pt x="41376" y="1"/>
                  <a:pt x="41346" y="4"/>
                </a:cubicBezTo>
                <a:lnTo>
                  <a:pt x="18372" y="2345"/>
                </a:lnTo>
                <a:cubicBezTo>
                  <a:pt x="18151" y="2366"/>
                  <a:pt x="17948" y="2470"/>
                  <a:pt x="17796" y="2621"/>
                </a:cubicBezTo>
                <a:lnTo>
                  <a:pt x="17792" y="2621"/>
                </a:lnTo>
                <a:cubicBezTo>
                  <a:pt x="17603" y="2804"/>
                  <a:pt x="17482" y="3063"/>
                  <a:pt x="17482" y="3335"/>
                </a:cubicBezTo>
                <a:lnTo>
                  <a:pt x="17482" y="4907"/>
                </a:lnTo>
                <a:cubicBezTo>
                  <a:pt x="17482" y="5401"/>
                  <a:pt x="17827" y="6004"/>
                  <a:pt x="18258" y="6249"/>
                </a:cubicBezTo>
                <a:lnTo>
                  <a:pt x="20396" y="7483"/>
                </a:lnTo>
                <a:lnTo>
                  <a:pt x="780" y="18807"/>
                </a:lnTo>
                <a:cubicBezTo>
                  <a:pt x="563" y="18927"/>
                  <a:pt x="370" y="19141"/>
                  <a:pt x="225" y="19386"/>
                </a:cubicBezTo>
                <a:cubicBezTo>
                  <a:pt x="83" y="19631"/>
                  <a:pt x="1" y="19903"/>
                  <a:pt x="1" y="20151"/>
                </a:cubicBezTo>
                <a:lnTo>
                  <a:pt x="1" y="21720"/>
                </a:lnTo>
                <a:cubicBezTo>
                  <a:pt x="1" y="22217"/>
                  <a:pt x="349" y="22817"/>
                  <a:pt x="780" y="23065"/>
                </a:cubicBezTo>
                <a:lnTo>
                  <a:pt x="7972" y="27219"/>
                </a:lnTo>
                <a:cubicBezTo>
                  <a:pt x="8187" y="27343"/>
                  <a:pt x="8459" y="27402"/>
                  <a:pt x="8742" y="27402"/>
                </a:cubicBezTo>
                <a:cubicBezTo>
                  <a:pt x="9021" y="27402"/>
                  <a:pt x="9304" y="27337"/>
                  <a:pt x="9514" y="27216"/>
                </a:cubicBezTo>
                <a:lnTo>
                  <a:pt x="32043" y="14206"/>
                </a:lnTo>
                <a:lnTo>
                  <a:pt x="37094" y="17123"/>
                </a:lnTo>
                <a:cubicBezTo>
                  <a:pt x="37223" y="17198"/>
                  <a:pt x="37355" y="17233"/>
                  <a:pt x="37481" y="17233"/>
                </a:cubicBezTo>
                <a:cubicBezTo>
                  <a:pt x="37624" y="17233"/>
                  <a:pt x="37758" y="17187"/>
                  <a:pt x="37871" y="17103"/>
                </a:cubicBezTo>
                <a:cubicBezTo>
                  <a:pt x="37987" y="17017"/>
                  <a:pt x="38081" y="16883"/>
                  <a:pt x="38132" y="16717"/>
                </a:cubicBezTo>
                <a:lnTo>
                  <a:pt x="41983" y="4128"/>
                </a:lnTo>
                <a:cubicBezTo>
                  <a:pt x="42122" y="3652"/>
                  <a:pt x="42239" y="2873"/>
                  <a:pt x="42239" y="2384"/>
                </a:cubicBezTo>
                <a:lnTo>
                  <a:pt x="42239" y="811"/>
                </a:lnTo>
                <a:cubicBezTo>
                  <a:pt x="42239" y="639"/>
                  <a:pt x="42190" y="484"/>
                  <a:pt x="42104" y="356"/>
                </a:cubicBezTo>
                <a:cubicBezTo>
                  <a:pt x="41964" y="137"/>
                  <a:pt x="41718" y="0"/>
                  <a:pt x="414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"/>
          <p:cNvSpPr/>
          <p:nvPr/>
        </p:nvSpPr>
        <p:spPr>
          <a:xfrm>
            <a:off x="1913908" y="3486279"/>
            <a:ext cx="91910" cy="149897"/>
          </a:xfrm>
          <a:custGeom>
            <a:avLst/>
            <a:gdLst/>
            <a:ahLst/>
            <a:cxnLst/>
            <a:rect l="l" t="t" r="r" b="b"/>
            <a:pathLst>
              <a:path w="2918" h="4759" extrusionOk="0">
                <a:moveTo>
                  <a:pt x="218" y="0"/>
                </a:moveTo>
                <a:cubicBezTo>
                  <a:pt x="84" y="173"/>
                  <a:pt x="1" y="387"/>
                  <a:pt x="1" y="611"/>
                </a:cubicBezTo>
                <a:lnTo>
                  <a:pt x="1" y="2180"/>
                </a:lnTo>
                <a:cubicBezTo>
                  <a:pt x="1" y="2677"/>
                  <a:pt x="349" y="3280"/>
                  <a:pt x="780" y="3525"/>
                </a:cubicBezTo>
                <a:cubicBezTo>
                  <a:pt x="349" y="3280"/>
                  <a:pt x="4" y="2677"/>
                  <a:pt x="4" y="2183"/>
                </a:cubicBezTo>
                <a:lnTo>
                  <a:pt x="4" y="611"/>
                </a:lnTo>
                <a:cubicBezTo>
                  <a:pt x="4" y="387"/>
                  <a:pt x="87" y="173"/>
                  <a:pt x="218" y="0"/>
                </a:cubicBezTo>
                <a:close/>
                <a:moveTo>
                  <a:pt x="780" y="3525"/>
                </a:moveTo>
                <a:lnTo>
                  <a:pt x="2914" y="4759"/>
                </a:lnTo>
                <a:lnTo>
                  <a:pt x="2918" y="4759"/>
                </a:lnTo>
                <a:lnTo>
                  <a:pt x="780" y="352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"/>
          <p:cNvSpPr/>
          <p:nvPr/>
        </p:nvSpPr>
        <p:spPr>
          <a:xfrm>
            <a:off x="1914034" y="3483035"/>
            <a:ext cx="183473" cy="153141"/>
          </a:xfrm>
          <a:custGeom>
            <a:avLst/>
            <a:gdLst/>
            <a:ahLst/>
            <a:cxnLst/>
            <a:rect l="l" t="t" r="r" b="b"/>
            <a:pathLst>
              <a:path w="5825" h="4862" extrusionOk="0">
                <a:moveTo>
                  <a:pt x="310" y="0"/>
                </a:moveTo>
                <a:cubicBezTo>
                  <a:pt x="276" y="31"/>
                  <a:pt x="245" y="70"/>
                  <a:pt x="214" y="103"/>
                </a:cubicBezTo>
                <a:cubicBezTo>
                  <a:pt x="83" y="276"/>
                  <a:pt x="0" y="490"/>
                  <a:pt x="0" y="714"/>
                </a:cubicBezTo>
                <a:lnTo>
                  <a:pt x="0" y="2286"/>
                </a:lnTo>
                <a:cubicBezTo>
                  <a:pt x="0" y="2780"/>
                  <a:pt x="345" y="3383"/>
                  <a:pt x="776" y="3628"/>
                </a:cubicBezTo>
                <a:lnTo>
                  <a:pt x="2914" y="4862"/>
                </a:lnTo>
                <a:lnTo>
                  <a:pt x="5824" y="3179"/>
                </a:lnTo>
                <a:lnTo>
                  <a:pt x="3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"/>
          <p:cNvSpPr/>
          <p:nvPr/>
        </p:nvSpPr>
        <p:spPr>
          <a:xfrm>
            <a:off x="2372666" y="3847930"/>
            <a:ext cx="182780" cy="95406"/>
          </a:xfrm>
          <a:custGeom>
            <a:avLst/>
            <a:gdLst/>
            <a:ahLst/>
            <a:cxnLst/>
            <a:rect l="l" t="t" r="r" b="b"/>
            <a:pathLst>
              <a:path w="5803" h="3029" extrusionOk="0">
                <a:moveTo>
                  <a:pt x="0" y="0"/>
                </a:moveTo>
                <a:lnTo>
                  <a:pt x="0" y="5"/>
                </a:lnTo>
                <a:lnTo>
                  <a:pt x="3851" y="2225"/>
                </a:lnTo>
                <a:lnTo>
                  <a:pt x="0" y="0"/>
                </a:lnTo>
                <a:close/>
                <a:moveTo>
                  <a:pt x="5305" y="3015"/>
                </a:moveTo>
                <a:cubicBezTo>
                  <a:pt x="5353" y="3025"/>
                  <a:pt x="5397" y="3028"/>
                  <a:pt x="5438" y="3028"/>
                </a:cubicBezTo>
                <a:cubicBezTo>
                  <a:pt x="5438" y="3028"/>
                  <a:pt x="5439" y="3028"/>
                  <a:pt x="5439" y="3028"/>
                </a:cubicBezTo>
                <a:lnTo>
                  <a:pt x="5439" y="3028"/>
                </a:lnTo>
                <a:cubicBezTo>
                  <a:pt x="5396" y="3028"/>
                  <a:pt x="5352" y="3025"/>
                  <a:pt x="5305" y="3015"/>
                </a:cubicBezTo>
                <a:close/>
                <a:moveTo>
                  <a:pt x="5802" y="2914"/>
                </a:moveTo>
                <a:cubicBezTo>
                  <a:pt x="5696" y="2988"/>
                  <a:pt x="5574" y="3028"/>
                  <a:pt x="5439" y="3028"/>
                </a:cubicBezTo>
                <a:lnTo>
                  <a:pt x="5439" y="3028"/>
                </a:lnTo>
                <a:cubicBezTo>
                  <a:pt x="5440" y="3028"/>
                  <a:pt x="5440" y="3028"/>
                  <a:pt x="5441" y="3028"/>
                </a:cubicBezTo>
                <a:cubicBezTo>
                  <a:pt x="5573" y="3028"/>
                  <a:pt x="5696" y="2988"/>
                  <a:pt x="5802" y="29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"/>
          <p:cNvSpPr/>
          <p:nvPr/>
        </p:nvSpPr>
        <p:spPr>
          <a:xfrm>
            <a:off x="2372666" y="3742037"/>
            <a:ext cx="183567" cy="201301"/>
          </a:xfrm>
          <a:custGeom>
            <a:avLst/>
            <a:gdLst/>
            <a:ahLst/>
            <a:cxnLst/>
            <a:rect l="l" t="t" r="r" b="b"/>
            <a:pathLst>
              <a:path w="5828" h="6391" extrusionOk="0">
                <a:moveTo>
                  <a:pt x="0" y="1"/>
                </a:moveTo>
                <a:lnTo>
                  <a:pt x="0" y="3362"/>
                </a:lnTo>
                <a:lnTo>
                  <a:pt x="3851" y="5587"/>
                </a:lnTo>
                <a:lnTo>
                  <a:pt x="5051" y="6279"/>
                </a:lnTo>
                <a:cubicBezTo>
                  <a:pt x="5134" y="6328"/>
                  <a:pt x="5220" y="6359"/>
                  <a:pt x="5303" y="6376"/>
                </a:cubicBezTo>
                <a:cubicBezTo>
                  <a:pt x="5352" y="6387"/>
                  <a:pt x="5396" y="6390"/>
                  <a:pt x="5438" y="6390"/>
                </a:cubicBezTo>
                <a:cubicBezTo>
                  <a:pt x="5575" y="6390"/>
                  <a:pt x="5699" y="6349"/>
                  <a:pt x="5807" y="6273"/>
                </a:cubicBezTo>
                <a:cubicBezTo>
                  <a:pt x="5813" y="6269"/>
                  <a:pt x="5820" y="6263"/>
                  <a:pt x="5828" y="6259"/>
                </a:cubicBezTo>
                <a:lnTo>
                  <a:pt x="5828" y="336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"/>
          <p:cNvSpPr/>
          <p:nvPr/>
        </p:nvSpPr>
        <p:spPr>
          <a:xfrm>
            <a:off x="1638716" y="3848056"/>
            <a:ext cx="733986" cy="415547"/>
          </a:xfrm>
          <a:custGeom>
            <a:avLst/>
            <a:gdLst/>
            <a:ahLst/>
            <a:cxnLst/>
            <a:rect l="l" t="t" r="r" b="b"/>
            <a:pathLst>
              <a:path w="23303" h="13193" extrusionOk="0">
                <a:moveTo>
                  <a:pt x="23302" y="1"/>
                </a:moveTo>
                <a:lnTo>
                  <a:pt x="773" y="13006"/>
                </a:lnTo>
                <a:cubicBezTo>
                  <a:pt x="563" y="13127"/>
                  <a:pt x="280" y="13192"/>
                  <a:pt x="1" y="13192"/>
                </a:cubicBezTo>
                <a:lnTo>
                  <a:pt x="1" y="13192"/>
                </a:lnTo>
                <a:cubicBezTo>
                  <a:pt x="280" y="13192"/>
                  <a:pt x="563" y="13127"/>
                  <a:pt x="773" y="13006"/>
                </a:cubicBezTo>
                <a:lnTo>
                  <a:pt x="23302" y="1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"/>
          <p:cNvSpPr/>
          <p:nvPr/>
        </p:nvSpPr>
        <p:spPr>
          <a:xfrm>
            <a:off x="1638716" y="3742037"/>
            <a:ext cx="733986" cy="521567"/>
          </a:xfrm>
          <a:custGeom>
            <a:avLst/>
            <a:gdLst/>
            <a:ahLst/>
            <a:cxnLst/>
            <a:rect l="l" t="t" r="r" b="b"/>
            <a:pathLst>
              <a:path w="23303" h="16559" extrusionOk="0">
                <a:moveTo>
                  <a:pt x="23302" y="1"/>
                </a:moveTo>
                <a:lnTo>
                  <a:pt x="1" y="13455"/>
                </a:lnTo>
                <a:lnTo>
                  <a:pt x="1" y="16558"/>
                </a:lnTo>
                <a:cubicBezTo>
                  <a:pt x="280" y="16558"/>
                  <a:pt x="563" y="16493"/>
                  <a:pt x="773" y="16372"/>
                </a:cubicBezTo>
                <a:lnTo>
                  <a:pt x="23302" y="3367"/>
                </a:lnTo>
                <a:lnTo>
                  <a:pt x="2330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"/>
          <p:cNvSpPr/>
          <p:nvPr/>
        </p:nvSpPr>
        <p:spPr>
          <a:xfrm>
            <a:off x="2556200" y="3411694"/>
            <a:ext cx="137644" cy="527489"/>
          </a:xfrm>
          <a:custGeom>
            <a:avLst/>
            <a:gdLst/>
            <a:ahLst/>
            <a:cxnLst/>
            <a:rect l="l" t="t" r="r" b="b"/>
            <a:pathLst>
              <a:path w="4370" h="16747" extrusionOk="0">
                <a:moveTo>
                  <a:pt x="4234" y="0"/>
                </a:moveTo>
                <a:lnTo>
                  <a:pt x="1" y="13850"/>
                </a:lnTo>
                <a:lnTo>
                  <a:pt x="1" y="13855"/>
                </a:lnTo>
                <a:lnTo>
                  <a:pt x="1" y="16747"/>
                </a:lnTo>
                <a:cubicBezTo>
                  <a:pt x="117" y="16661"/>
                  <a:pt x="211" y="16527"/>
                  <a:pt x="262" y="16361"/>
                </a:cubicBezTo>
                <a:lnTo>
                  <a:pt x="4113" y="3772"/>
                </a:lnTo>
                <a:cubicBezTo>
                  <a:pt x="4252" y="3296"/>
                  <a:pt x="4369" y="2517"/>
                  <a:pt x="4369" y="2028"/>
                </a:cubicBezTo>
                <a:lnTo>
                  <a:pt x="4369" y="455"/>
                </a:lnTo>
                <a:cubicBezTo>
                  <a:pt x="4369" y="283"/>
                  <a:pt x="4320" y="128"/>
                  <a:pt x="42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"/>
          <p:cNvSpPr/>
          <p:nvPr/>
        </p:nvSpPr>
        <p:spPr>
          <a:xfrm>
            <a:off x="2556200" y="3848056"/>
            <a:ext cx="31" cy="91122"/>
          </a:xfrm>
          <a:custGeom>
            <a:avLst/>
            <a:gdLst/>
            <a:ahLst/>
            <a:cxnLst/>
            <a:rect l="l" t="t" r="r" b="b"/>
            <a:pathLst>
              <a:path w="1" h="2893" extrusionOk="0">
                <a:moveTo>
                  <a:pt x="1" y="1"/>
                </a:moveTo>
                <a:lnTo>
                  <a:pt x="1" y="2893"/>
                </a:lnTo>
                <a:lnTo>
                  <a:pt x="1" y="2893"/>
                </a:lnTo>
                <a:lnTo>
                  <a:pt x="1" y="1"/>
                </a:lnTo>
                <a:close/>
              </a:path>
            </a:pathLst>
          </a:custGeom>
          <a:solidFill>
            <a:srgbClr val="1C9F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"/>
          <p:cNvSpPr/>
          <p:nvPr/>
        </p:nvSpPr>
        <p:spPr>
          <a:xfrm>
            <a:off x="3080221" y="1683284"/>
            <a:ext cx="239696" cy="236987"/>
          </a:xfrm>
          <a:custGeom>
            <a:avLst/>
            <a:gdLst/>
            <a:ahLst/>
            <a:cxnLst/>
            <a:rect l="l" t="t" r="r" b="b"/>
            <a:pathLst>
              <a:path w="7610" h="7524" extrusionOk="0">
                <a:moveTo>
                  <a:pt x="928" y="0"/>
                </a:moveTo>
                <a:cubicBezTo>
                  <a:pt x="625" y="0"/>
                  <a:pt x="316" y="18"/>
                  <a:pt x="0" y="55"/>
                </a:cubicBezTo>
                <a:cubicBezTo>
                  <a:pt x="420" y="1062"/>
                  <a:pt x="686" y="2241"/>
                  <a:pt x="779" y="3578"/>
                </a:cubicBezTo>
                <a:lnTo>
                  <a:pt x="7610" y="7523"/>
                </a:lnTo>
                <a:cubicBezTo>
                  <a:pt x="7368" y="4269"/>
                  <a:pt x="6079" y="1961"/>
                  <a:pt x="4117" y="820"/>
                </a:cubicBezTo>
                <a:lnTo>
                  <a:pt x="3965" y="731"/>
                </a:lnTo>
                <a:cubicBezTo>
                  <a:pt x="3074" y="250"/>
                  <a:pt x="2050" y="0"/>
                  <a:pt x="92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"/>
          <p:cNvSpPr/>
          <p:nvPr/>
        </p:nvSpPr>
        <p:spPr>
          <a:xfrm>
            <a:off x="3080221" y="1683252"/>
            <a:ext cx="239696" cy="237019"/>
          </a:xfrm>
          <a:custGeom>
            <a:avLst/>
            <a:gdLst/>
            <a:ahLst/>
            <a:cxnLst/>
            <a:rect l="l" t="t" r="r" b="b"/>
            <a:pathLst>
              <a:path w="7610" h="7525" extrusionOk="0">
                <a:moveTo>
                  <a:pt x="934" y="0"/>
                </a:moveTo>
                <a:cubicBezTo>
                  <a:pt x="631" y="0"/>
                  <a:pt x="320" y="21"/>
                  <a:pt x="0" y="56"/>
                </a:cubicBezTo>
                <a:cubicBezTo>
                  <a:pt x="324" y="835"/>
                  <a:pt x="559" y="1714"/>
                  <a:pt x="689" y="2694"/>
                </a:cubicBezTo>
                <a:lnTo>
                  <a:pt x="1172" y="3807"/>
                </a:lnTo>
                <a:lnTo>
                  <a:pt x="1248" y="3853"/>
                </a:lnTo>
                <a:lnTo>
                  <a:pt x="1993" y="2731"/>
                </a:lnTo>
                <a:cubicBezTo>
                  <a:pt x="2066" y="2621"/>
                  <a:pt x="2190" y="2562"/>
                  <a:pt x="2314" y="2562"/>
                </a:cubicBezTo>
                <a:cubicBezTo>
                  <a:pt x="2379" y="2562"/>
                  <a:pt x="2445" y="2580"/>
                  <a:pt x="2500" y="2611"/>
                </a:cubicBezTo>
                <a:lnTo>
                  <a:pt x="4351" y="3680"/>
                </a:lnTo>
                <a:cubicBezTo>
                  <a:pt x="4523" y="3780"/>
                  <a:pt x="4589" y="4004"/>
                  <a:pt x="4503" y="4179"/>
                </a:cubicBezTo>
                <a:lnTo>
                  <a:pt x="3907" y="5387"/>
                </a:lnTo>
                <a:lnTo>
                  <a:pt x="7610" y="7524"/>
                </a:lnTo>
                <a:cubicBezTo>
                  <a:pt x="7368" y="4270"/>
                  <a:pt x="6079" y="1962"/>
                  <a:pt x="4117" y="821"/>
                </a:cubicBezTo>
                <a:lnTo>
                  <a:pt x="3965" y="732"/>
                </a:lnTo>
                <a:cubicBezTo>
                  <a:pt x="3075" y="253"/>
                  <a:pt x="2055" y="0"/>
                  <a:pt x="9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"/>
          <p:cNvSpPr/>
          <p:nvPr/>
        </p:nvSpPr>
        <p:spPr>
          <a:xfrm>
            <a:off x="3124412" y="1875700"/>
            <a:ext cx="164102" cy="114619"/>
          </a:xfrm>
          <a:custGeom>
            <a:avLst/>
            <a:gdLst/>
            <a:ahLst/>
            <a:cxnLst/>
            <a:rect l="l" t="t" r="r" b="b"/>
            <a:pathLst>
              <a:path w="5210" h="3639" extrusionOk="0">
                <a:moveTo>
                  <a:pt x="986" y="1"/>
                </a:moveTo>
                <a:lnTo>
                  <a:pt x="0" y="2442"/>
                </a:lnTo>
                <a:cubicBezTo>
                  <a:pt x="145" y="2718"/>
                  <a:pt x="1896" y="3090"/>
                  <a:pt x="1996" y="3411"/>
                </a:cubicBezTo>
                <a:cubicBezTo>
                  <a:pt x="2040" y="3553"/>
                  <a:pt x="2155" y="3638"/>
                  <a:pt x="2285" y="3638"/>
                </a:cubicBezTo>
                <a:cubicBezTo>
                  <a:pt x="2329" y="3638"/>
                  <a:pt x="2375" y="3628"/>
                  <a:pt x="2421" y="3607"/>
                </a:cubicBezTo>
                <a:lnTo>
                  <a:pt x="4979" y="2455"/>
                </a:lnTo>
                <a:cubicBezTo>
                  <a:pt x="5031" y="2432"/>
                  <a:pt x="5079" y="2423"/>
                  <a:pt x="5122" y="2423"/>
                </a:cubicBezTo>
                <a:cubicBezTo>
                  <a:pt x="5154" y="2423"/>
                  <a:pt x="5183" y="2428"/>
                  <a:pt x="5210" y="2435"/>
                </a:cubicBezTo>
                <a:lnTo>
                  <a:pt x="98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"/>
          <p:cNvSpPr/>
          <p:nvPr/>
        </p:nvSpPr>
        <p:spPr>
          <a:xfrm>
            <a:off x="2450968" y="1687158"/>
            <a:ext cx="707780" cy="963792"/>
          </a:xfrm>
          <a:custGeom>
            <a:avLst/>
            <a:gdLst/>
            <a:ahLst/>
            <a:cxnLst/>
            <a:rect l="l" t="t" r="r" b="b"/>
            <a:pathLst>
              <a:path w="22471" h="30599" extrusionOk="0">
                <a:moveTo>
                  <a:pt x="15095" y="8609"/>
                </a:moveTo>
                <a:cubicBezTo>
                  <a:pt x="15124" y="8609"/>
                  <a:pt x="15148" y="8617"/>
                  <a:pt x="15168" y="8635"/>
                </a:cubicBezTo>
                <a:cubicBezTo>
                  <a:pt x="15764" y="9170"/>
                  <a:pt x="16089" y="10158"/>
                  <a:pt x="16089" y="11541"/>
                </a:cubicBezTo>
                <a:cubicBezTo>
                  <a:pt x="16089" y="14638"/>
                  <a:pt x="13916" y="18403"/>
                  <a:pt x="11237" y="19948"/>
                </a:cubicBezTo>
                <a:cubicBezTo>
                  <a:pt x="10422" y="20419"/>
                  <a:pt x="9701" y="20645"/>
                  <a:pt x="9093" y="20645"/>
                </a:cubicBezTo>
                <a:cubicBezTo>
                  <a:pt x="8780" y="20645"/>
                  <a:pt x="8496" y="20585"/>
                  <a:pt x="8245" y="20469"/>
                </a:cubicBezTo>
                <a:cubicBezTo>
                  <a:pt x="7399" y="20075"/>
                  <a:pt x="14056" y="8609"/>
                  <a:pt x="15095" y="8609"/>
                </a:cubicBezTo>
                <a:close/>
                <a:moveTo>
                  <a:pt x="18070" y="1"/>
                </a:moveTo>
                <a:cubicBezTo>
                  <a:pt x="17944" y="1"/>
                  <a:pt x="17820" y="61"/>
                  <a:pt x="17747" y="170"/>
                </a:cubicBezTo>
                <a:lnTo>
                  <a:pt x="15623" y="3363"/>
                </a:lnTo>
                <a:cubicBezTo>
                  <a:pt x="15515" y="3525"/>
                  <a:pt x="15273" y="3642"/>
                  <a:pt x="15078" y="3642"/>
                </a:cubicBezTo>
                <a:cubicBezTo>
                  <a:pt x="15074" y="3642"/>
                  <a:pt x="15071" y="3642"/>
                  <a:pt x="15068" y="3642"/>
                </a:cubicBezTo>
                <a:cubicBezTo>
                  <a:pt x="15022" y="3640"/>
                  <a:pt x="14977" y="3640"/>
                  <a:pt x="14931" y="3640"/>
                </a:cubicBezTo>
                <a:cubicBezTo>
                  <a:pt x="14733" y="3640"/>
                  <a:pt x="14530" y="3652"/>
                  <a:pt x="14323" y="3676"/>
                </a:cubicBezTo>
                <a:lnTo>
                  <a:pt x="14323" y="1339"/>
                </a:lnTo>
                <a:lnTo>
                  <a:pt x="12906" y="522"/>
                </a:lnTo>
                <a:cubicBezTo>
                  <a:pt x="12878" y="507"/>
                  <a:pt x="12847" y="499"/>
                  <a:pt x="12814" y="499"/>
                </a:cubicBezTo>
                <a:cubicBezTo>
                  <a:pt x="12770" y="499"/>
                  <a:pt x="12723" y="513"/>
                  <a:pt x="12672" y="543"/>
                </a:cubicBezTo>
                <a:lnTo>
                  <a:pt x="9800" y="2201"/>
                </a:lnTo>
                <a:cubicBezTo>
                  <a:pt x="9627" y="2301"/>
                  <a:pt x="9475" y="2539"/>
                  <a:pt x="9458" y="2736"/>
                </a:cubicBezTo>
                <a:lnTo>
                  <a:pt x="9168" y="5935"/>
                </a:lnTo>
                <a:cubicBezTo>
                  <a:pt x="9151" y="6132"/>
                  <a:pt x="9017" y="6397"/>
                  <a:pt x="8872" y="6531"/>
                </a:cubicBezTo>
                <a:cubicBezTo>
                  <a:pt x="8310" y="7045"/>
                  <a:pt x="7779" y="7614"/>
                  <a:pt x="7276" y="8221"/>
                </a:cubicBezTo>
                <a:cubicBezTo>
                  <a:pt x="7180" y="8334"/>
                  <a:pt x="7015" y="8404"/>
                  <a:pt x="6860" y="8404"/>
                </a:cubicBezTo>
                <a:cubicBezTo>
                  <a:pt x="6808" y="8404"/>
                  <a:pt x="6756" y="8396"/>
                  <a:pt x="6710" y="8379"/>
                </a:cubicBezTo>
                <a:lnTo>
                  <a:pt x="4865" y="7735"/>
                </a:lnTo>
                <a:cubicBezTo>
                  <a:pt x="4823" y="7720"/>
                  <a:pt x="4778" y="7713"/>
                  <a:pt x="4733" y="7713"/>
                </a:cubicBezTo>
                <a:cubicBezTo>
                  <a:pt x="4581" y="7713"/>
                  <a:pt x="4425" y="7795"/>
                  <a:pt x="4348" y="7928"/>
                </a:cubicBezTo>
                <a:lnTo>
                  <a:pt x="2234" y="11586"/>
                </a:lnTo>
                <a:cubicBezTo>
                  <a:pt x="2137" y="11759"/>
                  <a:pt x="2179" y="12004"/>
                  <a:pt x="2328" y="12131"/>
                </a:cubicBezTo>
                <a:lnTo>
                  <a:pt x="3807" y="13406"/>
                </a:lnTo>
                <a:cubicBezTo>
                  <a:pt x="3958" y="13535"/>
                  <a:pt x="4020" y="13790"/>
                  <a:pt x="3951" y="13976"/>
                </a:cubicBezTo>
                <a:cubicBezTo>
                  <a:pt x="3676" y="14714"/>
                  <a:pt x="3452" y="15462"/>
                  <a:pt x="3286" y="16204"/>
                </a:cubicBezTo>
                <a:cubicBezTo>
                  <a:pt x="3245" y="16396"/>
                  <a:pt x="3083" y="16645"/>
                  <a:pt x="2920" y="16758"/>
                </a:cubicBezTo>
                <a:lnTo>
                  <a:pt x="293" y="18607"/>
                </a:lnTo>
                <a:cubicBezTo>
                  <a:pt x="131" y="18720"/>
                  <a:pt x="0" y="18976"/>
                  <a:pt x="0" y="19172"/>
                </a:cubicBezTo>
                <a:lnTo>
                  <a:pt x="0" y="22489"/>
                </a:lnTo>
                <a:cubicBezTo>
                  <a:pt x="0" y="22592"/>
                  <a:pt x="41" y="22665"/>
                  <a:pt x="103" y="22703"/>
                </a:cubicBezTo>
                <a:lnTo>
                  <a:pt x="3428" y="24624"/>
                </a:lnTo>
                <a:lnTo>
                  <a:pt x="2217" y="27071"/>
                </a:lnTo>
                <a:cubicBezTo>
                  <a:pt x="2128" y="27247"/>
                  <a:pt x="2196" y="27471"/>
                  <a:pt x="2365" y="27571"/>
                </a:cubicBezTo>
                <a:lnTo>
                  <a:pt x="6889" y="30192"/>
                </a:lnTo>
                <a:cubicBezTo>
                  <a:pt x="6947" y="30224"/>
                  <a:pt x="7012" y="30240"/>
                  <a:pt x="7076" y="30240"/>
                </a:cubicBezTo>
                <a:cubicBezTo>
                  <a:pt x="7202" y="30240"/>
                  <a:pt x="7326" y="30181"/>
                  <a:pt x="7400" y="30071"/>
                </a:cubicBezTo>
                <a:lnTo>
                  <a:pt x="9454" y="27971"/>
                </a:lnTo>
                <a:cubicBezTo>
                  <a:pt x="9461" y="28064"/>
                  <a:pt x="9502" y="28133"/>
                  <a:pt x="9564" y="28165"/>
                </a:cubicBezTo>
                <a:lnTo>
                  <a:pt x="13775" y="30598"/>
                </a:lnTo>
                <a:lnTo>
                  <a:pt x="13888" y="27299"/>
                </a:lnTo>
                <a:cubicBezTo>
                  <a:pt x="13888" y="27299"/>
                  <a:pt x="12999" y="26150"/>
                  <a:pt x="13016" y="25951"/>
                </a:cubicBezTo>
                <a:lnTo>
                  <a:pt x="17606" y="20951"/>
                </a:lnTo>
                <a:cubicBezTo>
                  <a:pt x="17649" y="20966"/>
                  <a:pt x="17694" y="20973"/>
                  <a:pt x="17739" y="20973"/>
                </a:cubicBezTo>
                <a:cubicBezTo>
                  <a:pt x="17893" y="20973"/>
                  <a:pt x="18048" y="20892"/>
                  <a:pt x="18123" y="20762"/>
                </a:cubicBezTo>
                <a:lnTo>
                  <a:pt x="20236" y="17103"/>
                </a:lnTo>
                <a:cubicBezTo>
                  <a:pt x="20336" y="16931"/>
                  <a:pt x="20295" y="16686"/>
                  <a:pt x="20144" y="16559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367" y="5993"/>
                </a:lnTo>
                <a:lnTo>
                  <a:pt x="22367" y="5990"/>
                </a:lnTo>
                <a:cubicBezTo>
                  <a:pt x="22336" y="5972"/>
                  <a:pt x="22299" y="5961"/>
                  <a:pt x="22258" y="5961"/>
                </a:cubicBezTo>
                <a:cubicBezTo>
                  <a:pt x="22222" y="5961"/>
                  <a:pt x="22183" y="5969"/>
                  <a:pt x="22143" y="5987"/>
                </a:cubicBezTo>
                <a:lnTo>
                  <a:pt x="20257" y="1618"/>
                </a:lnTo>
                <a:cubicBezTo>
                  <a:pt x="20343" y="1442"/>
                  <a:pt x="20278" y="1218"/>
                  <a:pt x="20105" y="1118"/>
                </a:cubicBezTo>
                <a:lnTo>
                  <a:pt x="18258" y="49"/>
                </a:lnTo>
                <a:cubicBezTo>
                  <a:pt x="18199" y="17"/>
                  <a:pt x="18134" y="1"/>
                  <a:pt x="180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"/>
          <p:cNvSpPr/>
          <p:nvPr/>
        </p:nvSpPr>
        <p:spPr>
          <a:xfrm>
            <a:off x="2938168" y="1687189"/>
            <a:ext cx="242184" cy="205175"/>
          </a:xfrm>
          <a:custGeom>
            <a:avLst/>
            <a:gdLst/>
            <a:ahLst/>
            <a:cxnLst/>
            <a:rect l="l" t="t" r="r" b="b"/>
            <a:pathLst>
              <a:path w="7689" h="6514" extrusionOk="0">
                <a:moveTo>
                  <a:pt x="2599" y="1"/>
                </a:moveTo>
                <a:cubicBezTo>
                  <a:pt x="2475" y="1"/>
                  <a:pt x="2352" y="61"/>
                  <a:pt x="2279" y="169"/>
                </a:cubicBezTo>
                <a:lnTo>
                  <a:pt x="155" y="3362"/>
                </a:lnTo>
                <a:cubicBezTo>
                  <a:pt x="117" y="3421"/>
                  <a:pt x="62" y="3469"/>
                  <a:pt x="0" y="3510"/>
                </a:cubicBezTo>
                <a:lnTo>
                  <a:pt x="3030" y="5262"/>
                </a:lnTo>
                <a:lnTo>
                  <a:pt x="5196" y="6513"/>
                </a:lnTo>
                <a:lnTo>
                  <a:pt x="7031" y="4396"/>
                </a:lnTo>
                <a:lnTo>
                  <a:pt x="7602" y="3241"/>
                </a:lnTo>
                <a:cubicBezTo>
                  <a:pt x="7689" y="3061"/>
                  <a:pt x="7620" y="2838"/>
                  <a:pt x="7451" y="2741"/>
                </a:cubicBezTo>
                <a:lnTo>
                  <a:pt x="4637" y="1117"/>
                </a:lnTo>
                <a:lnTo>
                  <a:pt x="2782" y="48"/>
                </a:lnTo>
                <a:cubicBezTo>
                  <a:pt x="2725" y="16"/>
                  <a:pt x="2661" y="1"/>
                  <a:pt x="25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"/>
          <p:cNvSpPr/>
          <p:nvPr/>
        </p:nvSpPr>
        <p:spPr>
          <a:xfrm>
            <a:off x="2454559" y="2208594"/>
            <a:ext cx="248799" cy="151723"/>
          </a:xfrm>
          <a:custGeom>
            <a:avLst/>
            <a:gdLst/>
            <a:ahLst/>
            <a:cxnLst/>
            <a:rect l="l" t="t" r="r" b="b"/>
            <a:pathLst>
              <a:path w="7899" h="4817" extrusionOk="0">
                <a:moveTo>
                  <a:pt x="3000" y="0"/>
                </a:moveTo>
                <a:cubicBezTo>
                  <a:pt x="2941" y="83"/>
                  <a:pt x="2872" y="155"/>
                  <a:pt x="2806" y="203"/>
                </a:cubicBezTo>
                <a:lnTo>
                  <a:pt x="179" y="2052"/>
                </a:lnTo>
                <a:cubicBezTo>
                  <a:pt x="110" y="2100"/>
                  <a:pt x="52" y="2179"/>
                  <a:pt x="0" y="2262"/>
                </a:cubicBezTo>
                <a:lnTo>
                  <a:pt x="4413" y="4816"/>
                </a:lnTo>
                <a:lnTo>
                  <a:pt x="7899" y="2834"/>
                </a:lnTo>
                <a:lnTo>
                  <a:pt x="30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"/>
          <p:cNvSpPr/>
          <p:nvPr/>
        </p:nvSpPr>
        <p:spPr>
          <a:xfrm>
            <a:off x="2519380" y="1930222"/>
            <a:ext cx="237302" cy="215065"/>
          </a:xfrm>
          <a:custGeom>
            <a:avLst/>
            <a:gdLst/>
            <a:ahLst/>
            <a:cxnLst/>
            <a:rect l="l" t="t" r="r" b="b"/>
            <a:pathLst>
              <a:path w="7534" h="6828" extrusionOk="0">
                <a:moveTo>
                  <a:pt x="2521" y="0"/>
                </a:moveTo>
                <a:cubicBezTo>
                  <a:pt x="2383" y="14"/>
                  <a:pt x="2245" y="90"/>
                  <a:pt x="2176" y="211"/>
                </a:cubicBezTo>
                <a:lnTo>
                  <a:pt x="62" y="3869"/>
                </a:lnTo>
                <a:cubicBezTo>
                  <a:pt x="14" y="3956"/>
                  <a:pt x="0" y="4055"/>
                  <a:pt x="18" y="4152"/>
                </a:cubicBezTo>
                <a:lnTo>
                  <a:pt x="4641" y="6827"/>
                </a:lnTo>
                <a:lnTo>
                  <a:pt x="7534" y="2917"/>
                </a:lnTo>
                <a:lnTo>
                  <a:pt x="252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"/>
          <p:cNvSpPr/>
          <p:nvPr/>
        </p:nvSpPr>
        <p:spPr>
          <a:xfrm>
            <a:off x="2750255" y="1702938"/>
            <a:ext cx="240168" cy="157078"/>
          </a:xfrm>
          <a:custGeom>
            <a:avLst/>
            <a:gdLst/>
            <a:ahLst/>
            <a:cxnLst/>
            <a:rect l="l" t="t" r="r" b="b"/>
            <a:pathLst>
              <a:path w="7625" h="4987" extrusionOk="0">
                <a:moveTo>
                  <a:pt x="3315" y="0"/>
                </a:moveTo>
                <a:cubicBezTo>
                  <a:pt x="3269" y="0"/>
                  <a:pt x="3221" y="13"/>
                  <a:pt x="3170" y="42"/>
                </a:cubicBezTo>
                <a:lnTo>
                  <a:pt x="298" y="1700"/>
                </a:lnTo>
                <a:cubicBezTo>
                  <a:pt x="177" y="1769"/>
                  <a:pt x="62" y="1910"/>
                  <a:pt x="0" y="2058"/>
                </a:cubicBezTo>
                <a:lnTo>
                  <a:pt x="5069" y="4986"/>
                </a:lnTo>
                <a:lnTo>
                  <a:pt x="7624" y="3510"/>
                </a:lnTo>
                <a:lnTo>
                  <a:pt x="7624" y="2458"/>
                </a:lnTo>
                <a:lnTo>
                  <a:pt x="6731" y="1941"/>
                </a:lnTo>
                <a:lnTo>
                  <a:pt x="4821" y="838"/>
                </a:lnTo>
                <a:lnTo>
                  <a:pt x="4787" y="817"/>
                </a:lnTo>
                <a:lnTo>
                  <a:pt x="3401" y="21"/>
                </a:lnTo>
                <a:cubicBezTo>
                  <a:pt x="3377" y="7"/>
                  <a:pt x="3349" y="0"/>
                  <a:pt x="33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"/>
          <p:cNvSpPr/>
          <p:nvPr/>
        </p:nvSpPr>
        <p:spPr>
          <a:xfrm>
            <a:off x="2583981" y="1763948"/>
            <a:ext cx="707812" cy="903632"/>
          </a:xfrm>
          <a:custGeom>
            <a:avLst/>
            <a:gdLst/>
            <a:ahLst/>
            <a:cxnLst/>
            <a:rect l="l" t="t" r="r" b="b"/>
            <a:pathLst>
              <a:path w="22472" h="28689" extrusionOk="0">
                <a:moveTo>
                  <a:pt x="13404" y="8076"/>
                </a:moveTo>
                <a:cubicBezTo>
                  <a:pt x="14996" y="8076"/>
                  <a:pt x="16089" y="9344"/>
                  <a:pt x="16089" y="11541"/>
                </a:cubicBezTo>
                <a:cubicBezTo>
                  <a:pt x="16089" y="14638"/>
                  <a:pt x="13917" y="18403"/>
                  <a:pt x="11238" y="19947"/>
                </a:cubicBezTo>
                <a:cubicBezTo>
                  <a:pt x="10458" y="20397"/>
                  <a:pt x="9721" y="20610"/>
                  <a:pt x="9068" y="20610"/>
                </a:cubicBezTo>
                <a:cubicBezTo>
                  <a:pt x="7476" y="20610"/>
                  <a:pt x="6383" y="19342"/>
                  <a:pt x="6383" y="17148"/>
                </a:cubicBezTo>
                <a:cubicBezTo>
                  <a:pt x="6383" y="14051"/>
                  <a:pt x="8556" y="10286"/>
                  <a:pt x="11238" y="8738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9" y="1"/>
                </a:moveTo>
                <a:cubicBezTo>
                  <a:pt x="17944" y="1"/>
                  <a:pt x="17820" y="60"/>
                  <a:pt x="17748" y="169"/>
                </a:cubicBezTo>
                <a:lnTo>
                  <a:pt x="15623" y="3363"/>
                </a:lnTo>
                <a:cubicBezTo>
                  <a:pt x="15515" y="3526"/>
                  <a:pt x="15272" y="3642"/>
                  <a:pt x="15073" y="3642"/>
                </a:cubicBezTo>
                <a:cubicBezTo>
                  <a:pt x="15070" y="3642"/>
                  <a:pt x="15068" y="3642"/>
                  <a:pt x="15065" y="3642"/>
                </a:cubicBezTo>
                <a:cubicBezTo>
                  <a:pt x="15015" y="3640"/>
                  <a:pt x="14965" y="3639"/>
                  <a:pt x="14914" y="3639"/>
                </a:cubicBezTo>
                <a:cubicBezTo>
                  <a:pt x="14522" y="3639"/>
                  <a:pt x="14110" y="3685"/>
                  <a:pt x="13683" y="3780"/>
                </a:cubicBezTo>
                <a:cubicBezTo>
                  <a:pt x="13655" y="3786"/>
                  <a:pt x="13628" y="3789"/>
                  <a:pt x="13602" y="3789"/>
                </a:cubicBezTo>
                <a:cubicBezTo>
                  <a:pt x="13444" y="3789"/>
                  <a:pt x="13317" y="3679"/>
                  <a:pt x="13300" y="3511"/>
                </a:cubicBezTo>
                <a:lnTo>
                  <a:pt x="13021" y="718"/>
                </a:lnTo>
                <a:cubicBezTo>
                  <a:pt x="13006" y="579"/>
                  <a:pt x="12924" y="499"/>
                  <a:pt x="12817" y="499"/>
                </a:cubicBezTo>
                <a:cubicBezTo>
                  <a:pt x="12772" y="499"/>
                  <a:pt x="12723" y="513"/>
                  <a:pt x="12672" y="542"/>
                </a:cubicBezTo>
                <a:lnTo>
                  <a:pt x="9800" y="2201"/>
                </a:lnTo>
                <a:cubicBezTo>
                  <a:pt x="9628" y="2300"/>
                  <a:pt x="9476" y="2538"/>
                  <a:pt x="9458" y="2739"/>
                </a:cubicBezTo>
                <a:lnTo>
                  <a:pt x="9169" y="5935"/>
                </a:lnTo>
                <a:cubicBezTo>
                  <a:pt x="9152" y="6132"/>
                  <a:pt x="9017" y="6396"/>
                  <a:pt x="8873" y="6531"/>
                </a:cubicBezTo>
                <a:cubicBezTo>
                  <a:pt x="8311" y="7045"/>
                  <a:pt x="7779" y="7614"/>
                  <a:pt x="7276" y="8221"/>
                </a:cubicBezTo>
                <a:cubicBezTo>
                  <a:pt x="7181" y="8334"/>
                  <a:pt x="7016" y="8403"/>
                  <a:pt x="6861" y="8403"/>
                </a:cubicBezTo>
                <a:cubicBezTo>
                  <a:pt x="6809" y="8403"/>
                  <a:pt x="6758" y="8396"/>
                  <a:pt x="6711" y="8379"/>
                </a:cubicBezTo>
                <a:lnTo>
                  <a:pt x="4866" y="7734"/>
                </a:lnTo>
                <a:cubicBezTo>
                  <a:pt x="4823" y="7720"/>
                  <a:pt x="4779" y="7713"/>
                  <a:pt x="4734" y="7713"/>
                </a:cubicBezTo>
                <a:cubicBezTo>
                  <a:pt x="4581" y="7713"/>
                  <a:pt x="4426" y="7794"/>
                  <a:pt x="4348" y="7927"/>
                </a:cubicBezTo>
                <a:lnTo>
                  <a:pt x="2235" y="11586"/>
                </a:lnTo>
                <a:cubicBezTo>
                  <a:pt x="2139" y="11759"/>
                  <a:pt x="2180" y="12003"/>
                  <a:pt x="2328" y="12131"/>
                </a:cubicBezTo>
                <a:lnTo>
                  <a:pt x="3807" y="13406"/>
                </a:lnTo>
                <a:cubicBezTo>
                  <a:pt x="3960" y="13534"/>
                  <a:pt x="4022" y="13789"/>
                  <a:pt x="3952" y="13976"/>
                </a:cubicBezTo>
                <a:cubicBezTo>
                  <a:pt x="3677" y="14713"/>
                  <a:pt x="3452" y="15462"/>
                  <a:pt x="3287" y="16203"/>
                </a:cubicBezTo>
                <a:cubicBezTo>
                  <a:pt x="3245" y="16396"/>
                  <a:pt x="3080" y="16644"/>
                  <a:pt x="2921" y="16758"/>
                </a:cubicBezTo>
                <a:lnTo>
                  <a:pt x="294" y="18607"/>
                </a:lnTo>
                <a:cubicBezTo>
                  <a:pt x="132" y="18720"/>
                  <a:pt x="1" y="18975"/>
                  <a:pt x="1" y="19172"/>
                </a:cubicBezTo>
                <a:lnTo>
                  <a:pt x="1" y="22488"/>
                </a:lnTo>
                <a:cubicBezTo>
                  <a:pt x="1" y="22641"/>
                  <a:pt x="86" y="22731"/>
                  <a:pt x="206" y="22731"/>
                </a:cubicBezTo>
                <a:cubicBezTo>
                  <a:pt x="244" y="22731"/>
                  <a:pt x="285" y="22722"/>
                  <a:pt x="328" y="22703"/>
                </a:cubicBezTo>
                <a:lnTo>
                  <a:pt x="2887" y="21548"/>
                </a:lnTo>
                <a:cubicBezTo>
                  <a:pt x="2931" y="21528"/>
                  <a:pt x="2976" y="21518"/>
                  <a:pt x="3020" y="21518"/>
                </a:cubicBezTo>
                <a:cubicBezTo>
                  <a:pt x="3150" y="21518"/>
                  <a:pt x="3267" y="21604"/>
                  <a:pt x="3311" y="21744"/>
                </a:cubicBezTo>
                <a:cubicBezTo>
                  <a:pt x="3459" y="22216"/>
                  <a:pt x="3653" y="22637"/>
                  <a:pt x="3883" y="23013"/>
                </a:cubicBezTo>
                <a:cubicBezTo>
                  <a:pt x="3987" y="23182"/>
                  <a:pt x="4008" y="23454"/>
                  <a:pt x="3921" y="23634"/>
                </a:cubicBezTo>
                <a:lnTo>
                  <a:pt x="2214" y="27071"/>
                </a:lnTo>
                <a:cubicBezTo>
                  <a:pt x="2128" y="27247"/>
                  <a:pt x="2197" y="27471"/>
                  <a:pt x="2367" y="27571"/>
                </a:cubicBezTo>
                <a:lnTo>
                  <a:pt x="4218" y="28640"/>
                </a:lnTo>
                <a:cubicBezTo>
                  <a:pt x="4276" y="28673"/>
                  <a:pt x="4341" y="28688"/>
                  <a:pt x="4405" y="28688"/>
                </a:cubicBezTo>
                <a:cubicBezTo>
                  <a:pt x="4530" y="28688"/>
                  <a:pt x="4654" y="28629"/>
                  <a:pt x="4725" y="28519"/>
                </a:cubicBezTo>
                <a:lnTo>
                  <a:pt x="6852" y="25323"/>
                </a:lnTo>
                <a:cubicBezTo>
                  <a:pt x="6958" y="25163"/>
                  <a:pt x="7201" y="25047"/>
                  <a:pt x="7399" y="25047"/>
                </a:cubicBezTo>
                <a:cubicBezTo>
                  <a:pt x="7401" y="25047"/>
                  <a:pt x="7404" y="25047"/>
                  <a:pt x="7407" y="25047"/>
                </a:cubicBezTo>
                <a:cubicBezTo>
                  <a:pt x="7456" y="25049"/>
                  <a:pt x="7506" y="25050"/>
                  <a:pt x="7556" y="25050"/>
                </a:cubicBezTo>
                <a:cubicBezTo>
                  <a:pt x="7949" y="25050"/>
                  <a:pt x="8362" y="25001"/>
                  <a:pt x="8790" y="24909"/>
                </a:cubicBezTo>
                <a:cubicBezTo>
                  <a:pt x="8817" y="24903"/>
                  <a:pt x="8845" y="24899"/>
                  <a:pt x="8871" y="24899"/>
                </a:cubicBezTo>
                <a:cubicBezTo>
                  <a:pt x="9029" y="24899"/>
                  <a:pt x="9158" y="25010"/>
                  <a:pt x="9173" y="25178"/>
                </a:cubicBezTo>
                <a:lnTo>
                  <a:pt x="9455" y="27971"/>
                </a:lnTo>
                <a:cubicBezTo>
                  <a:pt x="9467" y="28110"/>
                  <a:pt x="9549" y="28190"/>
                  <a:pt x="9656" y="28190"/>
                </a:cubicBezTo>
                <a:cubicBezTo>
                  <a:pt x="9700" y="28190"/>
                  <a:pt x="9750" y="28176"/>
                  <a:pt x="9800" y="28147"/>
                </a:cubicBezTo>
                <a:lnTo>
                  <a:pt x="12672" y="26489"/>
                </a:lnTo>
                <a:cubicBezTo>
                  <a:pt x="12845" y="26389"/>
                  <a:pt x="13000" y="26147"/>
                  <a:pt x="13017" y="25951"/>
                </a:cubicBezTo>
                <a:lnTo>
                  <a:pt x="13303" y="22754"/>
                </a:lnTo>
                <a:cubicBezTo>
                  <a:pt x="13320" y="22558"/>
                  <a:pt x="13459" y="22292"/>
                  <a:pt x="13603" y="22157"/>
                </a:cubicBezTo>
                <a:cubicBezTo>
                  <a:pt x="14162" y="21644"/>
                  <a:pt x="14697" y="21075"/>
                  <a:pt x="15200" y="20468"/>
                </a:cubicBezTo>
                <a:cubicBezTo>
                  <a:pt x="15293" y="20354"/>
                  <a:pt x="15457" y="20285"/>
                  <a:pt x="15612" y="20285"/>
                </a:cubicBezTo>
                <a:cubicBezTo>
                  <a:pt x="15664" y="20285"/>
                  <a:pt x="15715" y="20293"/>
                  <a:pt x="15762" y="20310"/>
                </a:cubicBezTo>
                <a:lnTo>
                  <a:pt x="17606" y="20951"/>
                </a:lnTo>
                <a:cubicBezTo>
                  <a:pt x="17649" y="20966"/>
                  <a:pt x="17693" y="20973"/>
                  <a:pt x="17739" y="20973"/>
                </a:cubicBezTo>
                <a:cubicBezTo>
                  <a:pt x="17892" y="20973"/>
                  <a:pt x="18049" y="20892"/>
                  <a:pt x="18123" y="20761"/>
                </a:cubicBezTo>
                <a:lnTo>
                  <a:pt x="20237" y="17103"/>
                </a:lnTo>
                <a:cubicBezTo>
                  <a:pt x="20337" y="16931"/>
                  <a:pt x="20296" y="16686"/>
                  <a:pt x="20144" y="16558"/>
                </a:cubicBezTo>
                <a:lnTo>
                  <a:pt x="18665" y="15282"/>
                </a:lnTo>
                <a:cubicBezTo>
                  <a:pt x="18516" y="15152"/>
                  <a:pt x="18451" y="14899"/>
                  <a:pt x="18520" y="14713"/>
                </a:cubicBezTo>
                <a:cubicBezTo>
                  <a:pt x="18796" y="13972"/>
                  <a:pt x="19020" y="13228"/>
                  <a:pt x="19186" y="12486"/>
                </a:cubicBezTo>
                <a:cubicBezTo>
                  <a:pt x="19231" y="12293"/>
                  <a:pt x="19393" y="12044"/>
                  <a:pt x="19554" y="11928"/>
                </a:cubicBezTo>
                <a:lnTo>
                  <a:pt x="22178" y="10083"/>
                </a:lnTo>
                <a:cubicBezTo>
                  <a:pt x="22340" y="9969"/>
                  <a:pt x="22471" y="9714"/>
                  <a:pt x="22471" y="9517"/>
                </a:cubicBezTo>
                <a:lnTo>
                  <a:pt x="22471" y="6200"/>
                </a:lnTo>
                <a:cubicBezTo>
                  <a:pt x="22471" y="6048"/>
                  <a:pt x="22388" y="5958"/>
                  <a:pt x="22268" y="5958"/>
                </a:cubicBezTo>
                <a:cubicBezTo>
                  <a:pt x="22230" y="5958"/>
                  <a:pt x="22188" y="5968"/>
                  <a:pt x="22144" y="5987"/>
                </a:cubicBezTo>
                <a:lnTo>
                  <a:pt x="19589" y="7141"/>
                </a:lnTo>
                <a:cubicBezTo>
                  <a:pt x="19544" y="7161"/>
                  <a:pt x="19498" y="7170"/>
                  <a:pt x="19454" y="7170"/>
                </a:cubicBezTo>
                <a:cubicBezTo>
                  <a:pt x="19322" y="7170"/>
                  <a:pt x="19205" y="7084"/>
                  <a:pt x="19161" y="6942"/>
                </a:cubicBezTo>
                <a:cubicBezTo>
                  <a:pt x="19013" y="6473"/>
                  <a:pt x="18820" y="6049"/>
                  <a:pt x="18593" y="5676"/>
                </a:cubicBezTo>
                <a:cubicBezTo>
                  <a:pt x="18489" y="5507"/>
                  <a:pt x="18465" y="5231"/>
                  <a:pt x="18551" y="5056"/>
                </a:cubicBezTo>
                <a:lnTo>
                  <a:pt x="20258" y="1617"/>
                </a:lnTo>
                <a:cubicBezTo>
                  <a:pt x="20344" y="1442"/>
                  <a:pt x="20278" y="1218"/>
                  <a:pt x="20106" y="1118"/>
                </a:cubicBezTo>
                <a:lnTo>
                  <a:pt x="18255" y="49"/>
                </a:lnTo>
                <a:cubicBezTo>
                  <a:pt x="18197" y="16"/>
                  <a:pt x="18133" y="1"/>
                  <a:pt x="1806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"/>
          <p:cNvSpPr/>
          <p:nvPr/>
        </p:nvSpPr>
        <p:spPr>
          <a:xfrm>
            <a:off x="2805785" y="2074983"/>
            <a:ext cx="208954" cy="269493"/>
          </a:xfrm>
          <a:custGeom>
            <a:avLst/>
            <a:gdLst/>
            <a:ahLst/>
            <a:cxnLst/>
            <a:rect l="l" t="t" r="r" b="b"/>
            <a:pathLst>
              <a:path w="6634" h="8556" extrusionOk="0">
                <a:moveTo>
                  <a:pt x="4537" y="1"/>
                </a:moveTo>
                <a:cubicBezTo>
                  <a:pt x="4115" y="1"/>
                  <a:pt x="3640" y="137"/>
                  <a:pt x="3137" y="428"/>
                </a:cubicBezTo>
                <a:cubicBezTo>
                  <a:pt x="1407" y="1429"/>
                  <a:pt x="0" y="3859"/>
                  <a:pt x="0" y="5859"/>
                </a:cubicBezTo>
                <a:cubicBezTo>
                  <a:pt x="0" y="6859"/>
                  <a:pt x="352" y="7559"/>
                  <a:pt x="917" y="7890"/>
                </a:cubicBezTo>
                <a:lnTo>
                  <a:pt x="920" y="7890"/>
                </a:lnTo>
                <a:lnTo>
                  <a:pt x="2082" y="8555"/>
                </a:lnTo>
                <a:lnTo>
                  <a:pt x="2358" y="8090"/>
                </a:lnTo>
                <a:cubicBezTo>
                  <a:pt x="2644" y="8024"/>
                  <a:pt x="2944" y="7921"/>
                  <a:pt x="3258" y="7738"/>
                </a:cubicBezTo>
                <a:cubicBezTo>
                  <a:pt x="4989" y="6738"/>
                  <a:pt x="6396" y="4308"/>
                  <a:pt x="6396" y="2307"/>
                </a:cubicBezTo>
                <a:cubicBezTo>
                  <a:pt x="6396" y="2011"/>
                  <a:pt x="6355" y="1749"/>
                  <a:pt x="6296" y="1504"/>
                </a:cubicBezTo>
                <a:lnTo>
                  <a:pt x="6633" y="945"/>
                </a:lnTo>
                <a:lnTo>
                  <a:pt x="5358" y="208"/>
                </a:lnTo>
                <a:lnTo>
                  <a:pt x="5354" y="208"/>
                </a:lnTo>
                <a:lnTo>
                  <a:pt x="5344" y="201"/>
                </a:lnTo>
                <a:lnTo>
                  <a:pt x="5341" y="201"/>
                </a:lnTo>
                <a:cubicBezTo>
                  <a:pt x="5106" y="69"/>
                  <a:pt x="4835" y="1"/>
                  <a:pt x="453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"/>
          <p:cNvSpPr/>
          <p:nvPr/>
        </p:nvSpPr>
        <p:spPr>
          <a:xfrm>
            <a:off x="2834637" y="2323465"/>
            <a:ext cx="53672" cy="21009"/>
          </a:xfrm>
          <a:custGeom>
            <a:avLst/>
            <a:gdLst/>
            <a:ahLst/>
            <a:cxnLst/>
            <a:rect l="l" t="t" r="r" b="b"/>
            <a:pathLst>
              <a:path w="1704" h="667" extrusionOk="0">
                <a:moveTo>
                  <a:pt x="1704" y="132"/>
                </a:moveTo>
                <a:cubicBezTo>
                  <a:pt x="1615" y="160"/>
                  <a:pt x="1529" y="181"/>
                  <a:pt x="1442" y="201"/>
                </a:cubicBezTo>
                <a:lnTo>
                  <a:pt x="1166" y="666"/>
                </a:lnTo>
                <a:lnTo>
                  <a:pt x="1166" y="666"/>
                </a:lnTo>
                <a:lnTo>
                  <a:pt x="1442" y="201"/>
                </a:lnTo>
                <a:cubicBezTo>
                  <a:pt x="1529" y="181"/>
                  <a:pt x="1615" y="160"/>
                  <a:pt x="1704" y="132"/>
                </a:cubicBez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"/>
          <p:cNvSpPr/>
          <p:nvPr/>
        </p:nvSpPr>
        <p:spPr>
          <a:xfrm>
            <a:off x="2805785" y="2155679"/>
            <a:ext cx="176166" cy="188796"/>
          </a:xfrm>
          <a:custGeom>
            <a:avLst/>
            <a:gdLst/>
            <a:ahLst/>
            <a:cxnLst/>
            <a:rect l="l" t="t" r="r" b="b"/>
            <a:pathLst>
              <a:path w="5593" h="5994" extrusionOk="0">
                <a:moveTo>
                  <a:pt x="1044" y="0"/>
                </a:moveTo>
                <a:cubicBezTo>
                  <a:pt x="403" y="1031"/>
                  <a:pt x="0" y="2228"/>
                  <a:pt x="0" y="3297"/>
                </a:cubicBezTo>
                <a:cubicBezTo>
                  <a:pt x="0" y="4297"/>
                  <a:pt x="352" y="4997"/>
                  <a:pt x="917" y="5328"/>
                </a:cubicBezTo>
                <a:lnTo>
                  <a:pt x="920" y="5328"/>
                </a:lnTo>
                <a:lnTo>
                  <a:pt x="2082" y="5993"/>
                </a:lnTo>
                <a:lnTo>
                  <a:pt x="2358" y="5528"/>
                </a:lnTo>
                <a:cubicBezTo>
                  <a:pt x="2445" y="5508"/>
                  <a:pt x="2531" y="5487"/>
                  <a:pt x="2620" y="5459"/>
                </a:cubicBezTo>
                <a:cubicBezTo>
                  <a:pt x="2827" y="5393"/>
                  <a:pt x="3037" y="5304"/>
                  <a:pt x="3258" y="5176"/>
                </a:cubicBezTo>
                <a:cubicBezTo>
                  <a:pt x="4186" y="4642"/>
                  <a:pt x="5020" y="3697"/>
                  <a:pt x="5592" y="2624"/>
                </a:cubicBezTo>
                <a:lnTo>
                  <a:pt x="10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"/>
          <p:cNvSpPr/>
          <p:nvPr/>
        </p:nvSpPr>
        <p:spPr>
          <a:xfrm>
            <a:off x="2906765" y="2076621"/>
            <a:ext cx="27277" cy="10552"/>
          </a:xfrm>
          <a:custGeom>
            <a:avLst/>
            <a:gdLst/>
            <a:ahLst/>
            <a:cxnLst/>
            <a:rect l="l" t="t" r="r" b="b"/>
            <a:pathLst>
              <a:path w="866" h="335" extrusionOk="0">
                <a:moveTo>
                  <a:pt x="862" y="0"/>
                </a:moveTo>
                <a:cubicBezTo>
                  <a:pt x="587" y="59"/>
                  <a:pt x="300" y="169"/>
                  <a:pt x="1" y="335"/>
                </a:cubicBezTo>
                <a:cubicBezTo>
                  <a:pt x="300" y="169"/>
                  <a:pt x="587" y="59"/>
                  <a:pt x="862" y="0"/>
                </a:cubicBezTo>
                <a:close/>
                <a:moveTo>
                  <a:pt x="865" y="0"/>
                </a:moveTo>
                <a:lnTo>
                  <a:pt x="86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"/>
          <p:cNvSpPr/>
          <p:nvPr/>
        </p:nvSpPr>
        <p:spPr>
          <a:xfrm>
            <a:off x="2973981" y="2081283"/>
            <a:ext cx="40758" cy="31403"/>
          </a:xfrm>
          <a:custGeom>
            <a:avLst/>
            <a:gdLst/>
            <a:ahLst/>
            <a:cxnLst/>
            <a:rect l="l" t="t" r="r" b="b"/>
            <a:pathLst>
              <a:path w="1294" h="997" extrusionOk="0">
                <a:moveTo>
                  <a:pt x="18" y="8"/>
                </a:moveTo>
                <a:lnTo>
                  <a:pt x="14" y="8"/>
                </a:lnTo>
                <a:lnTo>
                  <a:pt x="18" y="8"/>
                </a:lnTo>
                <a:lnTo>
                  <a:pt x="1293" y="745"/>
                </a:lnTo>
                <a:lnTo>
                  <a:pt x="1142" y="997"/>
                </a:lnTo>
                <a:lnTo>
                  <a:pt x="1293" y="745"/>
                </a:lnTo>
                <a:lnTo>
                  <a:pt x="18" y="8"/>
                </a:lnTo>
                <a:close/>
                <a:moveTo>
                  <a:pt x="4" y="1"/>
                </a:moveTo>
                <a:lnTo>
                  <a:pt x="1" y="1"/>
                </a:lnTo>
                <a:lnTo>
                  <a:pt x="1" y="1"/>
                </a:lnTo>
                <a:lnTo>
                  <a:pt x="4" y="1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"/>
          <p:cNvSpPr/>
          <p:nvPr/>
        </p:nvSpPr>
        <p:spPr>
          <a:xfrm>
            <a:off x="2848117" y="2088559"/>
            <a:ext cx="56192" cy="53042"/>
          </a:xfrm>
          <a:custGeom>
            <a:avLst/>
            <a:gdLst/>
            <a:ahLst/>
            <a:cxnLst/>
            <a:rect l="l" t="t" r="r" b="b"/>
            <a:pathLst>
              <a:path w="1784" h="1684" extrusionOk="0">
                <a:moveTo>
                  <a:pt x="1783" y="0"/>
                </a:moveTo>
                <a:cubicBezTo>
                  <a:pt x="1121" y="387"/>
                  <a:pt x="504" y="984"/>
                  <a:pt x="1" y="1684"/>
                </a:cubicBezTo>
                <a:cubicBezTo>
                  <a:pt x="504" y="984"/>
                  <a:pt x="1121" y="387"/>
                  <a:pt x="1783" y="0"/>
                </a:cubicBezTo>
                <a:close/>
                <a:moveTo>
                  <a:pt x="1783" y="0"/>
                </a:moveTo>
                <a:lnTo>
                  <a:pt x="178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"/>
          <p:cNvSpPr/>
          <p:nvPr/>
        </p:nvSpPr>
        <p:spPr>
          <a:xfrm>
            <a:off x="2990580" y="2147710"/>
            <a:ext cx="16662" cy="72948"/>
          </a:xfrm>
          <a:custGeom>
            <a:avLst/>
            <a:gdLst/>
            <a:ahLst/>
            <a:cxnLst/>
            <a:rect l="l" t="t" r="r" b="b"/>
            <a:pathLst>
              <a:path w="529" h="2316" extrusionOk="0">
                <a:moveTo>
                  <a:pt x="529" y="1"/>
                </a:moveTo>
                <a:lnTo>
                  <a:pt x="529" y="1"/>
                </a:lnTo>
                <a:cubicBezTo>
                  <a:pt x="529" y="745"/>
                  <a:pt x="332" y="1548"/>
                  <a:pt x="1" y="2316"/>
                </a:cubicBezTo>
                <a:cubicBezTo>
                  <a:pt x="335" y="1548"/>
                  <a:pt x="529" y="745"/>
                  <a:pt x="529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"/>
          <p:cNvSpPr/>
          <p:nvPr/>
        </p:nvSpPr>
        <p:spPr>
          <a:xfrm>
            <a:off x="2838668" y="2075015"/>
            <a:ext cx="176071" cy="163346"/>
          </a:xfrm>
          <a:custGeom>
            <a:avLst/>
            <a:gdLst/>
            <a:ahLst/>
            <a:cxnLst/>
            <a:rect l="l" t="t" r="r" b="b"/>
            <a:pathLst>
              <a:path w="5590" h="5186" extrusionOk="0">
                <a:moveTo>
                  <a:pt x="3490" y="0"/>
                </a:moveTo>
                <a:cubicBezTo>
                  <a:pt x="3342" y="0"/>
                  <a:pt x="3186" y="17"/>
                  <a:pt x="3027" y="51"/>
                </a:cubicBezTo>
                <a:lnTo>
                  <a:pt x="3024" y="51"/>
                </a:lnTo>
                <a:cubicBezTo>
                  <a:pt x="2749" y="110"/>
                  <a:pt x="2462" y="220"/>
                  <a:pt x="2163" y="386"/>
                </a:cubicBezTo>
                <a:cubicBezTo>
                  <a:pt x="2138" y="400"/>
                  <a:pt x="2117" y="414"/>
                  <a:pt x="2093" y="427"/>
                </a:cubicBezTo>
                <a:cubicBezTo>
                  <a:pt x="2090" y="427"/>
                  <a:pt x="2087" y="430"/>
                  <a:pt x="2083" y="430"/>
                </a:cubicBezTo>
                <a:cubicBezTo>
                  <a:pt x="1421" y="817"/>
                  <a:pt x="804" y="1414"/>
                  <a:pt x="301" y="2114"/>
                </a:cubicBezTo>
                <a:cubicBezTo>
                  <a:pt x="193" y="2258"/>
                  <a:pt x="94" y="2407"/>
                  <a:pt x="0" y="2561"/>
                </a:cubicBezTo>
                <a:lnTo>
                  <a:pt x="4548" y="5185"/>
                </a:lnTo>
                <a:cubicBezTo>
                  <a:pt x="4649" y="5003"/>
                  <a:pt x="4741" y="4813"/>
                  <a:pt x="4824" y="4624"/>
                </a:cubicBezTo>
                <a:cubicBezTo>
                  <a:pt x="5155" y="3855"/>
                  <a:pt x="5352" y="3051"/>
                  <a:pt x="5352" y="2306"/>
                </a:cubicBezTo>
                <a:cubicBezTo>
                  <a:pt x="5352" y="2023"/>
                  <a:pt x="5317" y="1775"/>
                  <a:pt x="5262" y="1544"/>
                </a:cubicBezTo>
                <a:cubicBezTo>
                  <a:pt x="5258" y="1531"/>
                  <a:pt x="5255" y="1517"/>
                  <a:pt x="5252" y="1503"/>
                </a:cubicBezTo>
                <a:lnTo>
                  <a:pt x="5438" y="1196"/>
                </a:lnTo>
                <a:lnTo>
                  <a:pt x="5589" y="944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297" y="200"/>
                </a:lnTo>
                <a:lnTo>
                  <a:pt x="4297" y="203"/>
                </a:lnTo>
                <a:cubicBezTo>
                  <a:pt x="4062" y="69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"/>
          <p:cNvSpPr/>
          <p:nvPr/>
        </p:nvSpPr>
        <p:spPr>
          <a:xfrm>
            <a:off x="2843991" y="2096811"/>
            <a:ext cx="197710" cy="255161"/>
          </a:xfrm>
          <a:custGeom>
            <a:avLst/>
            <a:gdLst/>
            <a:ahLst/>
            <a:cxnLst/>
            <a:rect l="l" t="t" r="r" b="b"/>
            <a:pathLst>
              <a:path w="6277" h="8101" extrusionOk="0">
                <a:moveTo>
                  <a:pt x="4539" y="0"/>
                </a:moveTo>
                <a:cubicBezTo>
                  <a:pt x="4117" y="0"/>
                  <a:pt x="3641" y="138"/>
                  <a:pt x="3138" y="429"/>
                </a:cubicBezTo>
                <a:cubicBezTo>
                  <a:pt x="1404" y="1428"/>
                  <a:pt x="0" y="3863"/>
                  <a:pt x="0" y="5862"/>
                </a:cubicBezTo>
                <a:cubicBezTo>
                  <a:pt x="0" y="7281"/>
                  <a:pt x="706" y="8101"/>
                  <a:pt x="1736" y="8101"/>
                </a:cubicBezTo>
                <a:cubicBezTo>
                  <a:pt x="2158" y="8101"/>
                  <a:pt x="2634" y="7963"/>
                  <a:pt x="3138" y="7673"/>
                </a:cubicBezTo>
                <a:cubicBezTo>
                  <a:pt x="4869" y="6673"/>
                  <a:pt x="6276" y="4242"/>
                  <a:pt x="6276" y="2242"/>
                </a:cubicBezTo>
                <a:cubicBezTo>
                  <a:pt x="6276" y="821"/>
                  <a:pt x="5568" y="0"/>
                  <a:pt x="453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"/>
          <p:cNvSpPr/>
          <p:nvPr/>
        </p:nvSpPr>
        <p:spPr>
          <a:xfrm>
            <a:off x="2913159" y="2155301"/>
            <a:ext cx="58365" cy="125203"/>
          </a:xfrm>
          <a:custGeom>
            <a:avLst/>
            <a:gdLst/>
            <a:ahLst/>
            <a:cxnLst/>
            <a:rect l="l" t="t" r="r" b="b"/>
            <a:pathLst>
              <a:path w="1853" h="3975" extrusionOk="0">
                <a:moveTo>
                  <a:pt x="1690" y="1"/>
                </a:moveTo>
                <a:cubicBezTo>
                  <a:pt x="1681" y="1"/>
                  <a:pt x="1672" y="3"/>
                  <a:pt x="1663" y="9"/>
                </a:cubicBezTo>
                <a:lnTo>
                  <a:pt x="177" y="868"/>
                </a:lnTo>
                <a:cubicBezTo>
                  <a:pt x="156" y="878"/>
                  <a:pt x="135" y="902"/>
                  <a:pt x="118" y="940"/>
                </a:cubicBezTo>
                <a:cubicBezTo>
                  <a:pt x="101" y="975"/>
                  <a:pt x="94" y="1009"/>
                  <a:pt x="94" y="1043"/>
                </a:cubicBezTo>
                <a:lnTo>
                  <a:pt x="94" y="1551"/>
                </a:lnTo>
                <a:cubicBezTo>
                  <a:pt x="94" y="1585"/>
                  <a:pt x="101" y="1613"/>
                  <a:pt x="118" y="1626"/>
                </a:cubicBezTo>
                <a:cubicBezTo>
                  <a:pt x="127" y="1635"/>
                  <a:pt x="137" y="1640"/>
                  <a:pt x="148" y="1640"/>
                </a:cubicBezTo>
                <a:cubicBezTo>
                  <a:pt x="157" y="1640"/>
                  <a:pt x="167" y="1636"/>
                  <a:pt x="177" y="1630"/>
                </a:cubicBezTo>
                <a:lnTo>
                  <a:pt x="987" y="1164"/>
                </a:lnTo>
                <a:lnTo>
                  <a:pt x="987" y="1164"/>
                </a:lnTo>
                <a:lnTo>
                  <a:pt x="659" y="1864"/>
                </a:lnTo>
                <a:cubicBezTo>
                  <a:pt x="646" y="1895"/>
                  <a:pt x="629" y="1930"/>
                  <a:pt x="614" y="1968"/>
                </a:cubicBezTo>
                <a:cubicBezTo>
                  <a:pt x="600" y="2003"/>
                  <a:pt x="594" y="2040"/>
                  <a:pt x="594" y="2075"/>
                </a:cubicBezTo>
                <a:lnTo>
                  <a:pt x="594" y="2485"/>
                </a:lnTo>
                <a:cubicBezTo>
                  <a:pt x="594" y="2520"/>
                  <a:pt x="600" y="2547"/>
                  <a:pt x="618" y="2561"/>
                </a:cubicBezTo>
                <a:cubicBezTo>
                  <a:pt x="628" y="2571"/>
                  <a:pt x="639" y="2576"/>
                  <a:pt x="651" y="2576"/>
                </a:cubicBezTo>
                <a:cubicBezTo>
                  <a:pt x="659" y="2576"/>
                  <a:pt x="668" y="2574"/>
                  <a:pt x="677" y="2568"/>
                </a:cubicBezTo>
                <a:lnTo>
                  <a:pt x="936" y="2420"/>
                </a:lnTo>
                <a:cubicBezTo>
                  <a:pt x="1019" y="2370"/>
                  <a:pt x="1091" y="2348"/>
                  <a:pt x="1148" y="2348"/>
                </a:cubicBezTo>
                <a:cubicBezTo>
                  <a:pt x="1159" y="2348"/>
                  <a:pt x="1170" y="2349"/>
                  <a:pt x="1180" y="2350"/>
                </a:cubicBezTo>
                <a:cubicBezTo>
                  <a:pt x="1246" y="2364"/>
                  <a:pt x="1280" y="2426"/>
                  <a:pt x="1280" y="2540"/>
                </a:cubicBezTo>
                <a:cubicBezTo>
                  <a:pt x="1280" y="2650"/>
                  <a:pt x="1246" y="2751"/>
                  <a:pt x="1180" y="2840"/>
                </a:cubicBezTo>
                <a:cubicBezTo>
                  <a:pt x="1118" y="2929"/>
                  <a:pt x="1035" y="3002"/>
                  <a:pt x="936" y="3058"/>
                </a:cubicBezTo>
                <a:cubicBezTo>
                  <a:pt x="858" y="3102"/>
                  <a:pt x="796" y="3123"/>
                  <a:pt x="754" y="3123"/>
                </a:cubicBezTo>
                <a:cubicBezTo>
                  <a:pt x="751" y="3123"/>
                  <a:pt x="748" y="3123"/>
                  <a:pt x="745" y="3123"/>
                </a:cubicBezTo>
                <a:cubicBezTo>
                  <a:pt x="701" y="3120"/>
                  <a:pt x="662" y="3106"/>
                  <a:pt x="635" y="3088"/>
                </a:cubicBezTo>
                <a:cubicBezTo>
                  <a:pt x="608" y="3068"/>
                  <a:pt x="584" y="3050"/>
                  <a:pt x="559" y="3033"/>
                </a:cubicBezTo>
                <a:cubicBezTo>
                  <a:pt x="549" y="3026"/>
                  <a:pt x="539" y="3023"/>
                  <a:pt x="527" y="3023"/>
                </a:cubicBezTo>
                <a:cubicBezTo>
                  <a:pt x="508" y="3023"/>
                  <a:pt x="487" y="3030"/>
                  <a:pt x="460" y="3047"/>
                </a:cubicBezTo>
                <a:lnTo>
                  <a:pt x="70" y="3271"/>
                </a:lnTo>
                <a:cubicBezTo>
                  <a:pt x="49" y="3281"/>
                  <a:pt x="35" y="3302"/>
                  <a:pt x="21" y="3330"/>
                </a:cubicBezTo>
                <a:cubicBezTo>
                  <a:pt x="8" y="3357"/>
                  <a:pt x="0" y="3389"/>
                  <a:pt x="0" y="3416"/>
                </a:cubicBezTo>
                <a:cubicBezTo>
                  <a:pt x="0" y="3533"/>
                  <a:pt x="25" y="3637"/>
                  <a:pt x="67" y="3723"/>
                </a:cubicBezTo>
                <a:cubicBezTo>
                  <a:pt x="111" y="3812"/>
                  <a:pt x="170" y="3878"/>
                  <a:pt x="249" y="3922"/>
                </a:cubicBezTo>
                <a:cubicBezTo>
                  <a:pt x="312" y="3959"/>
                  <a:pt x="386" y="3974"/>
                  <a:pt x="470" y="3974"/>
                </a:cubicBezTo>
                <a:cubicBezTo>
                  <a:pt x="492" y="3974"/>
                  <a:pt x="515" y="3973"/>
                  <a:pt x="538" y="3971"/>
                </a:cubicBezTo>
                <a:cubicBezTo>
                  <a:pt x="653" y="3957"/>
                  <a:pt x="787" y="3909"/>
                  <a:pt x="936" y="3823"/>
                </a:cubicBezTo>
                <a:cubicBezTo>
                  <a:pt x="1225" y="3658"/>
                  <a:pt x="1449" y="3433"/>
                  <a:pt x="1611" y="3161"/>
                </a:cubicBezTo>
                <a:cubicBezTo>
                  <a:pt x="1773" y="2885"/>
                  <a:pt x="1852" y="2568"/>
                  <a:pt x="1852" y="2209"/>
                </a:cubicBezTo>
                <a:cubicBezTo>
                  <a:pt x="1852" y="1957"/>
                  <a:pt x="1804" y="1788"/>
                  <a:pt x="1701" y="1696"/>
                </a:cubicBezTo>
                <a:cubicBezTo>
                  <a:pt x="1624" y="1624"/>
                  <a:pt x="1529" y="1589"/>
                  <a:pt x="1416" y="1589"/>
                </a:cubicBezTo>
                <a:cubicBezTo>
                  <a:pt x="1382" y="1589"/>
                  <a:pt x="1346" y="1592"/>
                  <a:pt x="1308" y="1599"/>
                </a:cubicBezTo>
                <a:lnTo>
                  <a:pt x="1684" y="798"/>
                </a:lnTo>
                <a:cubicBezTo>
                  <a:pt x="1697" y="774"/>
                  <a:pt x="1708" y="744"/>
                  <a:pt x="1725" y="706"/>
                </a:cubicBezTo>
                <a:cubicBezTo>
                  <a:pt x="1738" y="668"/>
                  <a:pt x="1746" y="633"/>
                  <a:pt x="1746" y="596"/>
                </a:cubicBezTo>
                <a:lnTo>
                  <a:pt x="1746" y="92"/>
                </a:lnTo>
                <a:cubicBezTo>
                  <a:pt x="1746" y="54"/>
                  <a:pt x="1738" y="30"/>
                  <a:pt x="1722" y="12"/>
                </a:cubicBezTo>
                <a:cubicBezTo>
                  <a:pt x="1712" y="5"/>
                  <a:pt x="1701" y="1"/>
                  <a:pt x="169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"/>
          <p:cNvSpPr/>
          <p:nvPr/>
        </p:nvSpPr>
        <p:spPr>
          <a:xfrm>
            <a:off x="1817935" y="1556350"/>
            <a:ext cx="1387181" cy="1555662"/>
          </a:xfrm>
          <a:custGeom>
            <a:avLst/>
            <a:gdLst/>
            <a:ahLst/>
            <a:cxnLst/>
            <a:rect l="l" t="t" r="r" b="b"/>
            <a:pathLst>
              <a:path w="44041" h="49390" extrusionOk="0">
                <a:moveTo>
                  <a:pt x="34169" y="0"/>
                </a:moveTo>
                <a:cubicBezTo>
                  <a:pt x="32539" y="0"/>
                  <a:pt x="30698" y="532"/>
                  <a:pt x="28752" y="1654"/>
                </a:cubicBezTo>
                <a:cubicBezTo>
                  <a:pt x="22049" y="5519"/>
                  <a:pt x="16619" y="14932"/>
                  <a:pt x="16619" y="22674"/>
                </a:cubicBezTo>
                <a:cubicBezTo>
                  <a:pt x="16619" y="30418"/>
                  <a:pt x="11181" y="39834"/>
                  <a:pt x="4482" y="43703"/>
                </a:cubicBezTo>
                <a:cubicBezTo>
                  <a:pt x="2896" y="44616"/>
                  <a:pt x="1386" y="45141"/>
                  <a:pt x="0" y="45302"/>
                </a:cubicBezTo>
                <a:cubicBezTo>
                  <a:pt x="586" y="46720"/>
                  <a:pt x="1469" y="47796"/>
                  <a:pt x="2582" y="48485"/>
                </a:cubicBezTo>
                <a:lnTo>
                  <a:pt x="2699" y="48558"/>
                </a:lnTo>
                <a:cubicBezTo>
                  <a:pt x="3628" y="49105"/>
                  <a:pt x="4709" y="49390"/>
                  <a:pt x="5902" y="49390"/>
                </a:cubicBezTo>
                <a:cubicBezTo>
                  <a:pt x="7534" y="49390"/>
                  <a:pt x="9375" y="48857"/>
                  <a:pt x="11323" y="47734"/>
                </a:cubicBezTo>
                <a:cubicBezTo>
                  <a:pt x="18023" y="43865"/>
                  <a:pt x="23456" y="34448"/>
                  <a:pt x="23456" y="26704"/>
                </a:cubicBezTo>
                <a:cubicBezTo>
                  <a:pt x="23456" y="18963"/>
                  <a:pt x="28890" y="9550"/>
                  <a:pt x="35593" y="5684"/>
                </a:cubicBezTo>
                <a:cubicBezTo>
                  <a:pt x="37180" y="4771"/>
                  <a:pt x="38690" y="4247"/>
                  <a:pt x="40076" y="4085"/>
                </a:cubicBezTo>
                <a:cubicBezTo>
                  <a:pt x="40392" y="4048"/>
                  <a:pt x="40701" y="4030"/>
                  <a:pt x="41004" y="4030"/>
                </a:cubicBezTo>
                <a:cubicBezTo>
                  <a:pt x="42126" y="4030"/>
                  <a:pt x="43150" y="4280"/>
                  <a:pt x="44041" y="4761"/>
                </a:cubicBezTo>
                <a:lnTo>
                  <a:pt x="37507" y="910"/>
                </a:lnTo>
                <a:lnTo>
                  <a:pt x="37390" y="843"/>
                </a:lnTo>
                <a:cubicBezTo>
                  <a:pt x="36458" y="289"/>
                  <a:pt x="35371" y="0"/>
                  <a:pt x="341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"/>
          <p:cNvSpPr/>
          <p:nvPr/>
        </p:nvSpPr>
        <p:spPr>
          <a:xfrm>
            <a:off x="1672386" y="2041344"/>
            <a:ext cx="841267" cy="1006786"/>
          </a:xfrm>
          <a:custGeom>
            <a:avLst/>
            <a:gdLst/>
            <a:ahLst/>
            <a:cxnLst/>
            <a:rect l="l" t="t" r="r" b="b"/>
            <a:pathLst>
              <a:path w="26709" h="31964" extrusionOk="0">
                <a:moveTo>
                  <a:pt x="15482" y="9857"/>
                </a:moveTo>
                <a:cubicBezTo>
                  <a:pt x="15737" y="10423"/>
                  <a:pt x="15858" y="11095"/>
                  <a:pt x="15850" y="11827"/>
                </a:cubicBezTo>
                <a:cubicBezTo>
                  <a:pt x="16054" y="11709"/>
                  <a:pt x="16261" y="11603"/>
                  <a:pt x="16461" y="11517"/>
                </a:cubicBezTo>
                <a:cubicBezTo>
                  <a:pt x="16482" y="11724"/>
                  <a:pt x="16488" y="11944"/>
                  <a:pt x="16488" y="12175"/>
                </a:cubicBezTo>
                <a:cubicBezTo>
                  <a:pt x="16488" y="15274"/>
                  <a:pt x="14316" y="19036"/>
                  <a:pt x="11634" y="20585"/>
                </a:cubicBezTo>
                <a:cubicBezTo>
                  <a:pt x="11441" y="20698"/>
                  <a:pt x="11244" y="20798"/>
                  <a:pt x="11062" y="20884"/>
                </a:cubicBezTo>
                <a:cubicBezTo>
                  <a:pt x="11034" y="20657"/>
                  <a:pt x="11020" y="20422"/>
                  <a:pt x="11024" y="20181"/>
                </a:cubicBezTo>
                <a:lnTo>
                  <a:pt x="11024" y="20181"/>
                </a:lnTo>
                <a:cubicBezTo>
                  <a:pt x="10255" y="20630"/>
                  <a:pt x="9501" y="20857"/>
                  <a:pt x="8824" y="20857"/>
                </a:cubicBezTo>
                <a:cubicBezTo>
                  <a:pt x="7815" y="20857"/>
                  <a:pt x="6977" y="20353"/>
                  <a:pt x="6510" y="19326"/>
                </a:cubicBezTo>
                <a:lnTo>
                  <a:pt x="15482" y="9857"/>
                </a:lnTo>
                <a:close/>
                <a:moveTo>
                  <a:pt x="16551" y="1"/>
                </a:moveTo>
                <a:cubicBezTo>
                  <a:pt x="16535" y="1"/>
                  <a:pt x="16519" y="2"/>
                  <a:pt x="16503" y="3"/>
                </a:cubicBezTo>
                <a:lnTo>
                  <a:pt x="14089" y="242"/>
                </a:lnTo>
                <a:cubicBezTo>
                  <a:pt x="13861" y="266"/>
                  <a:pt x="13627" y="431"/>
                  <a:pt x="13558" y="610"/>
                </a:cubicBezTo>
                <a:lnTo>
                  <a:pt x="12251" y="4124"/>
                </a:lnTo>
                <a:cubicBezTo>
                  <a:pt x="12179" y="4306"/>
                  <a:pt x="11945" y="4527"/>
                  <a:pt x="11720" y="4634"/>
                </a:cubicBezTo>
                <a:cubicBezTo>
                  <a:pt x="11465" y="4755"/>
                  <a:pt x="11210" y="4889"/>
                  <a:pt x="10952" y="5037"/>
                </a:cubicBezTo>
                <a:lnTo>
                  <a:pt x="8417" y="3572"/>
                </a:lnTo>
                <a:cubicBezTo>
                  <a:pt x="8385" y="3551"/>
                  <a:pt x="8348" y="3540"/>
                  <a:pt x="8307" y="3540"/>
                </a:cubicBezTo>
                <a:cubicBezTo>
                  <a:pt x="8218" y="3540"/>
                  <a:pt x="8114" y="3591"/>
                  <a:pt x="8024" y="3686"/>
                </a:cubicBezTo>
                <a:lnTo>
                  <a:pt x="5372" y="6489"/>
                </a:lnTo>
                <a:cubicBezTo>
                  <a:pt x="5210" y="6655"/>
                  <a:pt x="5121" y="6916"/>
                  <a:pt x="5166" y="7072"/>
                </a:cubicBezTo>
                <a:lnTo>
                  <a:pt x="5904" y="9572"/>
                </a:lnTo>
                <a:cubicBezTo>
                  <a:pt x="5948" y="9727"/>
                  <a:pt x="5886" y="9996"/>
                  <a:pt x="5769" y="10172"/>
                </a:cubicBezTo>
                <a:cubicBezTo>
                  <a:pt x="5317" y="10858"/>
                  <a:pt x="4906" y="11571"/>
                  <a:pt x="4548" y="12292"/>
                </a:cubicBezTo>
                <a:cubicBezTo>
                  <a:pt x="4459" y="12475"/>
                  <a:pt x="4203" y="12664"/>
                  <a:pt x="3972" y="12720"/>
                </a:cubicBezTo>
                <a:lnTo>
                  <a:pt x="1700" y="13268"/>
                </a:lnTo>
                <a:cubicBezTo>
                  <a:pt x="1472" y="13323"/>
                  <a:pt x="1241" y="13516"/>
                  <a:pt x="1187" y="13696"/>
                </a:cubicBezTo>
                <a:lnTo>
                  <a:pt x="45" y="17543"/>
                </a:lnTo>
                <a:cubicBezTo>
                  <a:pt x="11" y="17654"/>
                  <a:pt x="49" y="17760"/>
                  <a:pt x="132" y="17822"/>
                </a:cubicBezTo>
                <a:cubicBezTo>
                  <a:pt x="183" y="17860"/>
                  <a:pt x="2704" y="19312"/>
                  <a:pt x="2704" y="19312"/>
                </a:cubicBezTo>
                <a:cubicBezTo>
                  <a:pt x="2700" y="19664"/>
                  <a:pt x="2714" y="20009"/>
                  <a:pt x="2745" y="20343"/>
                </a:cubicBezTo>
                <a:cubicBezTo>
                  <a:pt x="2762" y="20509"/>
                  <a:pt x="2666" y="20781"/>
                  <a:pt x="2521" y="20957"/>
                </a:cubicBezTo>
                <a:lnTo>
                  <a:pt x="207" y="23757"/>
                </a:lnTo>
                <a:cubicBezTo>
                  <a:pt x="66" y="23933"/>
                  <a:pt x="0" y="24188"/>
                  <a:pt x="66" y="24333"/>
                </a:cubicBezTo>
                <a:lnTo>
                  <a:pt x="1166" y="26764"/>
                </a:lnTo>
                <a:cubicBezTo>
                  <a:pt x="1183" y="26798"/>
                  <a:pt x="1207" y="26826"/>
                  <a:pt x="1235" y="26842"/>
                </a:cubicBezTo>
                <a:cubicBezTo>
                  <a:pt x="1324" y="26895"/>
                  <a:pt x="5941" y="29567"/>
                  <a:pt x="6114" y="29667"/>
                </a:cubicBezTo>
                <a:lnTo>
                  <a:pt x="6117" y="29667"/>
                </a:lnTo>
                <a:lnTo>
                  <a:pt x="6117" y="29670"/>
                </a:lnTo>
                <a:lnTo>
                  <a:pt x="6124" y="29670"/>
                </a:lnTo>
                <a:cubicBezTo>
                  <a:pt x="6127" y="29667"/>
                  <a:pt x="6135" y="29656"/>
                  <a:pt x="6138" y="29649"/>
                </a:cubicBezTo>
                <a:cubicBezTo>
                  <a:pt x="6162" y="29663"/>
                  <a:pt x="6186" y="29673"/>
                  <a:pt x="6210" y="29691"/>
                </a:cubicBezTo>
                <a:lnTo>
                  <a:pt x="6214" y="29691"/>
                </a:lnTo>
                <a:cubicBezTo>
                  <a:pt x="7593" y="30491"/>
                  <a:pt x="9983" y="31874"/>
                  <a:pt x="10134" y="31960"/>
                </a:cubicBezTo>
                <a:cubicBezTo>
                  <a:pt x="10137" y="31963"/>
                  <a:pt x="10137" y="31963"/>
                  <a:pt x="10141" y="31963"/>
                </a:cubicBezTo>
                <a:cubicBezTo>
                  <a:pt x="10210" y="31785"/>
                  <a:pt x="12167" y="23666"/>
                  <a:pt x="12283" y="23666"/>
                </a:cubicBezTo>
                <a:cubicBezTo>
                  <a:pt x="12284" y="23666"/>
                  <a:pt x="12285" y="23666"/>
                  <a:pt x="12286" y="23667"/>
                </a:cubicBezTo>
                <a:lnTo>
                  <a:pt x="13523" y="25556"/>
                </a:lnTo>
                <a:cubicBezTo>
                  <a:pt x="13538" y="25574"/>
                  <a:pt x="13547" y="25588"/>
                  <a:pt x="13562" y="25598"/>
                </a:cubicBezTo>
                <a:lnTo>
                  <a:pt x="15920" y="26971"/>
                </a:lnTo>
                <a:lnTo>
                  <a:pt x="18468" y="28443"/>
                </a:lnTo>
                <a:lnTo>
                  <a:pt x="18465" y="28440"/>
                </a:lnTo>
                <a:lnTo>
                  <a:pt x="16623" y="22692"/>
                </a:lnTo>
                <a:lnTo>
                  <a:pt x="16623" y="22692"/>
                </a:lnTo>
                <a:cubicBezTo>
                  <a:pt x="16686" y="22713"/>
                  <a:pt x="16752" y="22724"/>
                  <a:pt x="16820" y="22724"/>
                </a:cubicBezTo>
                <a:cubicBezTo>
                  <a:pt x="18529" y="22724"/>
                  <a:pt x="21913" y="16234"/>
                  <a:pt x="20806" y="15485"/>
                </a:cubicBezTo>
                <a:lnTo>
                  <a:pt x="26708" y="14161"/>
                </a:lnTo>
                <a:cubicBezTo>
                  <a:pt x="26705" y="14161"/>
                  <a:pt x="26702" y="14157"/>
                  <a:pt x="26695" y="14154"/>
                </a:cubicBezTo>
                <a:cubicBezTo>
                  <a:pt x="26554" y="14075"/>
                  <a:pt x="25346" y="13374"/>
                  <a:pt x="24171" y="12696"/>
                </a:cubicBezTo>
                <a:cubicBezTo>
                  <a:pt x="23013" y="12023"/>
                  <a:pt x="21878" y="11368"/>
                  <a:pt x="21829" y="11340"/>
                </a:cubicBezTo>
                <a:cubicBezTo>
                  <a:pt x="21785" y="11310"/>
                  <a:pt x="21730" y="11296"/>
                  <a:pt x="21664" y="11292"/>
                </a:cubicBezTo>
                <a:lnTo>
                  <a:pt x="19592" y="11175"/>
                </a:lnTo>
                <a:cubicBezTo>
                  <a:pt x="19381" y="11161"/>
                  <a:pt x="19227" y="11013"/>
                  <a:pt x="19243" y="10837"/>
                </a:cubicBezTo>
                <a:cubicBezTo>
                  <a:pt x="19302" y="10144"/>
                  <a:pt x="19305" y="9472"/>
                  <a:pt x="19247" y="8840"/>
                </a:cubicBezTo>
                <a:cubicBezTo>
                  <a:pt x="19230" y="8672"/>
                  <a:pt x="19330" y="8399"/>
                  <a:pt x="19471" y="8227"/>
                </a:cubicBezTo>
                <a:lnTo>
                  <a:pt x="22788" y="7958"/>
                </a:lnTo>
                <a:cubicBezTo>
                  <a:pt x="22930" y="7785"/>
                  <a:pt x="25643" y="5169"/>
                  <a:pt x="25643" y="5169"/>
                </a:cubicBezTo>
                <a:cubicBezTo>
                  <a:pt x="25636" y="5165"/>
                  <a:pt x="25633" y="5165"/>
                  <a:pt x="25626" y="5161"/>
                </a:cubicBezTo>
                <a:cubicBezTo>
                  <a:pt x="25343" y="4996"/>
                  <a:pt x="20785" y="2355"/>
                  <a:pt x="20758" y="2338"/>
                </a:cubicBezTo>
                <a:cubicBezTo>
                  <a:pt x="20730" y="2324"/>
                  <a:pt x="20696" y="2320"/>
                  <a:pt x="20664" y="2320"/>
                </a:cubicBezTo>
                <a:cubicBezTo>
                  <a:pt x="19261" y="1510"/>
                  <a:pt x="16799" y="83"/>
                  <a:pt x="16744" y="48"/>
                </a:cubicBezTo>
                <a:cubicBezTo>
                  <a:pt x="16693" y="20"/>
                  <a:pt x="16627" y="1"/>
                  <a:pt x="165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"/>
          <p:cNvSpPr/>
          <p:nvPr/>
        </p:nvSpPr>
        <p:spPr>
          <a:xfrm>
            <a:off x="1673363" y="2798726"/>
            <a:ext cx="191725" cy="177173"/>
          </a:xfrm>
          <a:custGeom>
            <a:avLst/>
            <a:gdLst/>
            <a:ahLst/>
            <a:cxnLst/>
            <a:rect l="l" t="t" r="r" b="b"/>
            <a:pathLst>
              <a:path w="6087" h="5625" extrusionOk="0">
                <a:moveTo>
                  <a:pt x="31" y="0"/>
                </a:moveTo>
                <a:lnTo>
                  <a:pt x="31" y="0"/>
                </a:lnTo>
                <a:cubicBezTo>
                  <a:pt x="4" y="107"/>
                  <a:pt x="1" y="215"/>
                  <a:pt x="35" y="287"/>
                </a:cubicBezTo>
                <a:lnTo>
                  <a:pt x="1135" y="2718"/>
                </a:lnTo>
                <a:cubicBezTo>
                  <a:pt x="1152" y="2752"/>
                  <a:pt x="1176" y="2780"/>
                  <a:pt x="1207" y="2796"/>
                </a:cubicBezTo>
                <a:lnTo>
                  <a:pt x="1218" y="2804"/>
                </a:lnTo>
                <a:cubicBezTo>
                  <a:pt x="1452" y="2938"/>
                  <a:pt x="6086" y="5624"/>
                  <a:pt x="6086" y="5624"/>
                </a:cubicBezTo>
                <a:lnTo>
                  <a:pt x="5855" y="3362"/>
                </a:lnTo>
                <a:lnTo>
                  <a:pt x="3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"/>
          <p:cNvSpPr/>
          <p:nvPr/>
        </p:nvSpPr>
        <p:spPr>
          <a:xfrm>
            <a:off x="1672701" y="2468037"/>
            <a:ext cx="215632" cy="224294"/>
          </a:xfrm>
          <a:custGeom>
            <a:avLst/>
            <a:gdLst/>
            <a:ahLst/>
            <a:cxnLst/>
            <a:rect l="l" t="t" r="r" b="b"/>
            <a:pathLst>
              <a:path w="6846" h="7121" extrusionOk="0">
                <a:moveTo>
                  <a:pt x="1260" y="0"/>
                </a:moveTo>
                <a:cubicBezTo>
                  <a:pt x="1221" y="48"/>
                  <a:pt x="1193" y="101"/>
                  <a:pt x="1177" y="149"/>
                </a:cubicBezTo>
                <a:lnTo>
                  <a:pt x="35" y="3996"/>
                </a:lnTo>
                <a:cubicBezTo>
                  <a:pt x="1" y="4107"/>
                  <a:pt x="39" y="4210"/>
                  <a:pt x="122" y="4275"/>
                </a:cubicBezTo>
                <a:cubicBezTo>
                  <a:pt x="125" y="4280"/>
                  <a:pt x="138" y="4286"/>
                  <a:pt x="163" y="4300"/>
                </a:cubicBezTo>
                <a:lnTo>
                  <a:pt x="2680" y="5758"/>
                </a:lnTo>
                <a:cubicBezTo>
                  <a:pt x="2687" y="5762"/>
                  <a:pt x="2694" y="5765"/>
                  <a:pt x="2694" y="5765"/>
                </a:cubicBezTo>
                <a:lnTo>
                  <a:pt x="5031" y="7120"/>
                </a:lnTo>
                <a:lnTo>
                  <a:pt x="6845" y="3210"/>
                </a:lnTo>
                <a:lnTo>
                  <a:pt x="126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"/>
          <p:cNvSpPr/>
          <p:nvPr/>
        </p:nvSpPr>
        <p:spPr>
          <a:xfrm>
            <a:off x="1835605" y="2152876"/>
            <a:ext cx="255476" cy="191599"/>
          </a:xfrm>
          <a:custGeom>
            <a:avLst/>
            <a:gdLst/>
            <a:ahLst/>
            <a:cxnLst/>
            <a:rect l="l" t="t" r="r" b="b"/>
            <a:pathLst>
              <a:path w="8111" h="6083" extrusionOk="0">
                <a:moveTo>
                  <a:pt x="3123" y="1"/>
                </a:moveTo>
                <a:cubicBezTo>
                  <a:pt x="3035" y="1"/>
                  <a:pt x="2932" y="50"/>
                  <a:pt x="2842" y="145"/>
                </a:cubicBezTo>
                <a:lnTo>
                  <a:pt x="187" y="2948"/>
                </a:lnTo>
                <a:cubicBezTo>
                  <a:pt x="101" y="3041"/>
                  <a:pt x="35" y="3162"/>
                  <a:pt x="1" y="3279"/>
                </a:cubicBezTo>
                <a:lnTo>
                  <a:pt x="4887" y="6082"/>
                </a:lnTo>
                <a:lnTo>
                  <a:pt x="8111" y="2852"/>
                </a:lnTo>
                <a:lnTo>
                  <a:pt x="3232" y="31"/>
                </a:lnTo>
                <a:cubicBezTo>
                  <a:pt x="3200" y="11"/>
                  <a:pt x="3163" y="1"/>
                  <a:pt x="31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"/>
          <p:cNvSpPr/>
          <p:nvPr/>
        </p:nvSpPr>
        <p:spPr>
          <a:xfrm>
            <a:off x="2103427" y="2041344"/>
            <a:ext cx="251224" cy="129234"/>
          </a:xfrm>
          <a:custGeom>
            <a:avLst/>
            <a:gdLst/>
            <a:ahLst/>
            <a:cxnLst/>
            <a:rect l="l" t="t" r="r" b="b"/>
            <a:pathLst>
              <a:path w="7976" h="4103" extrusionOk="0">
                <a:moveTo>
                  <a:pt x="2873" y="0"/>
                </a:moveTo>
                <a:cubicBezTo>
                  <a:pt x="2856" y="0"/>
                  <a:pt x="2839" y="1"/>
                  <a:pt x="2821" y="3"/>
                </a:cubicBezTo>
                <a:lnTo>
                  <a:pt x="404" y="242"/>
                </a:lnTo>
                <a:cubicBezTo>
                  <a:pt x="256" y="258"/>
                  <a:pt x="104" y="334"/>
                  <a:pt x="1" y="434"/>
                </a:cubicBezTo>
                <a:lnTo>
                  <a:pt x="6352" y="4103"/>
                </a:lnTo>
                <a:lnTo>
                  <a:pt x="7975" y="3165"/>
                </a:lnTo>
                <a:lnTo>
                  <a:pt x="7927" y="2869"/>
                </a:lnTo>
                <a:cubicBezTo>
                  <a:pt x="7927" y="2869"/>
                  <a:pt x="3138" y="100"/>
                  <a:pt x="3059" y="48"/>
                </a:cubicBezTo>
                <a:cubicBezTo>
                  <a:pt x="3009" y="17"/>
                  <a:pt x="2945" y="0"/>
                  <a:pt x="28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"/>
          <p:cNvSpPr/>
          <p:nvPr/>
        </p:nvSpPr>
        <p:spPr>
          <a:xfrm>
            <a:off x="1825841" y="2130324"/>
            <a:ext cx="693008" cy="919192"/>
          </a:xfrm>
          <a:custGeom>
            <a:avLst/>
            <a:gdLst/>
            <a:ahLst/>
            <a:cxnLst/>
            <a:rect l="l" t="t" r="r" b="b"/>
            <a:pathLst>
              <a:path w="22002" h="29183" extrusionOk="0">
                <a:moveTo>
                  <a:pt x="13170" y="8326"/>
                </a:moveTo>
                <a:cubicBezTo>
                  <a:pt x="13215" y="8326"/>
                  <a:pt x="13259" y="8327"/>
                  <a:pt x="13303" y="8329"/>
                </a:cubicBezTo>
                <a:lnTo>
                  <a:pt x="13324" y="8329"/>
                </a:lnTo>
                <a:cubicBezTo>
                  <a:pt x="13351" y="8329"/>
                  <a:pt x="13378" y="8332"/>
                  <a:pt x="13406" y="8336"/>
                </a:cubicBezTo>
                <a:cubicBezTo>
                  <a:pt x="13440" y="8336"/>
                  <a:pt x="13468" y="8340"/>
                  <a:pt x="13496" y="8347"/>
                </a:cubicBezTo>
                <a:cubicBezTo>
                  <a:pt x="13527" y="8347"/>
                  <a:pt x="13558" y="8350"/>
                  <a:pt x="13589" y="8356"/>
                </a:cubicBezTo>
                <a:cubicBezTo>
                  <a:pt x="14413" y="8477"/>
                  <a:pt x="15089" y="8974"/>
                  <a:pt x="15488" y="9857"/>
                </a:cubicBezTo>
                <a:cubicBezTo>
                  <a:pt x="16516" y="12126"/>
                  <a:pt x="15340" y="16084"/>
                  <a:pt x="12861" y="18697"/>
                </a:cubicBezTo>
                <a:cubicBezTo>
                  <a:pt x="11827" y="19790"/>
                  <a:pt x="10724" y="20476"/>
                  <a:pt x="9721" y="20735"/>
                </a:cubicBezTo>
                <a:cubicBezTo>
                  <a:pt x="9675" y="20749"/>
                  <a:pt x="9630" y="20759"/>
                  <a:pt x="9586" y="20769"/>
                </a:cubicBezTo>
                <a:cubicBezTo>
                  <a:pt x="9551" y="20780"/>
                  <a:pt x="9520" y="20783"/>
                  <a:pt x="9489" y="20790"/>
                </a:cubicBezTo>
                <a:cubicBezTo>
                  <a:pt x="9420" y="20804"/>
                  <a:pt x="9348" y="20818"/>
                  <a:pt x="9275" y="20825"/>
                </a:cubicBezTo>
                <a:cubicBezTo>
                  <a:pt x="9189" y="20839"/>
                  <a:pt x="9107" y="20845"/>
                  <a:pt x="9027" y="20849"/>
                </a:cubicBezTo>
                <a:cubicBezTo>
                  <a:pt x="8976" y="20852"/>
                  <a:pt x="8924" y="20856"/>
                  <a:pt x="8872" y="20856"/>
                </a:cubicBezTo>
                <a:lnTo>
                  <a:pt x="8800" y="20856"/>
                </a:lnTo>
                <a:cubicBezTo>
                  <a:pt x="7807" y="20845"/>
                  <a:pt x="6979" y="20342"/>
                  <a:pt x="6521" y="19325"/>
                </a:cubicBezTo>
                <a:cubicBezTo>
                  <a:pt x="6348" y="18945"/>
                  <a:pt x="6241" y="18518"/>
                  <a:pt x="6190" y="18059"/>
                </a:cubicBezTo>
                <a:cubicBezTo>
                  <a:pt x="6162" y="17832"/>
                  <a:pt x="6148" y="17597"/>
                  <a:pt x="6152" y="17356"/>
                </a:cubicBezTo>
                <a:cubicBezTo>
                  <a:pt x="6166" y="15163"/>
                  <a:pt x="7293" y="12449"/>
                  <a:pt x="9148" y="10487"/>
                </a:cubicBezTo>
                <a:cubicBezTo>
                  <a:pt x="9748" y="9853"/>
                  <a:pt x="10369" y="9357"/>
                  <a:pt x="10978" y="9002"/>
                </a:cubicBezTo>
                <a:cubicBezTo>
                  <a:pt x="11182" y="8884"/>
                  <a:pt x="11389" y="8778"/>
                  <a:pt x="11589" y="8692"/>
                </a:cubicBezTo>
                <a:cubicBezTo>
                  <a:pt x="12142" y="8448"/>
                  <a:pt x="12676" y="8326"/>
                  <a:pt x="13170" y="8326"/>
                </a:cubicBezTo>
                <a:close/>
                <a:moveTo>
                  <a:pt x="16559" y="1"/>
                </a:moveTo>
                <a:cubicBezTo>
                  <a:pt x="16544" y="1"/>
                  <a:pt x="16528" y="1"/>
                  <a:pt x="16513" y="3"/>
                </a:cubicBezTo>
                <a:lnTo>
                  <a:pt x="14096" y="243"/>
                </a:lnTo>
                <a:cubicBezTo>
                  <a:pt x="13871" y="267"/>
                  <a:pt x="13634" y="430"/>
                  <a:pt x="13569" y="613"/>
                </a:cubicBezTo>
                <a:lnTo>
                  <a:pt x="12258" y="4126"/>
                </a:lnTo>
                <a:cubicBezTo>
                  <a:pt x="12192" y="4309"/>
                  <a:pt x="11951" y="4529"/>
                  <a:pt x="11731" y="4637"/>
                </a:cubicBezTo>
                <a:cubicBezTo>
                  <a:pt x="11234" y="4871"/>
                  <a:pt x="10738" y="5161"/>
                  <a:pt x="10234" y="5502"/>
                </a:cubicBezTo>
                <a:cubicBezTo>
                  <a:pt x="10128" y="5574"/>
                  <a:pt x="10015" y="5611"/>
                  <a:pt x="9919" y="5611"/>
                </a:cubicBezTo>
                <a:cubicBezTo>
                  <a:pt x="9831" y="5611"/>
                  <a:pt x="9758" y="5580"/>
                  <a:pt x="9716" y="5516"/>
                </a:cubicBezTo>
                <a:lnTo>
                  <a:pt x="8479" y="3626"/>
                </a:lnTo>
                <a:cubicBezTo>
                  <a:pt x="8441" y="3569"/>
                  <a:pt x="8384" y="3542"/>
                  <a:pt x="8318" y="3542"/>
                </a:cubicBezTo>
                <a:cubicBezTo>
                  <a:pt x="8229" y="3542"/>
                  <a:pt x="8124" y="3592"/>
                  <a:pt x="8031" y="3685"/>
                </a:cubicBezTo>
                <a:lnTo>
                  <a:pt x="5379" y="6491"/>
                </a:lnTo>
                <a:cubicBezTo>
                  <a:pt x="5221" y="6657"/>
                  <a:pt x="5128" y="6919"/>
                  <a:pt x="5173" y="7071"/>
                </a:cubicBezTo>
                <a:lnTo>
                  <a:pt x="5914" y="9574"/>
                </a:lnTo>
                <a:cubicBezTo>
                  <a:pt x="5959" y="9726"/>
                  <a:pt x="5897" y="9998"/>
                  <a:pt x="5779" y="10177"/>
                </a:cubicBezTo>
                <a:cubicBezTo>
                  <a:pt x="5324" y="10860"/>
                  <a:pt x="4917" y="11571"/>
                  <a:pt x="4559" y="12295"/>
                </a:cubicBezTo>
                <a:cubicBezTo>
                  <a:pt x="4466" y="12473"/>
                  <a:pt x="4210" y="12670"/>
                  <a:pt x="3983" y="12722"/>
                </a:cubicBezTo>
                <a:lnTo>
                  <a:pt x="1710" y="13270"/>
                </a:lnTo>
                <a:cubicBezTo>
                  <a:pt x="1479" y="13326"/>
                  <a:pt x="1252" y="13519"/>
                  <a:pt x="1197" y="13698"/>
                </a:cubicBezTo>
                <a:lnTo>
                  <a:pt x="55" y="17546"/>
                </a:lnTo>
                <a:cubicBezTo>
                  <a:pt x="1" y="17725"/>
                  <a:pt x="128" y="17880"/>
                  <a:pt x="335" y="17890"/>
                </a:cubicBezTo>
                <a:lnTo>
                  <a:pt x="2410" y="18008"/>
                </a:lnTo>
                <a:cubicBezTo>
                  <a:pt x="2621" y="18022"/>
                  <a:pt x="2773" y="18170"/>
                  <a:pt x="2759" y="18346"/>
                </a:cubicBezTo>
                <a:cubicBezTo>
                  <a:pt x="2697" y="19039"/>
                  <a:pt x="2697" y="19711"/>
                  <a:pt x="2755" y="20342"/>
                </a:cubicBezTo>
                <a:cubicBezTo>
                  <a:pt x="2773" y="20511"/>
                  <a:pt x="2673" y="20783"/>
                  <a:pt x="2531" y="20956"/>
                </a:cubicBezTo>
                <a:lnTo>
                  <a:pt x="217" y="23759"/>
                </a:lnTo>
                <a:cubicBezTo>
                  <a:pt x="73" y="23931"/>
                  <a:pt x="11" y="24190"/>
                  <a:pt x="76" y="24335"/>
                </a:cubicBezTo>
                <a:lnTo>
                  <a:pt x="1176" y="26762"/>
                </a:lnTo>
                <a:cubicBezTo>
                  <a:pt x="1190" y="26800"/>
                  <a:pt x="1214" y="26824"/>
                  <a:pt x="1242" y="26842"/>
                </a:cubicBezTo>
                <a:lnTo>
                  <a:pt x="1245" y="26842"/>
                </a:lnTo>
                <a:cubicBezTo>
                  <a:pt x="1245" y="26845"/>
                  <a:pt x="1248" y="26845"/>
                  <a:pt x="1252" y="26845"/>
                </a:cubicBezTo>
                <a:cubicBezTo>
                  <a:pt x="1280" y="26859"/>
                  <a:pt x="1307" y="26866"/>
                  <a:pt x="1338" y="26866"/>
                </a:cubicBezTo>
                <a:lnTo>
                  <a:pt x="1342" y="26866"/>
                </a:lnTo>
                <a:cubicBezTo>
                  <a:pt x="1421" y="26866"/>
                  <a:pt x="1517" y="26824"/>
                  <a:pt x="1611" y="26738"/>
                </a:cubicBezTo>
                <a:lnTo>
                  <a:pt x="4079" y="24480"/>
                </a:lnTo>
                <a:cubicBezTo>
                  <a:pt x="4189" y="24383"/>
                  <a:pt x="4321" y="24330"/>
                  <a:pt x="4437" y="24330"/>
                </a:cubicBezTo>
                <a:cubicBezTo>
                  <a:pt x="4507" y="24330"/>
                  <a:pt x="4571" y="24350"/>
                  <a:pt x="4621" y="24390"/>
                </a:cubicBezTo>
                <a:cubicBezTo>
                  <a:pt x="4942" y="24652"/>
                  <a:pt x="5297" y="24856"/>
                  <a:pt x="5676" y="25004"/>
                </a:cubicBezTo>
                <a:cubicBezTo>
                  <a:pt x="5848" y="25072"/>
                  <a:pt x="5965" y="25259"/>
                  <a:pt x="5924" y="25438"/>
                </a:cubicBezTo>
                <a:lnTo>
                  <a:pt x="5162" y="28896"/>
                </a:lnTo>
                <a:cubicBezTo>
                  <a:pt x="5141" y="29000"/>
                  <a:pt x="5183" y="29083"/>
                  <a:pt x="5262" y="29135"/>
                </a:cubicBezTo>
                <a:cubicBezTo>
                  <a:pt x="5265" y="29138"/>
                  <a:pt x="5265" y="29138"/>
                  <a:pt x="5269" y="29138"/>
                </a:cubicBezTo>
                <a:cubicBezTo>
                  <a:pt x="5316" y="29166"/>
                  <a:pt x="5377" y="29182"/>
                  <a:pt x="5445" y="29182"/>
                </a:cubicBezTo>
                <a:cubicBezTo>
                  <a:pt x="5462" y="29182"/>
                  <a:pt x="5479" y="29181"/>
                  <a:pt x="5496" y="29179"/>
                </a:cubicBezTo>
                <a:lnTo>
                  <a:pt x="7913" y="28941"/>
                </a:lnTo>
                <a:cubicBezTo>
                  <a:pt x="8138" y="28917"/>
                  <a:pt x="8376" y="28752"/>
                  <a:pt x="8441" y="28573"/>
                </a:cubicBezTo>
                <a:lnTo>
                  <a:pt x="9755" y="25059"/>
                </a:lnTo>
                <a:cubicBezTo>
                  <a:pt x="9820" y="24876"/>
                  <a:pt x="10058" y="24655"/>
                  <a:pt x="10283" y="24549"/>
                </a:cubicBezTo>
                <a:cubicBezTo>
                  <a:pt x="10534" y="24428"/>
                  <a:pt x="10792" y="24294"/>
                  <a:pt x="11048" y="24146"/>
                </a:cubicBezTo>
                <a:cubicBezTo>
                  <a:pt x="11289" y="24004"/>
                  <a:pt x="11534" y="23849"/>
                  <a:pt x="11779" y="23683"/>
                </a:cubicBezTo>
                <a:cubicBezTo>
                  <a:pt x="11883" y="23611"/>
                  <a:pt x="11996" y="23574"/>
                  <a:pt x="12092" y="23574"/>
                </a:cubicBezTo>
                <a:cubicBezTo>
                  <a:pt x="12180" y="23574"/>
                  <a:pt x="12253" y="23605"/>
                  <a:pt x="12293" y="23670"/>
                </a:cubicBezTo>
                <a:lnTo>
                  <a:pt x="13534" y="25559"/>
                </a:lnTo>
                <a:cubicBezTo>
                  <a:pt x="13548" y="25583"/>
                  <a:pt x="13569" y="25600"/>
                  <a:pt x="13593" y="25615"/>
                </a:cubicBezTo>
                <a:cubicBezTo>
                  <a:pt x="13622" y="25633"/>
                  <a:pt x="13657" y="25642"/>
                  <a:pt x="13694" y="25642"/>
                </a:cubicBezTo>
                <a:cubicBezTo>
                  <a:pt x="13782" y="25642"/>
                  <a:pt x="13885" y="25591"/>
                  <a:pt x="13975" y="25497"/>
                </a:cubicBezTo>
                <a:lnTo>
                  <a:pt x="16634" y="22693"/>
                </a:lnTo>
                <a:cubicBezTo>
                  <a:pt x="16788" y="22528"/>
                  <a:pt x="16882" y="22266"/>
                  <a:pt x="16837" y="22111"/>
                </a:cubicBezTo>
                <a:lnTo>
                  <a:pt x="16096" y="19611"/>
                </a:lnTo>
                <a:cubicBezTo>
                  <a:pt x="16051" y="19456"/>
                  <a:pt x="16117" y="19187"/>
                  <a:pt x="16233" y="19011"/>
                </a:cubicBezTo>
                <a:cubicBezTo>
                  <a:pt x="16688" y="18325"/>
                  <a:pt x="17092" y="17612"/>
                  <a:pt x="17451" y="16891"/>
                </a:cubicBezTo>
                <a:cubicBezTo>
                  <a:pt x="17544" y="16708"/>
                  <a:pt x="17799" y="16518"/>
                  <a:pt x="18030" y="16463"/>
                </a:cubicBezTo>
                <a:lnTo>
                  <a:pt x="20299" y="15915"/>
                </a:lnTo>
                <a:cubicBezTo>
                  <a:pt x="20530" y="15860"/>
                  <a:pt x="20761" y="15670"/>
                  <a:pt x="20813" y="15487"/>
                </a:cubicBezTo>
                <a:lnTo>
                  <a:pt x="21957" y="11639"/>
                </a:lnTo>
                <a:cubicBezTo>
                  <a:pt x="21992" y="11515"/>
                  <a:pt x="21943" y="11398"/>
                  <a:pt x="21836" y="11336"/>
                </a:cubicBezTo>
                <a:cubicBezTo>
                  <a:pt x="21833" y="11336"/>
                  <a:pt x="21830" y="11332"/>
                  <a:pt x="21823" y="11329"/>
                </a:cubicBezTo>
                <a:cubicBezTo>
                  <a:pt x="21782" y="11308"/>
                  <a:pt x="21730" y="11294"/>
                  <a:pt x="21674" y="11291"/>
                </a:cubicBezTo>
                <a:lnTo>
                  <a:pt x="19602" y="11174"/>
                </a:lnTo>
                <a:cubicBezTo>
                  <a:pt x="19392" y="11163"/>
                  <a:pt x="19237" y="11012"/>
                  <a:pt x="19250" y="10839"/>
                </a:cubicBezTo>
                <a:cubicBezTo>
                  <a:pt x="19282" y="10512"/>
                  <a:pt x="19299" y="10184"/>
                  <a:pt x="19299" y="9871"/>
                </a:cubicBezTo>
                <a:cubicBezTo>
                  <a:pt x="19302" y="9519"/>
                  <a:pt x="19288" y="9174"/>
                  <a:pt x="19254" y="8840"/>
                </a:cubicBezTo>
                <a:cubicBezTo>
                  <a:pt x="19240" y="8674"/>
                  <a:pt x="19336" y="8402"/>
                  <a:pt x="19481" y="8229"/>
                </a:cubicBezTo>
                <a:lnTo>
                  <a:pt x="21795" y="5426"/>
                </a:lnTo>
                <a:cubicBezTo>
                  <a:pt x="21940" y="5253"/>
                  <a:pt x="22002" y="4995"/>
                  <a:pt x="21936" y="4850"/>
                </a:cubicBezTo>
                <a:lnTo>
                  <a:pt x="20837" y="2419"/>
                </a:lnTo>
                <a:cubicBezTo>
                  <a:pt x="20823" y="2385"/>
                  <a:pt x="20799" y="2361"/>
                  <a:pt x="20771" y="2344"/>
                </a:cubicBezTo>
                <a:cubicBezTo>
                  <a:pt x="20764" y="2340"/>
                  <a:pt x="20761" y="2340"/>
                  <a:pt x="20754" y="2336"/>
                </a:cubicBezTo>
                <a:cubicBezTo>
                  <a:pt x="20730" y="2324"/>
                  <a:pt x="20702" y="2318"/>
                  <a:pt x="20672" y="2318"/>
                </a:cubicBezTo>
                <a:cubicBezTo>
                  <a:pt x="20592" y="2318"/>
                  <a:pt x="20495" y="2362"/>
                  <a:pt x="20402" y="2447"/>
                </a:cubicBezTo>
                <a:lnTo>
                  <a:pt x="17930" y="4702"/>
                </a:lnTo>
                <a:cubicBezTo>
                  <a:pt x="17822" y="4802"/>
                  <a:pt x="17692" y="4853"/>
                  <a:pt x="17577" y="4853"/>
                </a:cubicBezTo>
                <a:cubicBezTo>
                  <a:pt x="17505" y="4853"/>
                  <a:pt x="17439" y="4833"/>
                  <a:pt x="17388" y="4792"/>
                </a:cubicBezTo>
                <a:cubicBezTo>
                  <a:pt x="17068" y="4529"/>
                  <a:pt x="16716" y="4326"/>
                  <a:pt x="16333" y="4177"/>
                </a:cubicBezTo>
                <a:cubicBezTo>
                  <a:pt x="16165" y="4112"/>
                  <a:pt x="16047" y="3926"/>
                  <a:pt x="16085" y="3747"/>
                </a:cubicBezTo>
                <a:lnTo>
                  <a:pt x="16847" y="288"/>
                </a:lnTo>
                <a:cubicBezTo>
                  <a:pt x="16871" y="181"/>
                  <a:pt x="16827" y="95"/>
                  <a:pt x="16744" y="44"/>
                </a:cubicBezTo>
                <a:cubicBezTo>
                  <a:pt x="16693" y="15"/>
                  <a:pt x="16629" y="1"/>
                  <a:pt x="1655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"/>
          <p:cNvSpPr/>
          <p:nvPr/>
        </p:nvSpPr>
        <p:spPr>
          <a:xfrm>
            <a:off x="2326050" y="2114953"/>
            <a:ext cx="153960" cy="89201"/>
          </a:xfrm>
          <a:custGeom>
            <a:avLst/>
            <a:gdLst/>
            <a:ahLst/>
            <a:cxnLst/>
            <a:rect l="l" t="t" r="r" b="b"/>
            <a:pathLst>
              <a:path w="4888" h="2832" extrusionOk="0">
                <a:moveTo>
                  <a:pt x="1" y="1"/>
                </a:moveTo>
                <a:lnTo>
                  <a:pt x="4887" y="283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"/>
          <p:cNvSpPr/>
          <p:nvPr/>
        </p:nvSpPr>
        <p:spPr>
          <a:xfrm>
            <a:off x="2041283" y="2446304"/>
            <a:ext cx="208891" cy="269493"/>
          </a:xfrm>
          <a:custGeom>
            <a:avLst/>
            <a:gdLst/>
            <a:ahLst/>
            <a:cxnLst/>
            <a:rect l="l" t="t" r="r" b="b"/>
            <a:pathLst>
              <a:path w="6632" h="8556" extrusionOk="0">
                <a:moveTo>
                  <a:pt x="4537" y="0"/>
                </a:moveTo>
                <a:cubicBezTo>
                  <a:pt x="4115" y="0"/>
                  <a:pt x="3640" y="137"/>
                  <a:pt x="3136" y="428"/>
                </a:cubicBezTo>
                <a:cubicBezTo>
                  <a:pt x="1404" y="1428"/>
                  <a:pt x="1" y="3859"/>
                  <a:pt x="1" y="5859"/>
                </a:cubicBezTo>
                <a:cubicBezTo>
                  <a:pt x="1" y="6859"/>
                  <a:pt x="349" y="7559"/>
                  <a:pt x="915" y="7890"/>
                </a:cubicBezTo>
                <a:lnTo>
                  <a:pt x="919" y="7890"/>
                </a:lnTo>
                <a:lnTo>
                  <a:pt x="2080" y="8555"/>
                </a:lnTo>
                <a:lnTo>
                  <a:pt x="2359" y="8089"/>
                </a:lnTo>
                <a:cubicBezTo>
                  <a:pt x="2646" y="8024"/>
                  <a:pt x="2943" y="7920"/>
                  <a:pt x="3256" y="7742"/>
                </a:cubicBezTo>
                <a:cubicBezTo>
                  <a:pt x="4991" y="6738"/>
                  <a:pt x="6393" y="4307"/>
                  <a:pt x="6393" y="2307"/>
                </a:cubicBezTo>
                <a:cubicBezTo>
                  <a:pt x="6393" y="2011"/>
                  <a:pt x="6356" y="1749"/>
                  <a:pt x="6297" y="1504"/>
                </a:cubicBezTo>
                <a:lnTo>
                  <a:pt x="6632" y="945"/>
                </a:lnTo>
                <a:lnTo>
                  <a:pt x="5356" y="207"/>
                </a:lnTo>
                <a:lnTo>
                  <a:pt x="5343" y="200"/>
                </a:lnTo>
                <a:cubicBezTo>
                  <a:pt x="5106" y="69"/>
                  <a:pt x="4835" y="0"/>
                  <a:pt x="453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"/>
          <p:cNvSpPr/>
          <p:nvPr/>
        </p:nvSpPr>
        <p:spPr>
          <a:xfrm>
            <a:off x="2070103" y="2694785"/>
            <a:ext cx="53987" cy="21009"/>
          </a:xfrm>
          <a:custGeom>
            <a:avLst/>
            <a:gdLst/>
            <a:ahLst/>
            <a:cxnLst/>
            <a:rect l="l" t="t" r="r" b="b"/>
            <a:pathLst>
              <a:path w="1714" h="667" extrusionOk="0">
                <a:moveTo>
                  <a:pt x="1713" y="128"/>
                </a:moveTo>
                <a:cubicBezTo>
                  <a:pt x="1621" y="156"/>
                  <a:pt x="1531" y="180"/>
                  <a:pt x="1444" y="200"/>
                </a:cubicBezTo>
                <a:lnTo>
                  <a:pt x="1165" y="666"/>
                </a:lnTo>
                <a:lnTo>
                  <a:pt x="1165" y="666"/>
                </a:lnTo>
                <a:lnTo>
                  <a:pt x="1444" y="200"/>
                </a:lnTo>
                <a:cubicBezTo>
                  <a:pt x="1531" y="180"/>
                  <a:pt x="1621" y="156"/>
                  <a:pt x="1713" y="128"/>
                </a:cubicBezTo>
                <a:close/>
                <a:moveTo>
                  <a:pt x="0" y="1"/>
                </a:moveTo>
                <a:lnTo>
                  <a:pt x="0" y="1"/>
                </a:lnTo>
                <a:lnTo>
                  <a:pt x="4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"/>
          <p:cNvSpPr/>
          <p:nvPr/>
        </p:nvSpPr>
        <p:spPr>
          <a:xfrm>
            <a:off x="2041283" y="2527000"/>
            <a:ext cx="176229" cy="188796"/>
          </a:xfrm>
          <a:custGeom>
            <a:avLst/>
            <a:gdLst/>
            <a:ahLst/>
            <a:cxnLst/>
            <a:rect l="l" t="t" r="r" b="b"/>
            <a:pathLst>
              <a:path w="5595" h="5994" extrusionOk="0">
                <a:moveTo>
                  <a:pt x="1043" y="0"/>
                </a:moveTo>
                <a:cubicBezTo>
                  <a:pt x="405" y="1031"/>
                  <a:pt x="1" y="2228"/>
                  <a:pt x="1" y="3297"/>
                </a:cubicBezTo>
                <a:cubicBezTo>
                  <a:pt x="1" y="4297"/>
                  <a:pt x="349" y="4997"/>
                  <a:pt x="915" y="5328"/>
                </a:cubicBezTo>
                <a:lnTo>
                  <a:pt x="919" y="5328"/>
                </a:lnTo>
                <a:lnTo>
                  <a:pt x="2080" y="5993"/>
                </a:lnTo>
                <a:lnTo>
                  <a:pt x="2359" y="5527"/>
                </a:lnTo>
                <a:cubicBezTo>
                  <a:pt x="2446" y="5507"/>
                  <a:pt x="2536" y="5483"/>
                  <a:pt x="2628" y="5455"/>
                </a:cubicBezTo>
                <a:cubicBezTo>
                  <a:pt x="2832" y="5390"/>
                  <a:pt x="3042" y="5304"/>
                  <a:pt x="3260" y="5176"/>
                </a:cubicBezTo>
                <a:cubicBezTo>
                  <a:pt x="4184" y="4642"/>
                  <a:pt x="5018" y="3697"/>
                  <a:pt x="5594" y="2624"/>
                </a:cubicBezTo>
                <a:lnTo>
                  <a:pt x="10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"/>
          <p:cNvSpPr/>
          <p:nvPr/>
        </p:nvSpPr>
        <p:spPr>
          <a:xfrm>
            <a:off x="2143082" y="2448131"/>
            <a:ext cx="25104" cy="9922"/>
          </a:xfrm>
          <a:custGeom>
            <a:avLst/>
            <a:gdLst/>
            <a:ahLst/>
            <a:cxnLst/>
            <a:rect l="l" t="t" r="r" b="b"/>
            <a:pathLst>
              <a:path w="797" h="315" extrusionOk="0">
                <a:moveTo>
                  <a:pt x="796" y="1"/>
                </a:moveTo>
                <a:cubicBezTo>
                  <a:pt x="545" y="63"/>
                  <a:pt x="276" y="166"/>
                  <a:pt x="0" y="315"/>
                </a:cubicBezTo>
                <a:cubicBezTo>
                  <a:pt x="276" y="166"/>
                  <a:pt x="545" y="63"/>
                  <a:pt x="79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"/>
          <p:cNvSpPr/>
          <p:nvPr/>
        </p:nvSpPr>
        <p:spPr>
          <a:xfrm>
            <a:off x="2209541" y="2452603"/>
            <a:ext cx="40632" cy="31214"/>
          </a:xfrm>
          <a:custGeom>
            <a:avLst/>
            <a:gdLst/>
            <a:ahLst/>
            <a:cxnLst/>
            <a:rect l="l" t="t" r="r" b="b"/>
            <a:pathLst>
              <a:path w="1290" h="991" extrusionOk="0">
                <a:moveTo>
                  <a:pt x="14" y="7"/>
                </a:moveTo>
                <a:lnTo>
                  <a:pt x="14" y="7"/>
                </a:lnTo>
                <a:lnTo>
                  <a:pt x="14" y="7"/>
                </a:lnTo>
                <a:lnTo>
                  <a:pt x="1290" y="745"/>
                </a:lnTo>
                <a:lnTo>
                  <a:pt x="1142" y="990"/>
                </a:lnTo>
                <a:lnTo>
                  <a:pt x="1290" y="745"/>
                </a:lnTo>
                <a:lnTo>
                  <a:pt x="14" y="7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"/>
          <p:cNvSpPr/>
          <p:nvPr/>
        </p:nvSpPr>
        <p:spPr>
          <a:xfrm>
            <a:off x="2083332" y="2459879"/>
            <a:ext cx="56381" cy="53262"/>
          </a:xfrm>
          <a:custGeom>
            <a:avLst/>
            <a:gdLst/>
            <a:ahLst/>
            <a:cxnLst/>
            <a:rect l="l" t="t" r="r" b="b"/>
            <a:pathLst>
              <a:path w="1790" h="1691" extrusionOk="0">
                <a:moveTo>
                  <a:pt x="1790" y="0"/>
                </a:moveTo>
                <a:lnTo>
                  <a:pt x="1790" y="0"/>
                </a:lnTo>
                <a:cubicBezTo>
                  <a:pt x="1124" y="387"/>
                  <a:pt x="507" y="987"/>
                  <a:pt x="1" y="1690"/>
                </a:cubicBezTo>
                <a:cubicBezTo>
                  <a:pt x="507" y="987"/>
                  <a:pt x="1124" y="390"/>
                  <a:pt x="17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"/>
          <p:cNvSpPr/>
          <p:nvPr/>
        </p:nvSpPr>
        <p:spPr>
          <a:xfrm>
            <a:off x="2226140" y="2494841"/>
            <a:ext cx="16536" cy="96918"/>
          </a:xfrm>
          <a:custGeom>
            <a:avLst/>
            <a:gdLst/>
            <a:ahLst/>
            <a:cxnLst/>
            <a:rect l="l" t="t" r="r" b="b"/>
            <a:pathLst>
              <a:path w="525" h="3077" extrusionOk="0">
                <a:moveTo>
                  <a:pt x="435" y="1"/>
                </a:moveTo>
                <a:cubicBezTo>
                  <a:pt x="491" y="232"/>
                  <a:pt x="524" y="483"/>
                  <a:pt x="524" y="766"/>
                </a:cubicBezTo>
                <a:cubicBezTo>
                  <a:pt x="524" y="1508"/>
                  <a:pt x="332" y="2311"/>
                  <a:pt x="1" y="3077"/>
                </a:cubicBezTo>
                <a:cubicBezTo>
                  <a:pt x="332" y="2311"/>
                  <a:pt x="524" y="1508"/>
                  <a:pt x="524" y="766"/>
                </a:cubicBezTo>
                <a:cubicBezTo>
                  <a:pt x="524" y="483"/>
                  <a:pt x="491" y="232"/>
                  <a:pt x="435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"/>
          <p:cNvSpPr/>
          <p:nvPr/>
        </p:nvSpPr>
        <p:spPr>
          <a:xfrm>
            <a:off x="2074103" y="2446304"/>
            <a:ext cx="176071" cy="163378"/>
          </a:xfrm>
          <a:custGeom>
            <a:avLst/>
            <a:gdLst/>
            <a:ahLst/>
            <a:cxnLst/>
            <a:rect l="l" t="t" r="r" b="b"/>
            <a:pathLst>
              <a:path w="5590" h="5187" extrusionOk="0">
                <a:moveTo>
                  <a:pt x="3490" y="0"/>
                </a:moveTo>
                <a:cubicBezTo>
                  <a:pt x="3331" y="0"/>
                  <a:pt x="3163" y="21"/>
                  <a:pt x="2986" y="59"/>
                </a:cubicBezTo>
                <a:cubicBezTo>
                  <a:pt x="2735" y="121"/>
                  <a:pt x="2466" y="224"/>
                  <a:pt x="2190" y="373"/>
                </a:cubicBezTo>
                <a:cubicBezTo>
                  <a:pt x="2159" y="390"/>
                  <a:pt x="2128" y="407"/>
                  <a:pt x="2094" y="428"/>
                </a:cubicBezTo>
                <a:cubicBezTo>
                  <a:pt x="2090" y="428"/>
                  <a:pt x="2090" y="431"/>
                  <a:pt x="2087" y="431"/>
                </a:cubicBezTo>
                <a:lnTo>
                  <a:pt x="2083" y="431"/>
                </a:lnTo>
                <a:cubicBezTo>
                  <a:pt x="1417" y="821"/>
                  <a:pt x="800" y="1418"/>
                  <a:pt x="294" y="2121"/>
                </a:cubicBezTo>
                <a:cubicBezTo>
                  <a:pt x="194" y="2266"/>
                  <a:pt x="93" y="2411"/>
                  <a:pt x="1" y="2562"/>
                </a:cubicBezTo>
                <a:lnTo>
                  <a:pt x="4552" y="5186"/>
                </a:lnTo>
                <a:cubicBezTo>
                  <a:pt x="4652" y="5000"/>
                  <a:pt x="4745" y="4811"/>
                  <a:pt x="4828" y="4618"/>
                </a:cubicBezTo>
                <a:cubicBezTo>
                  <a:pt x="5159" y="3852"/>
                  <a:pt x="5351" y="3049"/>
                  <a:pt x="5351" y="2307"/>
                </a:cubicBezTo>
                <a:cubicBezTo>
                  <a:pt x="5351" y="2024"/>
                  <a:pt x="5318" y="1773"/>
                  <a:pt x="5262" y="1542"/>
                </a:cubicBezTo>
                <a:cubicBezTo>
                  <a:pt x="5259" y="1528"/>
                  <a:pt x="5259" y="1518"/>
                  <a:pt x="5255" y="1504"/>
                </a:cubicBezTo>
                <a:lnTo>
                  <a:pt x="5442" y="1190"/>
                </a:lnTo>
                <a:lnTo>
                  <a:pt x="5590" y="945"/>
                </a:lnTo>
                <a:lnTo>
                  <a:pt x="4314" y="207"/>
                </a:lnTo>
                <a:lnTo>
                  <a:pt x="4301" y="200"/>
                </a:lnTo>
                <a:lnTo>
                  <a:pt x="4301" y="204"/>
                </a:lnTo>
                <a:cubicBezTo>
                  <a:pt x="4062" y="70"/>
                  <a:pt x="3790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"/>
          <p:cNvSpPr/>
          <p:nvPr/>
        </p:nvSpPr>
        <p:spPr>
          <a:xfrm>
            <a:off x="2079426" y="2468100"/>
            <a:ext cx="197678" cy="255193"/>
          </a:xfrm>
          <a:custGeom>
            <a:avLst/>
            <a:gdLst/>
            <a:ahLst/>
            <a:cxnLst/>
            <a:rect l="l" t="t" r="r" b="b"/>
            <a:pathLst>
              <a:path w="6276" h="8102" extrusionOk="0">
                <a:moveTo>
                  <a:pt x="4540" y="1"/>
                </a:moveTo>
                <a:cubicBezTo>
                  <a:pt x="4118" y="1"/>
                  <a:pt x="3642" y="139"/>
                  <a:pt x="3138" y="430"/>
                </a:cubicBezTo>
                <a:cubicBezTo>
                  <a:pt x="1407" y="1429"/>
                  <a:pt x="1" y="3864"/>
                  <a:pt x="1" y="5863"/>
                </a:cubicBezTo>
                <a:cubicBezTo>
                  <a:pt x="1" y="7282"/>
                  <a:pt x="708" y="8102"/>
                  <a:pt x="1738" y="8102"/>
                </a:cubicBezTo>
                <a:cubicBezTo>
                  <a:pt x="2160" y="8102"/>
                  <a:pt x="2635" y="7964"/>
                  <a:pt x="3138" y="7674"/>
                </a:cubicBezTo>
                <a:cubicBezTo>
                  <a:pt x="4872" y="6673"/>
                  <a:pt x="6276" y="4243"/>
                  <a:pt x="6276" y="2243"/>
                </a:cubicBezTo>
                <a:cubicBezTo>
                  <a:pt x="6276" y="822"/>
                  <a:pt x="5569" y="1"/>
                  <a:pt x="4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"/>
          <p:cNvSpPr/>
          <p:nvPr/>
        </p:nvSpPr>
        <p:spPr>
          <a:xfrm>
            <a:off x="2149602" y="2532732"/>
            <a:ext cx="56916" cy="126021"/>
          </a:xfrm>
          <a:custGeom>
            <a:avLst/>
            <a:gdLst/>
            <a:ahLst/>
            <a:cxnLst/>
            <a:rect l="l" t="t" r="r" b="b"/>
            <a:pathLst>
              <a:path w="1807" h="4001" extrusionOk="0">
                <a:moveTo>
                  <a:pt x="1270" y="1"/>
                </a:moveTo>
                <a:cubicBezTo>
                  <a:pt x="1166" y="1"/>
                  <a:pt x="1050" y="39"/>
                  <a:pt x="920" y="115"/>
                </a:cubicBezTo>
                <a:cubicBezTo>
                  <a:pt x="776" y="198"/>
                  <a:pt x="648" y="305"/>
                  <a:pt x="541" y="432"/>
                </a:cubicBezTo>
                <a:cubicBezTo>
                  <a:pt x="435" y="563"/>
                  <a:pt x="348" y="701"/>
                  <a:pt x="276" y="849"/>
                </a:cubicBezTo>
                <a:cubicBezTo>
                  <a:pt x="203" y="1001"/>
                  <a:pt x="152" y="1153"/>
                  <a:pt x="117" y="1304"/>
                </a:cubicBezTo>
                <a:cubicBezTo>
                  <a:pt x="79" y="1456"/>
                  <a:pt x="62" y="1601"/>
                  <a:pt x="58" y="1736"/>
                </a:cubicBezTo>
                <a:cubicBezTo>
                  <a:pt x="58" y="1763"/>
                  <a:pt x="66" y="1784"/>
                  <a:pt x="79" y="1798"/>
                </a:cubicBezTo>
                <a:cubicBezTo>
                  <a:pt x="86" y="1805"/>
                  <a:pt x="95" y="1809"/>
                  <a:pt x="104" y="1809"/>
                </a:cubicBezTo>
                <a:cubicBezTo>
                  <a:pt x="111" y="1809"/>
                  <a:pt x="120" y="1806"/>
                  <a:pt x="128" y="1801"/>
                </a:cubicBezTo>
                <a:lnTo>
                  <a:pt x="510" y="1580"/>
                </a:lnTo>
                <a:cubicBezTo>
                  <a:pt x="538" y="1563"/>
                  <a:pt x="565" y="1543"/>
                  <a:pt x="586" y="1515"/>
                </a:cubicBezTo>
                <a:cubicBezTo>
                  <a:pt x="607" y="1487"/>
                  <a:pt x="624" y="1449"/>
                  <a:pt x="634" y="1401"/>
                </a:cubicBezTo>
                <a:cubicBezTo>
                  <a:pt x="637" y="1377"/>
                  <a:pt x="645" y="1346"/>
                  <a:pt x="655" y="1298"/>
                </a:cubicBezTo>
                <a:cubicBezTo>
                  <a:pt x="666" y="1253"/>
                  <a:pt x="679" y="1208"/>
                  <a:pt x="696" y="1156"/>
                </a:cubicBezTo>
                <a:cubicBezTo>
                  <a:pt x="717" y="1108"/>
                  <a:pt x="745" y="1056"/>
                  <a:pt x="782" y="1005"/>
                </a:cubicBezTo>
                <a:cubicBezTo>
                  <a:pt x="817" y="953"/>
                  <a:pt x="865" y="911"/>
                  <a:pt x="924" y="881"/>
                </a:cubicBezTo>
                <a:cubicBezTo>
                  <a:pt x="970" y="854"/>
                  <a:pt x="1007" y="839"/>
                  <a:pt x="1037" y="839"/>
                </a:cubicBezTo>
                <a:cubicBezTo>
                  <a:pt x="1046" y="839"/>
                  <a:pt x="1054" y="840"/>
                  <a:pt x="1062" y="843"/>
                </a:cubicBezTo>
                <a:cubicBezTo>
                  <a:pt x="1097" y="849"/>
                  <a:pt x="1121" y="870"/>
                  <a:pt x="1141" y="897"/>
                </a:cubicBezTo>
                <a:cubicBezTo>
                  <a:pt x="1159" y="929"/>
                  <a:pt x="1172" y="959"/>
                  <a:pt x="1175" y="997"/>
                </a:cubicBezTo>
                <a:cubicBezTo>
                  <a:pt x="1183" y="1036"/>
                  <a:pt x="1183" y="1063"/>
                  <a:pt x="1183" y="1088"/>
                </a:cubicBezTo>
                <a:cubicBezTo>
                  <a:pt x="1183" y="1150"/>
                  <a:pt x="1175" y="1222"/>
                  <a:pt x="1155" y="1301"/>
                </a:cubicBezTo>
                <a:cubicBezTo>
                  <a:pt x="1138" y="1381"/>
                  <a:pt x="1093" y="1484"/>
                  <a:pt x="1021" y="1608"/>
                </a:cubicBezTo>
                <a:lnTo>
                  <a:pt x="90" y="3166"/>
                </a:lnTo>
                <a:cubicBezTo>
                  <a:pt x="58" y="3222"/>
                  <a:pt x="34" y="3276"/>
                  <a:pt x="21" y="3335"/>
                </a:cubicBezTo>
                <a:cubicBezTo>
                  <a:pt x="7" y="3394"/>
                  <a:pt x="0" y="3449"/>
                  <a:pt x="0" y="3501"/>
                </a:cubicBezTo>
                <a:lnTo>
                  <a:pt x="0" y="3911"/>
                </a:lnTo>
                <a:cubicBezTo>
                  <a:pt x="0" y="3946"/>
                  <a:pt x="10" y="3973"/>
                  <a:pt x="24" y="3987"/>
                </a:cubicBezTo>
                <a:cubicBezTo>
                  <a:pt x="33" y="3996"/>
                  <a:pt x="43" y="4001"/>
                  <a:pt x="54" y="4001"/>
                </a:cubicBezTo>
                <a:cubicBezTo>
                  <a:pt x="64" y="4001"/>
                  <a:pt x="75" y="3997"/>
                  <a:pt x="86" y="3991"/>
                </a:cubicBezTo>
                <a:lnTo>
                  <a:pt x="1724" y="3046"/>
                </a:lnTo>
                <a:cubicBezTo>
                  <a:pt x="1748" y="3032"/>
                  <a:pt x="1765" y="3008"/>
                  <a:pt x="1783" y="2974"/>
                </a:cubicBezTo>
                <a:cubicBezTo>
                  <a:pt x="1800" y="2939"/>
                  <a:pt x="1807" y="2904"/>
                  <a:pt x="1807" y="2867"/>
                </a:cubicBezTo>
                <a:lnTo>
                  <a:pt x="1807" y="2360"/>
                </a:lnTo>
                <a:cubicBezTo>
                  <a:pt x="1807" y="2325"/>
                  <a:pt x="1800" y="2301"/>
                  <a:pt x="1783" y="2283"/>
                </a:cubicBezTo>
                <a:cubicBezTo>
                  <a:pt x="1773" y="2276"/>
                  <a:pt x="1763" y="2272"/>
                  <a:pt x="1752" y="2272"/>
                </a:cubicBezTo>
                <a:cubicBezTo>
                  <a:pt x="1744" y="2272"/>
                  <a:pt x="1734" y="2274"/>
                  <a:pt x="1724" y="2280"/>
                </a:cubicBezTo>
                <a:lnTo>
                  <a:pt x="944" y="2732"/>
                </a:lnTo>
                <a:lnTo>
                  <a:pt x="944" y="2732"/>
                </a:lnTo>
                <a:lnTo>
                  <a:pt x="1379" y="1973"/>
                </a:lnTo>
                <a:cubicBezTo>
                  <a:pt x="1452" y="1853"/>
                  <a:pt x="1510" y="1739"/>
                  <a:pt x="1558" y="1632"/>
                </a:cubicBezTo>
                <a:cubicBezTo>
                  <a:pt x="1606" y="1522"/>
                  <a:pt x="1644" y="1419"/>
                  <a:pt x="1676" y="1322"/>
                </a:cubicBezTo>
                <a:cubicBezTo>
                  <a:pt x="1707" y="1222"/>
                  <a:pt x="1727" y="1125"/>
                  <a:pt x="1741" y="1032"/>
                </a:cubicBezTo>
                <a:cubicBezTo>
                  <a:pt x="1751" y="939"/>
                  <a:pt x="1759" y="846"/>
                  <a:pt x="1759" y="757"/>
                </a:cubicBezTo>
                <a:cubicBezTo>
                  <a:pt x="1759" y="608"/>
                  <a:pt x="1741" y="477"/>
                  <a:pt x="1703" y="364"/>
                </a:cubicBezTo>
                <a:cubicBezTo>
                  <a:pt x="1668" y="249"/>
                  <a:pt x="1614" y="160"/>
                  <a:pt x="1544" y="98"/>
                </a:cubicBezTo>
                <a:cubicBezTo>
                  <a:pt x="1472" y="36"/>
                  <a:pt x="1386" y="1"/>
                  <a:pt x="1283" y="1"/>
                </a:cubicBezTo>
                <a:cubicBezTo>
                  <a:pt x="1279" y="1"/>
                  <a:pt x="1274" y="1"/>
                  <a:pt x="12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"/>
          <p:cNvSpPr/>
          <p:nvPr/>
        </p:nvSpPr>
        <p:spPr>
          <a:xfrm>
            <a:off x="1551279" y="2565804"/>
            <a:ext cx="347984" cy="517693"/>
          </a:xfrm>
          <a:custGeom>
            <a:avLst/>
            <a:gdLst/>
            <a:ahLst/>
            <a:cxnLst/>
            <a:rect l="l" t="t" r="r" b="b"/>
            <a:pathLst>
              <a:path w="11048" h="16436" extrusionOk="0">
                <a:moveTo>
                  <a:pt x="943" y="0"/>
                </a:moveTo>
                <a:cubicBezTo>
                  <a:pt x="636" y="0"/>
                  <a:pt x="321" y="20"/>
                  <a:pt x="0" y="58"/>
                </a:cubicBezTo>
                <a:cubicBezTo>
                  <a:pt x="525" y="1320"/>
                  <a:pt x="811" y="2858"/>
                  <a:pt x="811" y="4640"/>
                </a:cubicBezTo>
                <a:cubicBezTo>
                  <a:pt x="811" y="8488"/>
                  <a:pt x="2152" y="11198"/>
                  <a:pt x="4328" y="12478"/>
                </a:cubicBezTo>
                <a:lnTo>
                  <a:pt x="11048" y="16436"/>
                </a:lnTo>
                <a:cubicBezTo>
                  <a:pt x="9935" y="15747"/>
                  <a:pt x="9052" y="14671"/>
                  <a:pt x="8466" y="13253"/>
                </a:cubicBezTo>
                <a:cubicBezTo>
                  <a:pt x="7938" y="11988"/>
                  <a:pt x="7648" y="10450"/>
                  <a:pt x="7648" y="8668"/>
                </a:cubicBezTo>
                <a:cubicBezTo>
                  <a:pt x="7648" y="4851"/>
                  <a:pt x="6328" y="2148"/>
                  <a:pt x="4184" y="861"/>
                </a:cubicBezTo>
                <a:lnTo>
                  <a:pt x="3966" y="734"/>
                </a:lnTo>
                <a:cubicBezTo>
                  <a:pt x="3076" y="253"/>
                  <a:pt x="2058" y="0"/>
                  <a:pt x="943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"/>
          <p:cNvSpPr/>
          <p:nvPr/>
        </p:nvSpPr>
        <p:spPr>
          <a:xfrm>
            <a:off x="1551279" y="2565773"/>
            <a:ext cx="347984" cy="517724"/>
          </a:xfrm>
          <a:custGeom>
            <a:avLst/>
            <a:gdLst/>
            <a:ahLst/>
            <a:cxnLst/>
            <a:rect l="l" t="t" r="r" b="b"/>
            <a:pathLst>
              <a:path w="11048" h="16437" extrusionOk="0">
                <a:moveTo>
                  <a:pt x="939" y="1"/>
                </a:moveTo>
                <a:cubicBezTo>
                  <a:pt x="632" y="1"/>
                  <a:pt x="318" y="21"/>
                  <a:pt x="0" y="59"/>
                </a:cubicBezTo>
                <a:cubicBezTo>
                  <a:pt x="301" y="783"/>
                  <a:pt x="525" y="1600"/>
                  <a:pt x="659" y="2496"/>
                </a:cubicBezTo>
                <a:lnTo>
                  <a:pt x="2211" y="6093"/>
                </a:lnTo>
                <a:cubicBezTo>
                  <a:pt x="2252" y="6072"/>
                  <a:pt x="2294" y="6066"/>
                  <a:pt x="2328" y="6066"/>
                </a:cubicBezTo>
                <a:cubicBezTo>
                  <a:pt x="2370" y="6066"/>
                  <a:pt x="2404" y="6075"/>
                  <a:pt x="2435" y="6093"/>
                </a:cubicBezTo>
                <a:lnTo>
                  <a:pt x="2435" y="6100"/>
                </a:lnTo>
                <a:lnTo>
                  <a:pt x="2538" y="9621"/>
                </a:lnTo>
                <a:cubicBezTo>
                  <a:pt x="2538" y="9820"/>
                  <a:pt x="2408" y="10072"/>
                  <a:pt x="2246" y="10186"/>
                </a:cubicBezTo>
                <a:lnTo>
                  <a:pt x="2193" y="10348"/>
                </a:lnTo>
                <a:cubicBezTo>
                  <a:pt x="2759" y="11265"/>
                  <a:pt x="3480" y="11982"/>
                  <a:pt x="4328" y="12479"/>
                </a:cubicBezTo>
                <a:lnTo>
                  <a:pt x="11048" y="16437"/>
                </a:lnTo>
                <a:cubicBezTo>
                  <a:pt x="9935" y="15748"/>
                  <a:pt x="9052" y="14672"/>
                  <a:pt x="8466" y="13254"/>
                </a:cubicBezTo>
                <a:cubicBezTo>
                  <a:pt x="8027" y="12210"/>
                  <a:pt x="7755" y="10975"/>
                  <a:pt x="7676" y="9572"/>
                </a:cubicBezTo>
                <a:cubicBezTo>
                  <a:pt x="7659" y="9279"/>
                  <a:pt x="7648" y="8979"/>
                  <a:pt x="7648" y="8669"/>
                </a:cubicBezTo>
                <a:cubicBezTo>
                  <a:pt x="7648" y="6610"/>
                  <a:pt x="7266" y="4880"/>
                  <a:pt x="6576" y="3514"/>
                </a:cubicBezTo>
                <a:cubicBezTo>
                  <a:pt x="6324" y="3018"/>
                  <a:pt x="6031" y="2569"/>
                  <a:pt x="5704" y="2173"/>
                </a:cubicBezTo>
                <a:cubicBezTo>
                  <a:pt x="5259" y="1642"/>
                  <a:pt x="4749" y="1201"/>
                  <a:pt x="4184" y="862"/>
                </a:cubicBezTo>
                <a:lnTo>
                  <a:pt x="3966" y="735"/>
                </a:lnTo>
                <a:cubicBezTo>
                  <a:pt x="3956" y="731"/>
                  <a:pt x="3949" y="725"/>
                  <a:pt x="3942" y="721"/>
                </a:cubicBezTo>
                <a:cubicBezTo>
                  <a:pt x="3056" y="249"/>
                  <a:pt x="2045" y="1"/>
                  <a:pt x="9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"/>
          <p:cNvSpPr/>
          <p:nvPr/>
        </p:nvSpPr>
        <p:spPr>
          <a:xfrm>
            <a:off x="1596887" y="2757559"/>
            <a:ext cx="164133" cy="114682"/>
          </a:xfrm>
          <a:custGeom>
            <a:avLst/>
            <a:gdLst/>
            <a:ahLst/>
            <a:cxnLst/>
            <a:rect l="l" t="t" r="r" b="b"/>
            <a:pathLst>
              <a:path w="5211" h="3641" extrusionOk="0">
                <a:moveTo>
                  <a:pt x="987" y="1"/>
                </a:moveTo>
                <a:lnTo>
                  <a:pt x="1" y="2442"/>
                </a:lnTo>
                <a:cubicBezTo>
                  <a:pt x="145" y="2721"/>
                  <a:pt x="1897" y="3090"/>
                  <a:pt x="1997" y="3414"/>
                </a:cubicBezTo>
                <a:cubicBezTo>
                  <a:pt x="2041" y="3556"/>
                  <a:pt x="2157" y="3640"/>
                  <a:pt x="2288" y="3640"/>
                </a:cubicBezTo>
                <a:cubicBezTo>
                  <a:pt x="2331" y="3640"/>
                  <a:pt x="2376" y="3631"/>
                  <a:pt x="2421" y="3611"/>
                </a:cubicBezTo>
                <a:lnTo>
                  <a:pt x="4980" y="2459"/>
                </a:lnTo>
                <a:cubicBezTo>
                  <a:pt x="5033" y="2434"/>
                  <a:pt x="5083" y="2426"/>
                  <a:pt x="5128" y="2426"/>
                </a:cubicBezTo>
                <a:cubicBezTo>
                  <a:pt x="5158" y="2426"/>
                  <a:pt x="5186" y="2429"/>
                  <a:pt x="5211" y="2435"/>
                </a:cubicBezTo>
                <a:lnTo>
                  <a:pt x="9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"/>
          <p:cNvSpPr/>
          <p:nvPr/>
        </p:nvSpPr>
        <p:spPr>
          <a:xfrm>
            <a:off x="923444" y="2569080"/>
            <a:ext cx="707812" cy="963729"/>
          </a:xfrm>
          <a:custGeom>
            <a:avLst/>
            <a:gdLst/>
            <a:ahLst/>
            <a:cxnLst/>
            <a:rect l="l" t="t" r="r" b="b"/>
            <a:pathLst>
              <a:path w="22472" h="30597" extrusionOk="0">
                <a:moveTo>
                  <a:pt x="15097" y="8607"/>
                </a:moveTo>
                <a:cubicBezTo>
                  <a:pt x="15125" y="8607"/>
                  <a:pt x="15149" y="8615"/>
                  <a:pt x="15169" y="8633"/>
                </a:cubicBezTo>
                <a:cubicBezTo>
                  <a:pt x="15765" y="9167"/>
                  <a:pt x="16090" y="10157"/>
                  <a:pt x="16090" y="11543"/>
                </a:cubicBezTo>
                <a:cubicBezTo>
                  <a:pt x="16090" y="14635"/>
                  <a:pt x="13917" y="18401"/>
                  <a:pt x="11238" y="19949"/>
                </a:cubicBezTo>
                <a:cubicBezTo>
                  <a:pt x="10421" y="20419"/>
                  <a:pt x="9700" y="20646"/>
                  <a:pt x="9090" y="20646"/>
                </a:cubicBezTo>
                <a:cubicBezTo>
                  <a:pt x="8778" y="20646"/>
                  <a:pt x="8496" y="20586"/>
                  <a:pt x="8245" y="20470"/>
                </a:cubicBezTo>
                <a:cubicBezTo>
                  <a:pt x="7399" y="20074"/>
                  <a:pt x="14059" y="8607"/>
                  <a:pt x="15097" y="8607"/>
                </a:cubicBezTo>
                <a:close/>
                <a:moveTo>
                  <a:pt x="18070" y="0"/>
                </a:moveTo>
                <a:cubicBezTo>
                  <a:pt x="17944" y="0"/>
                  <a:pt x="17821" y="61"/>
                  <a:pt x="17748" y="168"/>
                </a:cubicBezTo>
                <a:lnTo>
                  <a:pt x="15624" y="3364"/>
                </a:lnTo>
                <a:cubicBezTo>
                  <a:pt x="15517" y="3525"/>
                  <a:pt x="15279" y="3640"/>
                  <a:pt x="15081" y="3640"/>
                </a:cubicBezTo>
                <a:cubicBezTo>
                  <a:pt x="15076" y="3640"/>
                  <a:pt x="15071" y="3640"/>
                  <a:pt x="15065" y="3640"/>
                </a:cubicBezTo>
                <a:cubicBezTo>
                  <a:pt x="15023" y="3639"/>
                  <a:pt x="14980" y="3638"/>
                  <a:pt x="14936" y="3638"/>
                </a:cubicBezTo>
                <a:cubicBezTo>
                  <a:pt x="14738" y="3638"/>
                  <a:pt x="14534" y="3652"/>
                  <a:pt x="14324" y="3674"/>
                </a:cubicBezTo>
                <a:lnTo>
                  <a:pt x="14324" y="1340"/>
                </a:lnTo>
                <a:lnTo>
                  <a:pt x="12907" y="520"/>
                </a:lnTo>
                <a:cubicBezTo>
                  <a:pt x="12879" y="506"/>
                  <a:pt x="12849" y="499"/>
                  <a:pt x="12817" y="499"/>
                </a:cubicBezTo>
                <a:cubicBezTo>
                  <a:pt x="12773" y="499"/>
                  <a:pt x="12724" y="512"/>
                  <a:pt x="12672" y="540"/>
                </a:cubicBezTo>
                <a:lnTo>
                  <a:pt x="9800" y="2199"/>
                </a:lnTo>
                <a:cubicBezTo>
                  <a:pt x="9628" y="2299"/>
                  <a:pt x="9476" y="2540"/>
                  <a:pt x="9459" y="2736"/>
                </a:cubicBezTo>
                <a:lnTo>
                  <a:pt x="9169" y="5933"/>
                </a:lnTo>
                <a:cubicBezTo>
                  <a:pt x="9152" y="6129"/>
                  <a:pt x="9018" y="6395"/>
                  <a:pt x="8873" y="6529"/>
                </a:cubicBezTo>
                <a:cubicBezTo>
                  <a:pt x="8311" y="7046"/>
                  <a:pt x="7780" y="7612"/>
                  <a:pt x="7277" y="8219"/>
                </a:cubicBezTo>
                <a:cubicBezTo>
                  <a:pt x="7180" y="8333"/>
                  <a:pt x="7013" y="8405"/>
                  <a:pt x="6856" y="8405"/>
                </a:cubicBezTo>
                <a:cubicBezTo>
                  <a:pt x="6806" y="8405"/>
                  <a:pt x="6756" y="8397"/>
                  <a:pt x="6711" y="8381"/>
                </a:cubicBezTo>
                <a:lnTo>
                  <a:pt x="4866" y="7736"/>
                </a:lnTo>
                <a:cubicBezTo>
                  <a:pt x="4824" y="7722"/>
                  <a:pt x="4779" y="7715"/>
                  <a:pt x="4734" y="7715"/>
                </a:cubicBezTo>
                <a:cubicBezTo>
                  <a:pt x="4582" y="7715"/>
                  <a:pt x="4426" y="7796"/>
                  <a:pt x="4349" y="7929"/>
                </a:cubicBezTo>
                <a:lnTo>
                  <a:pt x="2235" y="11588"/>
                </a:lnTo>
                <a:cubicBezTo>
                  <a:pt x="2138" y="11757"/>
                  <a:pt x="2180" y="12001"/>
                  <a:pt x="2328" y="12132"/>
                </a:cubicBezTo>
                <a:lnTo>
                  <a:pt x="3808" y="13405"/>
                </a:lnTo>
                <a:cubicBezTo>
                  <a:pt x="3959" y="13536"/>
                  <a:pt x="4021" y="13791"/>
                  <a:pt x="3952" y="13973"/>
                </a:cubicBezTo>
                <a:cubicBezTo>
                  <a:pt x="3677" y="14715"/>
                  <a:pt x="3453" y="15460"/>
                  <a:pt x="3287" y="16201"/>
                </a:cubicBezTo>
                <a:cubicBezTo>
                  <a:pt x="3246" y="16394"/>
                  <a:pt x="3080" y="16646"/>
                  <a:pt x="2921" y="16760"/>
                </a:cubicBezTo>
                <a:lnTo>
                  <a:pt x="294" y="18608"/>
                </a:lnTo>
                <a:cubicBezTo>
                  <a:pt x="132" y="18722"/>
                  <a:pt x="1" y="18973"/>
                  <a:pt x="1" y="19174"/>
                </a:cubicBezTo>
                <a:lnTo>
                  <a:pt x="1" y="22490"/>
                </a:lnTo>
                <a:cubicBezTo>
                  <a:pt x="1" y="22590"/>
                  <a:pt x="42" y="22666"/>
                  <a:pt x="104" y="22704"/>
                </a:cubicBezTo>
                <a:lnTo>
                  <a:pt x="3429" y="24625"/>
                </a:lnTo>
                <a:lnTo>
                  <a:pt x="2218" y="27069"/>
                </a:lnTo>
                <a:cubicBezTo>
                  <a:pt x="2129" y="27249"/>
                  <a:pt x="2197" y="27473"/>
                  <a:pt x="2366" y="27569"/>
                </a:cubicBezTo>
                <a:lnTo>
                  <a:pt x="6890" y="30190"/>
                </a:lnTo>
                <a:cubicBezTo>
                  <a:pt x="6948" y="30224"/>
                  <a:pt x="7013" y="30240"/>
                  <a:pt x="7077" y="30240"/>
                </a:cubicBezTo>
                <a:cubicBezTo>
                  <a:pt x="7203" y="30240"/>
                  <a:pt x="7327" y="30178"/>
                  <a:pt x="7401" y="30069"/>
                </a:cubicBezTo>
                <a:lnTo>
                  <a:pt x="9455" y="27969"/>
                </a:lnTo>
                <a:cubicBezTo>
                  <a:pt x="9462" y="28065"/>
                  <a:pt x="9503" y="28132"/>
                  <a:pt x="9562" y="28166"/>
                </a:cubicBezTo>
                <a:lnTo>
                  <a:pt x="13776" y="30597"/>
                </a:lnTo>
                <a:lnTo>
                  <a:pt x="13889" y="27297"/>
                </a:lnTo>
                <a:cubicBezTo>
                  <a:pt x="13889" y="27297"/>
                  <a:pt x="13000" y="26149"/>
                  <a:pt x="13017" y="25952"/>
                </a:cubicBezTo>
                <a:lnTo>
                  <a:pt x="17606" y="20953"/>
                </a:lnTo>
                <a:cubicBezTo>
                  <a:pt x="17649" y="20968"/>
                  <a:pt x="17695" y="20975"/>
                  <a:pt x="17740" y="20975"/>
                </a:cubicBezTo>
                <a:cubicBezTo>
                  <a:pt x="17894" y="20975"/>
                  <a:pt x="18049" y="20893"/>
                  <a:pt x="18124" y="20759"/>
                </a:cubicBezTo>
                <a:lnTo>
                  <a:pt x="20237" y="17101"/>
                </a:lnTo>
                <a:cubicBezTo>
                  <a:pt x="20337" y="16929"/>
                  <a:pt x="20296" y="16687"/>
                  <a:pt x="20144" y="16556"/>
                </a:cubicBezTo>
                <a:lnTo>
                  <a:pt x="22179" y="10081"/>
                </a:lnTo>
                <a:cubicBezTo>
                  <a:pt x="22341" y="9967"/>
                  <a:pt x="22471" y="9715"/>
                  <a:pt x="22471" y="9516"/>
                </a:cubicBezTo>
                <a:lnTo>
                  <a:pt x="22368" y="5995"/>
                </a:lnTo>
                <a:lnTo>
                  <a:pt x="22368" y="5988"/>
                </a:lnTo>
                <a:cubicBezTo>
                  <a:pt x="22338" y="5970"/>
                  <a:pt x="22302" y="5961"/>
                  <a:pt x="22263" y="5961"/>
                </a:cubicBezTo>
                <a:cubicBezTo>
                  <a:pt x="22226" y="5961"/>
                  <a:pt x="22186" y="5969"/>
                  <a:pt x="22144" y="5988"/>
                </a:cubicBezTo>
                <a:lnTo>
                  <a:pt x="20258" y="1619"/>
                </a:lnTo>
                <a:cubicBezTo>
                  <a:pt x="20344" y="1440"/>
                  <a:pt x="20279" y="1216"/>
                  <a:pt x="20106" y="1120"/>
                </a:cubicBezTo>
                <a:lnTo>
                  <a:pt x="18258" y="50"/>
                </a:lnTo>
                <a:cubicBezTo>
                  <a:pt x="18199" y="16"/>
                  <a:pt x="18134" y="0"/>
                  <a:pt x="18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"/>
          <p:cNvSpPr/>
          <p:nvPr/>
        </p:nvSpPr>
        <p:spPr>
          <a:xfrm>
            <a:off x="1279804" y="2951992"/>
            <a:ext cx="208860" cy="269461"/>
          </a:xfrm>
          <a:custGeom>
            <a:avLst/>
            <a:gdLst/>
            <a:ahLst/>
            <a:cxnLst/>
            <a:rect l="l" t="t" r="r" b="b"/>
            <a:pathLst>
              <a:path w="6631" h="8555" extrusionOk="0">
                <a:moveTo>
                  <a:pt x="4532" y="0"/>
                </a:moveTo>
                <a:cubicBezTo>
                  <a:pt x="4111" y="0"/>
                  <a:pt x="3637" y="137"/>
                  <a:pt x="3134" y="427"/>
                </a:cubicBezTo>
                <a:cubicBezTo>
                  <a:pt x="1403" y="1427"/>
                  <a:pt x="0" y="3858"/>
                  <a:pt x="0" y="5861"/>
                </a:cubicBezTo>
                <a:cubicBezTo>
                  <a:pt x="0" y="6858"/>
                  <a:pt x="348" y="7561"/>
                  <a:pt x="914" y="7889"/>
                </a:cubicBezTo>
                <a:lnTo>
                  <a:pt x="917" y="7892"/>
                </a:lnTo>
                <a:lnTo>
                  <a:pt x="2079" y="8554"/>
                </a:lnTo>
                <a:lnTo>
                  <a:pt x="2355" y="8088"/>
                </a:lnTo>
                <a:cubicBezTo>
                  <a:pt x="2645" y="8023"/>
                  <a:pt x="2941" y="7923"/>
                  <a:pt x="3255" y="7741"/>
                </a:cubicBezTo>
                <a:cubicBezTo>
                  <a:pt x="4989" y="6740"/>
                  <a:pt x="6393" y="4306"/>
                  <a:pt x="6393" y="2306"/>
                </a:cubicBezTo>
                <a:cubicBezTo>
                  <a:pt x="6393" y="2010"/>
                  <a:pt x="6355" y="1748"/>
                  <a:pt x="6296" y="1506"/>
                </a:cubicBezTo>
                <a:lnTo>
                  <a:pt x="6630" y="944"/>
                </a:lnTo>
                <a:lnTo>
                  <a:pt x="5355" y="206"/>
                </a:lnTo>
                <a:lnTo>
                  <a:pt x="5351" y="206"/>
                </a:lnTo>
                <a:lnTo>
                  <a:pt x="5341" y="199"/>
                </a:lnTo>
                <a:lnTo>
                  <a:pt x="5341" y="203"/>
                </a:lnTo>
                <a:cubicBezTo>
                  <a:pt x="5104" y="70"/>
                  <a:pt x="4832" y="0"/>
                  <a:pt x="4532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"/>
          <p:cNvSpPr/>
          <p:nvPr/>
        </p:nvSpPr>
        <p:spPr>
          <a:xfrm>
            <a:off x="1345255" y="3204599"/>
            <a:ext cx="16883" cy="16851"/>
          </a:xfrm>
          <a:custGeom>
            <a:avLst/>
            <a:gdLst/>
            <a:ahLst/>
            <a:cxnLst/>
            <a:rect l="l" t="t" r="r" b="b"/>
            <a:pathLst>
              <a:path w="536" h="535" extrusionOk="0">
                <a:moveTo>
                  <a:pt x="535" y="1"/>
                </a:moveTo>
                <a:cubicBezTo>
                  <a:pt x="450" y="28"/>
                  <a:pt x="362" y="52"/>
                  <a:pt x="277" y="68"/>
                </a:cubicBezTo>
                <a:lnTo>
                  <a:pt x="1" y="534"/>
                </a:lnTo>
                <a:lnTo>
                  <a:pt x="280" y="68"/>
                </a:lnTo>
                <a:cubicBezTo>
                  <a:pt x="362" y="52"/>
                  <a:pt x="450" y="28"/>
                  <a:pt x="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"/>
          <p:cNvSpPr/>
          <p:nvPr/>
        </p:nvSpPr>
        <p:spPr>
          <a:xfrm>
            <a:off x="1279804" y="3032656"/>
            <a:ext cx="176071" cy="188796"/>
          </a:xfrm>
          <a:custGeom>
            <a:avLst/>
            <a:gdLst/>
            <a:ahLst/>
            <a:cxnLst/>
            <a:rect l="l" t="t" r="r" b="b"/>
            <a:pathLst>
              <a:path w="5590" h="5994" extrusionOk="0">
                <a:moveTo>
                  <a:pt x="1041" y="0"/>
                </a:moveTo>
                <a:cubicBezTo>
                  <a:pt x="400" y="1031"/>
                  <a:pt x="0" y="2228"/>
                  <a:pt x="0" y="3300"/>
                </a:cubicBezTo>
                <a:cubicBezTo>
                  <a:pt x="0" y="4297"/>
                  <a:pt x="348" y="5000"/>
                  <a:pt x="914" y="5328"/>
                </a:cubicBezTo>
                <a:lnTo>
                  <a:pt x="917" y="5328"/>
                </a:lnTo>
                <a:lnTo>
                  <a:pt x="917" y="5331"/>
                </a:lnTo>
                <a:lnTo>
                  <a:pt x="2079" y="5993"/>
                </a:lnTo>
                <a:lnTo>
                  <a:pt x="2355" y="5527"/>
                </a:lnTo>
                <a:cubicBezTo>
                  <a:pt x="2441" y="5511"/>
                  <a:pt x="2531" y="5486"/>
                  <a:pt x="2617" y="5459"/>
                </a:cubicBezTo>
                <a:cubicBezTo>
                  <a:pt x="2824" y="5393"/>
                  <a:pt x="3034" y="5307"/>
                  <a:pt x="3255" y="5180"/>
                </a:cubicBezTo>
                <a:cubicBezTo>
                  <a:pt x="4182" y="4645"/>
                  <a:pt x="5016" y="3697"/>
                  <a:pt x="5589" y="2628"/>
                </a:cubicBezTo>
                <a:lnTo>
                  <a:pt x="10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"/>
          <p:cNvSpPr/>
          <p:nvPr/>
        </p:nvSpPr>
        <p:spPr>
          <a:xfrm>
            <a:off x="1381005" y="2954039"/>
            <a:ext cx="25324" cy="10016"/>
          </a:xfrm>
          <a:custGeom>
            <a:avLst/>
            <a:gdLst/>
            <a:ahLst/>
            <a:cxnLst/>
            <a:rect l="l" t="t" r="r" b="b"/>
            <a:pathLst>
              <a:path w="804" h="318" extrusionOk="0">
                <a:moveTo>
                  <a:pt x="804" y="0"/>
                </a:moveTo>
                <a:cubicBezTo>
                  <a:pt x="549" y="58"/>
                  <a:pt x="280" y="166"/>
                  <a:pt x="0" y="317"/>
                </a:cubicBezTo>
                <a:cubicBezTo>
                  <a:pt x="280" y="166"/>
                  <a:pt x="549" y="58"/>
                  <a:pt x="8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"/>
          <p:cNvSpPr/>
          <p:nvPr/>
        </p:nvSpPr>
        <p:spPr>
          <a:xfrm>
            <a:off x="1448000" y="2958260"/>
            <a:ext cx="40663" cy="31403"/>
          </a:xfrm>
          <a:custGeom>
            <a:avLst/>
            <a:gdLst/>
            <a:ahLst/>
            <a:cxnLst/>
            <a:rect l="l" t="t" r="r" b="b"/>
            <a:pathLst>
              <a:path w="1291" h="997" extrusionOk="0">
                <a:moveTo>
                  <a:pt x="15" y="7"/>
                </a:moveTo>
                <a:lnTo>
                  <a:pt x="15" y="7"/>
                </a:lnTo>
                <a:lnTo>
                  <a:pt x="15" y="7"/>
                </a:lnTo>
                <a:lnTo>
                  <a:pt x="1290" y="745"/>
                </a:lnTo>
                <a:lnTo>
                  <a:pt x="1139" y="997"/>
                </a:lnTo>
                <a:lnTo>
                  <a:pt x="1290" y="745"/>
                </a:lnTo>
                <a:lnTo>
                  <a:pt x="15" y="7"/>
                </a:lnTo>
                <a:close/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lnTo>
                  <a:pt x="1" y="0"/>
                </a:ln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1321695" y="2965630"/>
            <a:ext cx="56507" cy="53357"/>
          </a:xfrm>
          <a:custGeom>
            <a:avLst/>
            <a:gdLst/>
            <a:ahLst/>
            <a:cxnLst/>
            <a:rect l="l" t="t" r="r" b="b"/>
            <a:pathLst>
              <a:path w="1794" h="1694" extrusionOk="0">
                <a:moveTo>
                  <a:pt x="1794" y="1"/>
                </a:moveTo>
                <a:cubicBezTo>
                  <a:pt x="1129" y="387"/>
                  <a:pt x="508" y="987"/>
                  <a:pt x="1" y="1694"/>
                </a:cubicBezTo>
                <a:cubicBezTo>
                  <a:pt x="508" y="987"/>
                  <a:pt x="1129" y="387"/>
                  <a:pt x="1794" y="1"/>
                </a:cubicBezTo>
                <a:close/>
                <a:moveTo>
                  <a:pt x="1794" y="1"/>
                </a:moveTo>
                <a:lnTo>
                  <a:pt x="17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"/>
          <p:cNvSpPr/>
          <p:nvPr/>
        </p:nvSpPr>
        <p:spPr>
          <a:xfrm>
            <a:off x="1464945" y="3025412"/>
            <a:ext cx="16221" cy="71121"/>
          </a:xfrm>
          <a:custGeom>
            <a:avLst/>
            <a:gdLst/>
            <a:ahLst/>
            <a:cxnLst/>
            <a:rect l="l" t="t" r="r" b="b"/>
            <a:pathLst>
              <a:path w="515" h="2258" extrusionOk="0">
                <a:moveTo>
                  <a:pt x="515" y="0"/>
                </a:moveTo>
                <a:cubicBezTo>
                  <a:pt x="510" y="727"/>
                  <a:pt x="321" y="1508"/>
                  <a:pt x="1" y="2258"/>
                </a:cubicBezTo>
                <a:cubicBezTo>
                  <a:pt x="321" y="1511"/>
                  <a:pt x="510" y="727"/>
                  <a:pt x="515" y="0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"/>
          <p:cNvSpPr/>
          <p:nvPr/>
        </p:nvSpPr>
        <p:spPr>
          <a:xfrm>
            <a:off x="1312593" y="2951960"/>
            <a:ext cx="176071" cy="163472"/>
          </a:xfrm>
          <a:custGeom>
            <a:avLst/>
            <a:gdLst/>
            <a:ahLst/>
            <a:cxnLst/>
            <a:rect l="l" t="t" r="r" b="b"/>
            <a:pathLst>
              <a:path w="5590" h="5190" extrusionOk="0">
                <a:moveTo>
                  <a:pt x="3490" y="0"/>
                </a:moveTo>
                <a:cubicBezTo>
                  <a:pt x="3327" y="0"/>
                  <a:pt x="3155" y="21"/>
                  <a:pt x="2976" y="66"/>
                </a:cubicBezTo>
                <a:cubicBezTo>
                  <a:pt x="2721" y="124"/>
                  <a:pt x="2452" y="232"/>
                  <a:pt x="2172" y="383"/>
                </a:cubicBezTo>
                <a:cubicBezTo>
                  <a:pt x="2148" y="397"/>
                  <a:pt x="2121" y="411"/>
                  <a:pt x="2093" y="428"/>
                </a:cubicBezTo>
                <a:cubicBezTo>
                  <a:pt x="2090" y="428"/>
                  <a:pt x="2086" y="431"/>
                  <a:pt x="2083" y="435"/>
                </a:cubicBezTo>
                <a:cubicBezTo>
                  <a:pt x="1418" y="821"/>
                  <a:pt x="797" y="1421"/>
                  <a:pt x="290" y="2128"/>
                </a:cubicBezTo>
                <a:cubicBezTo>
                  <a:pt x="190" y="2269"/>
                  <a:pt x="94" y="2414"/>
                  <a:pt x="0" y="2562"/>
                </a:cubicBezTo>
                <a:lnTo>
                  <a:pt x="4548" y="5190"/>
                </a:lnTo>
                <a:cubicBezTo>
                  <a:pt x="4655" y="4993"/>
                  <a:pt x="4752" y="4793"/>
                  <a:pt x="4838" y="4590"/>
                </a:cubicBezTo>
                <a:cubicBezTo>
                  <a:pt x="5162" y="3835"/>
                  <a:pt x="5352" y="3041"/>
                  <a:pt x="5352" y="2307"/>
                </a:cubicBezTo>
                <a:cubicBezTo>
                  <a:pt x="5352" y="2024"/>
                  <a:pt x="5317" y="1776"/>
                  <a:pt x="5261" y="1542"/>
                </a:cubicBezTo>
                <a:cubicBezTo>
                  <a:pt x="5258" y="1531"/>
                  <a:pt x="5255" y="1518"/>
                  <a:pt x="5255" y="1507"/>
                </a:cubicBezTo>
                <a:lnTo>
                  <a:pt x="5438" y="1197"/>
                </a:lnTo>
                <a:lnTo>
                  <a:pt x="5589" y="945"/>
                </a:lnTo>
                <a:lnTo>
                  <a:pt x="4314" y="207"/>
                </a:lnTo>
                <a:lnTo>
                  <a:pt x="4310" y="207"/>
                </a:lnTo>
                <a:lnTo>
                  <a:pt x="4300" y="200"/>
                </a:lnTo>
                <a:lnTo>
                  <a:pt x="4300" y="204"/>
                </a:lnTo>
                <a:cubicBezTo>
                  <a:pt x="4062" y="70"/>
                  <a:pt x="3789" y="0"/>
                  <a:pt x="34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"/>
          <p:cNvSpPr/>
          <p:nvPr/>
        </p:nvSpPr>
        <p:spPr>
          <a:xfrm>
            <a:off x="1317884" y="2973882"/>
            <a:ext cx="197710" cy="255193"/>
          </a:xfrm>
          <a:custGeom>
            <a:avLst/>
            <a:gdLst/>
            <a:ahLst/>
            <a:cxnLst/>
            <a:rect l="l" t="t" r="r" b="b"/>
            <a:pathLst>
              <a:path w="6277" h="8102" extrusionOk="0">
                <a:moveTo>
                  <a:pt x="4541" y="0"/>
                </a:moveTo>
                <a:cubicBezTo>
                  <a:pt x="4119" y="0"/>
                  <a:pt x="3643" y="138"/>
                  <a:pt x="3139" y="429"/>
                </a:cubicBezTo>
                <a:cubicBezTo>
                  <a:pt x="1408" y="1428"/>
                  <a:pt x="1" y="3860"/>
                  <a:pt x="1" y="5859"/>
                </a:cubicBezTo>
                <a:cubicBezTo>
                  <a:pt x="1" y="7280"/>
                  <a:pt x="709" y="8101"/>
                  <a:pt x="1738" y="8101"/>
                </a:cubicBezTo>
                <a:cubicBezTo>
                  <a:pt x="2160" y="8101"/>
                  <a:pt x="2636" y="7963"/>
                  <a:pt x="3139" y="7673"/>
                </a:cubicBezTo>
                <a:cubicBezTo>
                  <a:pt x="4870" y="6673"/>
                  <a:pt x="6277" y="4239"/>
                  <a:pt x="6277" y="2239"/>
                </a:cubicBezTo>
                <a:cubicBezTo>
                  <a:pt x="6277" y="820"/>
                  <a:pt x="5571" y="0"/>
                  <a:pt x="45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"/>
          <p:cNvSpPr/>
          <p:nvPr/>
        </p:nvSpPr>
        <p:spPr>
          <a:xfrm>
            <a:off x="1387210" y="3041727"/>
            <a:ext cx="41388" cy="113360"/>
          </a:xfrm>
          <a:custGeom>
            <a:avLst/>
            <a:gdLst/>
            <a:ahLst/>
            <a:cxnLst/>
            <a:rect l="l" t="t" r="r" b="b"/>
            <a:pathLst>
              <a:path w="1314" h="3599" extrusionOk="0">
                <a:moveTo>
                  <a:pt x="1257" y="0"/>
                </a:moveTo>
                <a:cubicBezTo>
                  <a:pt x="1248" y="0"/>
                  <a:pt x="1238" y="3"/>
                  <a:pt x="1227" y="9"/>
                </a:cubicBezTo>
                <a:lnTo>
                  <a:pt x="852" y="226"/>
                </a:lnTo>
                <a:cubicBezTo>
                  <a:pt x="817" y="247"/>
                  <a:pt x="793" y="274"/>
                  <a:pt x="769" y="312"/>
                </a:cubicBezTo>
                <a:cubicBezTo>
                  <a:pt x="745" y="354"/>
                  <a:pt x="724" y="388"/>
                  <a:pt x="707" y="416"/>
                </a:cubicBezTo>
                <a:lnTo>
                  <a:pt x="42" y="1588"/>
                </a:lnTo>
                <a:cubicBezTo>
                  <a:pt x="21" y="1623"/>
                  <a:pt x="10" y="1657"/>
                  <a:pt x="7" y="1695"/>
                </a:cubicBezTo>
                <a:cubicBezTo>
                  <a:pt x="0" y="1733"/>
                  <a:pt x="7" y="1760"/>
                  <a:pt x="21" y="1781"/>
                </a:cubicBezTo>
                <a:lnTo>
                  <a:pt x="252" y="2109"/>
                </a:lnTo>
                <a:cubicBezTo>
                  <a:pt x="261" y="2123"/>
                  <a:pt x="272" y="2129"/>
                  <a:pt x="287" y="2129"/>
                </a:cubicBezTo>
                <a:cubicBezTo>
                  <a:pt x="293" y="2129"/>
                  <a:pt x="299" y="2128"/>
                  <a:pt x="306" y="2126"/>
                </a:cubicBezTo>
                <a:cubicBezTo>
                  <a:pt x="331" y="2119"/>
                  <a:pt x="352" y="2099"/>
                  <a:pt x="368" y="2064"/>
                </a:cubicBezTo>
                <a:lnTo>
                  <a:pt x="738" y="1419"/>
                </a:lnTo>
                <a:lnTo>
                  <a:pt x="738" y="3509"/>
                </a:lnTo>
                <a:cubicBezTo>
                  <a:pt x="738" y="3543"/>
                  <a:pt x="745" y="3571"/>
                  <a:pt x="762" y="3584"/>
                </a:cubicBezTo>
                <a:cubicBezTo>
                  <a:pt x="771" y="3594"/>
                  <a:pt x="782" y="3598"/>
                  <a:pt x="794" y="3598"/>
                </a:cubicBezTo>
                <a:cubicBezTo>
                  <a:pt x="802" y="3598"/>
                  <a:pt x="811" y="3596"/>
                  <a:pt x="820" y="3592"/>
                </a:cubicBezTo>
                <a:lnTo>
                  <a:pt x="1227" y="3353"/>
                </a:lnTo>
                <a:cubicBezTo>
                  <a:pt x="1251" y="3343"/>
                  <a:pt x="1272" y="3319"/>
                  <a:pt x="1286" y="3281"/>
                </a:cubicBezTo>
                <a:cubicBezTo>
                  <a:pt x="1304" y="3247"/>
                  <a:pt x="1313" y="3212"/>
                  <a:pt x="1313" y="3178"/>
                </a:cubicBezTo>
                <a:lnTo>
                  <a:pt x="1313" y="88"/>
                </a:lnTo>
                <a:cubicBezTo>
                  <a:pt x="1313" y="54"/>
                  <a:pt x="1304" y="30"/>
                  <a:pt x="1286" y="13"/>
                </a:cubicBezTo>
                <a:cubicBezTo>
                  <a:pt x="1278" y="5"/>
                  <a:pt x="1268" y="0"/>
                  <a:pt x="12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"/>
          <p:cNvSpPr/>
          <p:nvPr/>
        </p:nvSpPr>
        <p:spPr>
          <a:xfrm>
            <a:off x="1410644" y="2569049"/>
            <a:ext cx="242216" cy="205175"/>
          </a:xfrm>
          <a:custGeom>
            <a:avLst/>
            <a:gdLst/>
            <a:ahLst/>
            <a:cxnLst/>
            <a:rect l="l" t="t" r="r" b="b"/>
            <a:pathLst>
              <a:path w="7690" h="6514" extrusionOk="0">
                <a:moveTo>
                  <a:pt x="2600" y="0"/>
                </a:moveTo>
                <a:cubicBezTo>
                  <a:pt x="2476" y="0"/>
                  <a:pt x="2353" y="61"/>
                  <a:pt x="2280" y="169"/>
                </a:cubicBezTo>
                <a:lnTo>
                  <a:pt x="156" y="3365"/>
                </a:lnTo>
                <a:cubicBezTo>
                  <a:pt x="118" y="3420"/>
                  <a:pt x="63" y="3472"/>
                  <a:pt x="1" y="3514"/>
                </a:cubicBezTo>
                <a:lnTo>
                  <a:pt x="3031" y="5265"/>
                </a:lnTo>
                <a:lnTo>
                  <a:pt x="5197" y="6513"/>
                </a:lnTo>
                <a:lnTo>
                  <a:pt x="7031" y="4396"/>
                </a:lnTo>
                <a:lnTo>
                  <a:pt x="7603" y="3241"/>
                </a:lnTo>
                <a:cubicBezTo>
                  <a:pt x="7689" y="3065"/>
                  <a:pt x="7621" y="2841"/>
                  <a:pt x="7452" y="2741"/>
                </a:cubicBezTo>
                <a:lnTo>
                  <a:pt x="4638" y="1121"/>
                </a:lnTo>
                <a:lnTo>
                  <a:pt x="2783" y="48"/>
                </a:lnTo>
                <a:cubicBezTo>
                  <a:pt x="2726" y="16"/>
                  <a:pt x="2662" y="0"/>
                  <a:pt x="26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"/>
          <p:cNvSpPr/>
          <p:nvPr/>
        </p:nvSpPr>
        <p:spPr>
          <a:xfrm>
            <a:off x="927034" y="3090422"/>
            <a:ext cx="248830" cy="151755"/>
          </a:xfrm>
          <a:custGeom>
            <a:avLst/>
            <a:gdLst/>
            <a:ahLst/>
            <a:cxnLst/>
            <a:rect l="l" t="t" r="r" b="b"/>
            <a:pathLst>
              <a:path w="7900" h="4818" extrusionOk="0">
                <a:moveTo>
                  <a:pt x="3000" y="1"/>
                </a:moveTo>
                <a:cubicBezTo>
                  <a:pt x="2942" y="84"/>
                  <a:pt x="2873" y="160"/>
                  <a:pt x="2807" y="208"/>
                </a:cubicBezTo>
                <a:lnTo>
                  <a:pt x="180" y="2056"/>
                </a:lnTo>
                <a:cubicBezTo>
                  <a:pt x="111" y="2104"/>
                  <a:pt x="52" y="2180"/>
                  <a:pt x="0" y="2266"/>
                </a:cubicBezTo>
                <a:lnTo>
                  <a:pt x="4414" y="4818"/>
                </a:lnTo>
                <a:lnTo>
                  <a:pt x="7900" y="2835"/>
                </a:lnTo>
                <a:lnTo>
                  <a:pt x="30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"/>
          <p:cNvSpPr/>
          <p:nvPr/>
        </p:nvSpPr>
        <p:spPr>
          <a:xfrm>
            <a:off x="991887" y="2812081"/>
            <a:ext cx="237208" cy="215191"/>
          </a:xfrm>
          <a:custGeom>
            <a:avLst/>
            <a:gdLst/>
            <a:ahLst/>
            <a:cxnLst/>
            <a:rect l="l" t="t" r="r" b="b"/>
            <a:pathLst>
              <a:path w="7531" h="6832" extrusionOk="0">
                <a:moveTo>
                  <a:pt x="2521" y="1"/>
                </a:moveTo>
                <a:cubicBezTo>
                  <a:pt x="2383" y="14"/>
                  <a:pt x="2244" y="93"/>
                  <a:pt x="2176" y="214"/>
                </a:cubicBezTo>
                <a:lnTo>
                  <a:pt x="62" y="3873"/>
                </a:lnTo>
                <a:cubicBezTo>
                  <a:pt x="14" y="3955"/>
                  <a:pt x="0" y="4056"/>
                  <a:pt x="18" y="4152"/>
                </a:cubicBezTo>
                <a:lnTo>
                  <a:pt x="4641" y="6831"/>
                </a:lnTo>
                <a:lnTo>
                  <a:pt x="7531" y="2918"/>
                </a:lnTo>
                <a:lnTo>
                  <a:pt x="252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"/>
          <p:cNvSpPr/>
          <p:nvPr/>
        </p:nvSpPr>
        <p:spPr>
          <a:xfrm>
            <a:off x="1222762" y="2584766"/>
            <a:ext cx="240168" cy="157204"/>
          </a:xfrm>
          <a:custGeom>
            <a:avLst/>
            <a:gdLst/>
            <a:ahLst/>
            <a:cxnLst/>
            <a:rect l="l" t="t" r="r" b="b"/>
            <a:pathLst>
              <a:path w="7625" h="4991" extrusionOk="0">
                <a:moveTo>
                  <a:pt x="3314" y="1"/>
                </a:moveTo>
                <a:cubicBezTo>
                  <a:pt x="3269" y="1"/>
                  <a:pt x="3221" y="15"/>
                  <a:pt x="3169" y="46"/>
                </a:cubicBezTo>
                <a:lnTo>
                  <a:pt x="297" y="1704"/>
                </a:lnTo>
                <a:cubicBezTo>
                  <a:pt x="177" y="1773"/>
                  <a:pt x="62" y="1914"/>
                  <a:pt x="0" y="2063"/>
                </a:cubicBezTo>
                <a:lnTo>
                  <a:pt x="5069" y="4990"/>
                </a:lnTo>
                <a:lnTo>
                  <a:pt x="7624" y="3511"/>
                </a:lnTo>
                <a:lnTo>
                  <a:pt x="7624" y="2459"/>
                </a:lnTo>
                <a:lnTo>
                  <a:pt x="6731" y="1946"/>
                </a:lnTo>
                <a:lnTo>
                  <a:pt x="4821" y="838"/>
                </a:lnTo>
                <a:lnTo>
                  <a:pt x="4787" y="818"/>
                </a:lnTo>
                <a:lnTo>
                  <a:pt x="3401" y="22"/>
                </a:lnTo>
                <a:cubicBezTo>
                  <a:pt x="3376" y="7"/>
                  <a:pt x="3345" y="1"/>
                  <a:pt x="331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"/>
          <p:cNvSpPr/>
          <p:nvPr/>
        </p:nvSpPr>
        <p:spPr>
          <a:xfrm>
            <a:off x="1056488" y="2645870"/>
            <a:ext cx="707812" cy="903600"/>
          </a:xfrm>
          <a:custGeom>
            <a:avLst/>
            <a:gdLst/>
            <a:ahLst/>
            <a:cxnLst/>
            <a:rect l="l" t="t" r="r" b="b"/>
            <a:pathLst>
              <a:path w="22472" h="28688" extrusionOk="0">
                <a:moveTo>
                  <a:pt x="13404" y="8076"/>
                </a:moveTo>
                <a:cubicBezTo>
                  <a:pt x="14996" y="8076"/>
                  <a:pt x="16089" y="9346"/>
                  <a:pt x="16089" y="11543"/>
                </a:cubicBezTo>
                <a:cubicBezTo>
                  <a:pt x="16089" y="14635"/>
                  <a:pt x="13917" y="18401"/>
                  <a:pt x="11238" y="19949"/>
                </a:cubicBezTo>
                <a:cubicBezTo>
                  <a:pt x="10458" y="20399"/>
                  <a:pt x="9722" y="20612"/>
                  <a:pt x="9069" y="20612"/>
                </a:cubicBezTo>
                <a:cubicBezTo>
                  <a:pt x="7476" y="20612"/>
                  <a:pt x="6383" y="19342"/>
                  <a:pt x="6383" y="17145"/>
                </a:cubicBezTo>
                <a:cubicBezTo>
                  <a:pt x="6383" y="14049"/>
                  <a:pt x="8556" y="10288"/>
                  <a:pt x="11238" y="8739"/>
                </a:cubicBezTo>
                <a:cubicBezTo>
                  <a:pt x="12016" y="8289"/>
                  <a:pt x="12752" y="8076"/>
                  <a:pt x="13404" y="8076"/>
                </a:cubicBezTo>
                <a:close/>
                <a:moveTo>
                  <a:pt x="18068" y="0"/>
                </a:moveTo>
                <a:cubicBezTo>
                  <a:pt x="17944" y="0"/>
                  <a:pt x="17820" y="61"/>
                  <a:pt x="17748" y="168"/>
                </a:cubicBezTo>
                <a:lnTo>
                  <a:pt x="15623" y="3364"/>
                </a:lnTo>
                <a:cubicBezTo>
                  <a:pt x="15516" y="3525"/>
                  <a:pt x="15278" y="3640"/>
                  <a:pt x="15081" y="3640"/>
                </a:cubicBezTo>
                <a:cubicBezTo>
                  <a:pt x="15076" y="3640"/>
                  <a:pt x="15070" y="3640"/>
                  <a:pt x="15065" y="3640"/>
                </a:cubicBezTo>
                <a:cubicBezTo>
                  <a:pt x="15023" y="3639"/>
                  <a:pt x="14980" y="3638"/>
                  <a:pt x="14937" y="3638"/>
                </a:cubicBezTo>
                <a:cubicBezTo>
                  <a:pt x="14538" y="3638"/>
                  <a:pt x="14119" y="3684"/>
                  <a:pt x="13682" y="3781"/>
                </a:cubicBezTo>
                <a:cubicBezTo>
                  <a:pt x="13656" y="3786"/>
                  <a:pt x="13630" y="3789"/>
                  <a:pt x="13605" y="3789"/>
                </a:cubicBezTo>
                <a:cubicBezTo>
                  <a:pt x="13446" y="3789"/>
                  <a:pt x="13318" y="3679"/>
                  <a:pt x="13300" y="3508"/>
                </a:cubicBezTo>
                <a:lnTo>
                  <a:pt x="13020" y="719"/>
                </a:lnTo>
                <a:cubicBezTo>
                  <a:pt x="13005" y="579"/>
                  <a:pt x="12923" y="499"/>
                  <a:pt x="12814" y="499"/>
                </a:cubicBezTo>
                <a:cubicBezTo>
                  <a:pt x="12770" y="499"/>
                  <a:pt x="12722" y="512"/>
                  <a:pt x="12672" y="540"/>
                </a:cubicBezTo>
                <a:lnTo>
                  <a:pt x="9800" y="2198"/>
                </a:lnTo>
                <a:cubicBezTo>
                  <a:pt x="9627" y="2299"/>
                  <a:pt x="9476" y="2539"/>
                  <a:pt x="9458" y="2736"/>
                </a:cubicBezTo>
                <a:lnTo>
                  <a:pt x="9169" y="5932"/>
                </a:lnTo>
                <a:cubicBezTo>
                  <a:pt x="9151" y="6129"/>
                  <a:pt x="9017" y="6395"/>
                  <a:pt x="8872" y="6529"/>
                </a:cubicBezTo>
                <a:cubicBezTo>
                  <a:pt x="8311" y="7046"/>
                  <a:pt x="7776" y="7612"/>
                  <a:pt x="7276" y="8219"/>
                </a:cubicBezTo>
                <a:cubicBezTo>
                  <a:pt x="7181" y="8335"/>
                  <a:pt x="7014" y="8405"/>
                  <a:pt x="6859" y="8405"/>
                </a:cubicBezTo>
                <a:cubicBezTo>
                  <a:pt x="6807" y="8405"/>
                  <a:pt x="6757" y="8397"/>
                  <a:pt x="6710" y="8381"/>
                </a:cubicBezTo>
                <a:lnTo>
                  <a:pt x="4866" y="7736"/>
                </a:lnTo>
                <a:cubicBezTo>
                  <a:pt x="4823" y="7721"/>
                  <a:pt x="4779" y="7714"/>
                  <a:pt x="4734" y="7714"/>
                </a:cubicBezTo>
                <a:cubicBezTo>
                  <a:pt x="4581" y="7714"/>
                  <a:pt x="4426" y="7796"/>
                  <a:pt x="4348" y="7929"/>
                </a:cubicBezTo>
                <a:lnTo>
                  <a:pt x="2235" y="11588"/>
                </a:lnTo>
                <a:cubicBezTo>
                  <a:pt x="2138" y="11756"/>
                  <a:pt x="2176" y="12001"/>
                  <a:pt x="2328" y="12132"/>
                </a:cubicBezTo>
                <a:lnTo>
                  <a:pt x="3807" y="13405"/>
                </a:lnTo>
                <a:cubicBezTo>
                  <a:pt x="3959" y="13536"/>
                  <a:pt x="4021" y="13790"/>
                  <a:pt x="3952" y="13973"/>
                </a:cubicBezTo>
                <a:cubicBezTo>
                  <a:pt x="3676" y="14715"/>
                  <a:pt x="3452" y="15460"/>
                  <a:pt x="3287" y="16201"/>
                </a:cubicBezTo>
                <a:cubicBezTo>
                  <a:pt x="3242" y="16394"/>
                  <a:pt x="3080" y="16645"/>
                  <a:pt x="2918" y="16760"/>
                </a:cubicBezTo>
                <a:lnTo>
                  <a:pt x="294" y="18607"/>
                </a:lnTo>
                <a:cubicBezTo>
                  <a:pt x="131" y="18722"/>
                  <a:pt x="1" y="18973"/>
                  <a:pt x="1" y="19173"/>
                </a:cubicBezTo>
                <a:lnTo>
                  <a:pt x="1" y="22490"/>
                </a:lnTo>
                <a:cubicBezTo>
                  <a:pt x="1" y="22639"/>
                  <a:pt x="85" y="22730"/>
                  <a:pt x="204" y="22730"/>
                </a:cubicBezTo>
                <a:cubicBezTo>
                  <a:pt x="243" y="22730"/>
                  <a:pt x="285" y="22721"/>
                  <a:pt x="328" y="22700"/>
                </a:cubicBezTo>
                <a:lnTo>
                  <a:pt x="2887" y="21549"/>
                </a:lnTo>
                <a:cubicBezTo>
                  <a:pt x="2932" y="21528"/>
                  <a:pt x="2978" y="21518"/>
                  <a:pt x="3022" y="21518"/>
                </a:cubicBezTo>
                <a:cubicBezTo>
                  <a:pt x="3152" y="21518"/>
                  <a:pt x="3267" y="21604"/>
                  <a:pt x="3311" y="21745"/>
                </a:cubicBezTo>
                <a:cubicBezTo>
                  <a:pt x="3459" y="22214"/>
                  <a:pt x="3652" y="22638"/>
                  <a:pt x="3883" y="23014"/>
                </a:cubicBezTo>
                <a:cubicBezTo>
                  <a:pt x="3987" y="23183"/>
                  <a:pt x="4007" y="23455"/>
                  <a:pt x="3921" y="23631"/>
                </a:cubicBezTo>
                <a:lnTo>
                  <a:pt x="2214" y="27069"/>
                </a:lnTo>
                <a:cubicBezTo>
                  <a:pt x="2128" y="27248"/>
                  <a:pt x="2197" y="27473"/>
                  <a:pt x="2366" y="27569"/>
                </a:cubicBezTo>
                <a:lnTo>
                  <a:pt x="4218" y="28638"/>
                </a:lnTo>
                <a:cubicBezTo>
                  <a:pt x="4275" y="28672"/>
                  <a:pt x="4339" y="28688"/>
                  <a:pt x="4403" y="28688"/>
                </a:cubicBezTo>
                <a:cubicBezTo>
                  <a:pt x="4529" y="28688"/>
                  <a:pt x="4654" y="28627"/>
                  <a:pt x="4724" y="28517"/>
                </a:cubicBezTo>
                <a:lnTo>
                  <a:pt x="6848" y="25325"/>
                </a:lnTo>
                <a:cubicBezTo>
                  <a:pt x="6955" y="25163"/>
                  <a:pt x="7193" y="25048"/>
                  <a:pt x="7391" y="25048"/>
                </a:cubicBezTo>
                <a:cubicBezTo>
                  <a:pt x="7396" y="25048"/>
                  <a:pt x="7402" y="25048"/>
                  <a:pt x="7407" y="25048"/>
                </a:cubicBezTo>
                <a:cubicBezTo>
                  <a:pt x="7449" y="25049"/>
                  <a:pt x="7492" y="25050"/>
                  <a:pt x="7534" y="25050"/>
                </a:cubicBezTo>
                <a:cubicBezTo>
                  <a:pt x="7934" y="25050"/>
                  <a:pt x="8354" y="25004"/>
                  <a:pt x="8790" y="24907"/>
                </a:cubicBezTo>
                <a:cubicBezTo>
                  <a:pt x="8816" y="24902"/>
                  <a:pt x="8843" y="24899"/>
                  <a:pt x="8868" y="24899"/>
                </a:cubicBezTo>
                <a:cubicBezTo>
                  <a:pt x="9026" y="24899"/>
                  <a:pt x="9154" y="25007"/>
                  <a:pt x="9172" y="25176"/>
                </a:cubicBezTo>
                <a:lnTo>
                  <a:pt x="9455" y="27969"/>
                </a:lnTo>
                <a:cubicBezTo>
                  <a:pt x="9467" y="28108"/>
                  <a:pt x="9548" y="28188"/>
                  <a:pt x="9655" y="28188"/>
                </a:cubicBezTo>
                <a:cubicBezTo>
                  <a:pt x="9700" y="28188"/>
                  <a:pt x="9749" y="28174"/>
                  <a:pt x="9800" y="28145"/>
                </a:cubicBezTo>
                <a:lnTo>
                  <a:pt x="12672" y="26486"/>
                </a:lnTo>
                <a:cubicBezTo>
                  <a:pt x="12845" y="26390"/>
                  <a:pt x="12996" y="26149"/>
                  <a:pt x="13017" y="25952"/>
                </a:cubicBezTo>
                <a:lnTo>
                  <a:pt x="13303" y="22756"/>
                </a:lnTo>
                <a:cubicBezTo>
                  <a:pt x="13320" y="22556"/>
                  <a:pt x="13459" y="22290"/>
                  <a:pt x="13603" y="22156"/>
                </a:cubicBezTo>
                <a:cubicBezTo>
                  <a:pt x="14162" y="21642"/>
                  <a:pt x="14696" y="21076"/>
                  <a:pt x="15200" y="20469"/>
                </a:cubicBezTo>
                <a:cubicBezTo>
                  <a:pt x="15293" y="20353"/>
                  <a:pt x="15458" y="20283"/>
                  <a:pt x="15613" y="20283"/>
                </a:cubicBezTo>
                <a:cubicBezTo>
                  <a:pt x="15665" y="20283"/>
                  <a:pt x="15715" y="20291"/>
                  <a:pt x="15762" y="20307"/>
                </a:cubicBezTo>
                <a:lnTo>
                  <a:pt x="17606" y="20952"/>
                </a:lnTo>
                <a:cubicBezTo>
                  <a:pt x="17649" y="20967"/>
                  <a:pt x="17693" y="20974"/>
                  <a:pt x="17739" y="20974"/>
                </a:cubicBezTo>
                <a:cubicBezTo>
                  <a:pt x="17892" y="20974"/>
                  <a:pt x="18049" y="20892"/>
                  <a:pt x="18123" y="20759"/>
                </a:cubicBezTo>
                <a:lnTo>
                  <a:pt x="20237" y="17101"/>
                </a:lnTo>
                <a:cubicBezTo>
                  <a:pt x="20337" y="16928"/>
                  <a:pt x="20296" y="16687"/>
                  <a:pt x="20144" y="16556"/>
                </a:cubicBezTo>
                <a:lnTo>
                  <a:pt x="18665" y="15280"/>
                </a:lnTo>
                <a:cubicBezTo>
                  <a:pt x="18513" y="15153"/>
                  <a:pt x="18451" y="14898"/>
                  <a:pt x="18520" y="14711"/>
                </a:cubicBezTo>
                <a:cubicBezTo>
                  <a:pt x="18796" y="13973"/>
                  <a:pt x="19020" y="13229"/>
                  <a:pt x="19185" y="12484"/>
                </a:cubicBezTo>
                <a:cubicBezTo>
                  <a:pt x="19231" y="12291"/>
                  <a:pt x="19392" y="12043"/>
                  <a:pt x="19554" y="11929"/>
                </a:cubicBezTo>
                <a:lnTo>
                  <a:pt x="22178" y="10081"/>
                </a:lnTo>
                <a:cubicBezTo>
                  <a:pt x="22340" y="9966"/>
                  <a:pt x="22471" y="9715"/>
                  <a:pt x="22471" y="9515"/>
                </a:cubicBezTo>
                <a:lnTo>
                  <a:pt x="22471" y="6198"/>
                </a:lnTo>
                <a:cubicBezTo>
                  <a:pt x="22471" y="6050"/>
                  <a:pt x="22388" y="5958"/>
                  <a:pt x="22269" y="5958"/>
                </a:cubicBezTo>
                <a:cubicBezTo>
                  <a:pt x="22230" y="5958"/>
                  <a:pt x="22188" y="5968"/>
                  <a:pt x="22143" y="5988"/>
                </a:cubicBezTo>
                <a:lnTo>
                  <a:pt x="19589" y="7140"/>
                </a:lnTo>
                <a:cubicBezTo>
                  <a:pt x="19543" y="7161"/>
                  <a:pt x="19496" y="7170"/>
                  <a:pt x="19452" y="7170"/>
                </a:cubicBezTo>
                <a:cubicBezTo>
                  <a:pt x="19320" y="7170"/>
                  <a:pt x="19205" y="7084"/>
                  <a:pt x="19161" y="6943"/>
                </a:cubicBezTo>
                <a:cubicBezTo>
                  <a:pt x="19013" y="6474"/>
                  <a:pt x="18820" y="6050"/>
                  <a:pt x="18593" y="5674"/>
                </a:cubicBezTo>
                <a:cubicBezTo>
                  <a:pt x="18489" y="5505"/>
                  <a:pt x="18465" y="5233"/>
                  <a:pt x="18551" y="5053"/>
                </a:cubicBezTo>
                <a:lnTo>
                  <a:pt x="20258" y="1619"/>
                </a:lnTo>
                <a:cubicBezTo>
                  <a:pt x="20344" y="1440"/>
                  <a:pt x="20278" y="1215"/>
                  <a:pt x="20106" y="1119"/>
                </a:cubicBezTo>
                <a:lnTo>
                  <a:pt x="18254" y="50"/>
                </a:lnTo>
                <a:cubicBezTo>
                  <a:pt x="18197" y="16"/>
                  <a:pt x="18133" y="0"/>
                  <a:pt x="180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"/>
          <p:cNvSpPr/>
          <p:nvPr/>
        </p:nvSpPr>
        <p:spPr>
          <a:xfrm>
            <a:off x="813550" y="2438808"/>
            <a:ext cx="862654" cy="804446"/>
          </a:xfrm>
          <a:custGeom>
            <a:avLst/>
            <a:gdLst/>
            <a:ahLst/>
            <a:cxnLst/>
            <a:rect l="l" t="t" r="r" b="b"/>
            <a:pathLst>
              <a:path w="27388" h="25540" extrusionOk="0">
                <a:moveTo>
                  <a:pt x="17514" y="1"/>
                </a:moveTo>
                <a:cubicBezTo>
                  <a:pt x="15883" y="1"/>
                  <a:pt x="14044" y="534"/>
                  <a:pt x="12096" y="1659"/>
                </a:cubicBezTo>
                <a:cubicBezTo>
                  <a:pt x="5728" y="5335"/>
                  <a:pt x="504" y="14017"/>
                  <a:pt x="0" y="21513"/>
                </a:cubicBezTo>
                <a:lnTo>
                  <a:pt x="6841" y="25540"/>
                </a:lnTo>
                <a:cubicBezTo>
                  <a:pt x="7348" y="18044"/>
                  <a:pt x="12569" y="9366"/>
                  <a:pt x="18933" y="5687"/>
                </a:cubicBezTo>
                <a:cubicBezTo>
                  <a:pt x="20520" y="4773"/>
                  <a:pt x="22033" y="4252"/>
                  <a:pt x="23422" y="4090"/>
                </a:cubicBezTo>
                <a:cubicBezTo>
                  <a:pt x="23743" y="4052"/>
                  <a:pt x="24058" y="4032"/>
                  <a:pt x="24365" y="4032"/>
                </a:cubicBezTo>
                <a:cubicBezTo>
                  <a:pt x="25480" y="4032"/>
                  <a:pt x="26498" y="4285"/>
                  <a:pt x="27388" y="4766"/>
                </a:cubicBezTo>
                <a:lnTo>
                  <a:pt x="20854" y="918"/>
                </a:lnTo>
                <a:lnTo>
                  <a:pt x="20596" y="763"/>
                </a:lnTo>
                <a:cubicBezTo>
                  <a:pt x="19694" y="262"/>
                  <a:pt x="18655" y="1"/>
                  <a:pt x="175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"/>
          <p:cNvSpPr/>
          <p:nvPr/>
        </p:nvSpPr>
        <p:spPr>
          <a:xfrm>
            <a:off x="3616494" y="2197885"/>
            <a:ext cx="24348" cy="21796"/>
          </a:xfrm>
          <a:custGeom>
            <a:avLst/>
            <a:gdLst/>
            <a:ahLst/>
            <a:cxnLst/>
            <a:rect l="l" t="t" r="r" b="b"/>
            <a:pathLst>
              <a:path w="773" h="692" extrusionOk="0">
                <a:moveTo>
                  <a:pt x="463" y="1"/>
                </a:moveTo>
                <a:cubicBezTo>
                  <a:pt x="365" y="1"/>
                  <a:pt x="266" y="35"/>
                  <a:pt x="186" y="105"/>
                </a:cubicBezTo>
                <a:cubicBezTo>
                  <a:pt x="14" y="257"/>
                  <a:pt x="0" y="519"/>
                  <a:pt x="152" y="692"/>
                </a:cubicBezTo>
                <a:lnTo>
                  <a:pt x="772" y="140"/>
                </a:lnTo>
                <a:cubicBezTo>
                  <a:pt x="691" y="47"/>
                  <a:pt x="577" y="1"/>
                  <a:pt x="4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"/>
          <p:cNvSpPr/>
          <p:nvPr/>
        </p:nvSpPr>
        <p:spPr>
          <a:xfrm>
            <a:off x="3620148" y="2211744"/>
            <a:ext cx="27214" cy="15875"/>
          </a:xfrm>
          <a:custGeom>
            <a:avLst/>
            <a:gdLst/>
            <a:ahLst/>
            <a:cxnLst/>
            <a:rect l="l" t="t" r="r" b="b"/>
            <a:pathLst>
              <a:path w="864" h="504" extrusionOk="0">
                <a:moveTo>
                  <a:pt x="408" y="1"/>
                </a:moveTo>
                <a:cubicBezTo>
                  <a:pt x="215" y="1"/>
                  <a:pt x="43" y="133"/>
                  <a:pt x="1" y="327"/>
                </a:cubicBezTo>
                <a:lnTo>
                  <a:pt x="815" y="503"/>
                </a:lnTo>
                <a:cubicBezTo>
                  <a:pt x="863" y="279"/>
                  <a:pt x="722" y="58"/>
                  <a:pt x="497" y="10"/>
                </a:cubicBezTo>
                <a:cubicBezTo>
                  <a:pt x="467" y="4"/>
                  <a:pt x="437" y="1"/>
                  <a:pt x="40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"/>
          <p:cNvSpPr/>
          <p:nvPr/>
        </p:nvSpPr>
        <p:spPr>
          <a:xfrm>
            <a:off x="3324766" y="3684082"/>
            <a:ext cx="176732" cy="152700"/>
          </a:xfrm>
          <a:custGeom>
            <a:avLst/>
            <a:gdLst/>
            <a:ahLst/>
            <a:cxnLst/>
            <a:rect l="l" t="t" r="r" b="b"/>
            <a:pathLst>
              <a:path w="5611" h="4848" extrusionOk="0">
                <a:moveTo>
                  <a:pt x="5083" y="0"/>
                </a:moveTo>
                <a:cubicBezTo>
                  <a:pt x="5076" y="0"/>
                  <a:pt x="5068" y="1"/>
                  <a:pt x="5059" y="3"/>
                </a:cubicBezTo>
                <a:lnTo>
                  <a:pt x="5090" y="248"/>
                </a:lnTo>
                <a:cubicBezTo>
                  <a:pt x="4951" y="470"/>
                  <a:pt x="4446" y="593"/>
                  <a:pt x="3966" y="593"/>
                </a:cubicBezTo>
                <a:cubicBezTo>
                  <a:pt x="3685" y="593"/>
                  <a:pt x="3412" y="551"/>
                  <a:pt x="3225" y="461"/>
                </a:cubicBezTo>
                <a:cubicBezTo>
                  <a:pt x="3225" y="461"/>
                  <a:pt x="2345" y="1920"/>
                  <a:pt x="2028" y="2269"/>
                </a:cubicBezTo>
                <a:cubicBezTo>
                  <a:pt x="1538" y="2807"/>
                  <a:pt x="997" y="3234"/>
                  <a:pt x="418" y="3668"/>
                </a:cubicBezTo>
                <a:cubicBezTo>
                  <a:pt x="332" y="3734"/>
                  <a:pt x="239" y="3803"/>
                  <a:pt x="193" y="3899"/>
                </a:cubicBezTo>
                <a:cubicBezTo>
                  <a:pt x="118" y="4058"/>
                  <a:pt x="1" y="4448"/>
                  <a:pt x="718" y="4699"/>
                </a:cubicBezTo>
                <a:cubicBezTo>
                  <a:pt x="996" y="4797"/>
                  <a:pt x="1302" y="4848"/>
                  <a:pt x="1610" y="4848"/>
                </a:cubicBezTo>
                <a:cubicBezTo>
                  <a:pt x="2080" y="4848"/>
                  <a:pt x="2554" y="4731"/>
                  <a:pt x="2942" y="4489"/>
                </a:cubicBezTo>
                <a:cubicBezTo>
                  <a:pt x="3532" y="4117"/>
                  <a:pt x="3559" y="3348"/>
                  <a:pt x="4114" y="2910"/>
                </a:cubicBezTo>
                <a:cubicBezTo>
                  <a:pt x="4528" y="2582"/>
                  <a:pt x="5045" y="2500"/>
                  <a:pt x="5380" y="2075"/>
                </a:cubicBezTo>
                <a:cubicBezTo>
                  <a:pt x="5610" y="1779"/>
                  <a:pt x="5552" y="1386"/>
                  <a:pt x="5432" y="896"/>
                </a:cubicBezTo>
                <a:cubicBezTo>
                  <a:pt x="5303" y="391"/>
                  <a:pt x="5241" y="0"/>
                  <a:pt x="50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"/>
          <p:cNvSpPr/>
          <p:nvPr/>
        </p:nvSpPr>
        <p:spPr>
          <a:xfrm>
            <a:off x="3354846" y="3636143"/>
            <a:ext cx="131565" cy="165519"/>
          </a:xfrm>
          <a:custGeom>
            <a:avLst/>
            <a:gdLst/>
            <a:ahLst/>
            <a:cxnLst/>
            <a:rect l="l" t="t" r="r" b="b"/>
            <a:pathLst>
              <a:path w="4177" h="5255" extrusionOk="0">
                <a:moveTo>
                  <a:pt x="3925" y="1"/>
                </a:moveTo>
                <a:lnTo>
                  <a:pt x="2122" y="129"/>
                </a:lnTo>
                <a:cubicBezTo>
                  <a:pt x="2122" y="129"/>
                  <a:pt x="2222" y="1073"/>
                  <a:pt x="2263" y="1439"/>
                </a:cubicBezTo>
                <a:cubicBezTo>
                  <a:pt x="2300" y="1808"/>
                  <a:pt x="2173" y="2142"/>
                  <a:pt x="2001" y="2421"/>
                </a:cubicBezTo>
                <a:cubicBezTo>
                  <a:pt x="1714" y="2881"/>
                  <a:pt x="1277" y="3567"/>
                  <a:pt x="1073" y="3791"/>
                </a:cubicBezTo>
                <a:cubicBezTo>
                  <a:pt x="911" y="3966"/>
                  <a:pt x="742" y="4128"/>
                  <a:pt x="573" y="4283"/>
                </a:cubicBezTo>
                <a:lnTo>
                  <a:pt x="573" y="4291"/>
                </a:lnTo>
                <a:cubicBezTo>
                  <a:pt x="1" y="4873"/>
                  <a:pt x="21" y="4994"/>
                  <a:pt x="256" y="5149"/>
                </a:cubicBezTo>
                <a:cubicBezTo>
                  <a:pt x="355" y="5215"/>
                  <a:pt x="482" y="5255"/>
                  <a:pt x="637" y="5255"/>
                </a:cubicBezTo>
                <a:cubicBezTo>
                  <a:pt x="840" y="5255"/>
                  <a:pt x="1093" y="5186"/>
                  <a:pt x="1394" y="5018"/>
                </a:cubicBezTo>
                <a:cubicBezTo>
                  <a:pt x="1925" y="4718"/>
                  <a:pt x="2673" y="3538"/>
                  <a:pt x="3259" y="3032"/>
                </a:cubicBezTo>
                <a:cubicBezTo>
                  <a:pt x="3845" y="2529"/>
                  <a:pt x="4176" y="2170"/>
                  <a:pt x="4135" y="1770"/>
                </a:cubicBezTo>
                <a:lnTo>
                  <a:pt x="3925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"/>
          <p:cNvSpPr/>
          <p:nvPr/>
        </p:nvSpPr>
        <p:spPr>
          <a:xfrm>
            <a:off x="3505214" y="3751990"/>
            <a:ext cx="174276" cy="155346"/>
          </a:xfrm>
          <a:custGeom>
            <a:avLst/>
            <a:gdLst/>
            <a:ahLst/>
            <a:cxnLst/>
            <a:rect l="l" t="t" r="r" b="b"/>
            <a:pathLst>
              <a:path w="5533" h="4932" extrusionOk="0">
                <a:moveTo>
                  <a:pt x="5070" y="0"/>
                </a:moveTo>
                <a:cubicBezTo>
                  <a:pt x="5066" y="0"/>
                  <a:pt x="5061" y="1"/>
                  <a:pt x="5057" y="2"/>
                </a:cubicBezTo>
                <a:lnTo>
                  <a:pt x="5057" y="209"/>
                </a:lnTo>
                <a:cubicBezTo>
                  <a:pt x="4919" y="364"/>
                  <a:pt x="4540" y="512"/>
                  <a:pt x="4109" y="530"/>
                </a:cubicBezTo>
                <a:cubicBezTo>
                  <a:pt x="4089" y="531"/>
                  <a:pt x="4067" y="531"/>
                  <a:pt x="4043" y="531"/>
                </a:cubicBezTo>
                <a:cubicBezTo>
                  <a:pt x="3738" y="531"/>
                  <a:pt x="3158" y="470"/>
                  <a:pt x="3161" y="274"/>
                </a:cubicBezTo>
                <a:lnTo>
                  <a:pt x="3161" y="2"/>
                </a:lnTo>
                <a:cubicBezTo>
                  <a:pt x="3054" y="323"/>
                  <a:pt x="2558" y="1692"/>
                  <a:pt x="1805" y="2378"/>
                </a:cubicBezTo>
                <a:cubicBezTo>
                  <a:pt x="1205" y="2922"/>
                  <a:pt x="392" y="3554"/>
                  <a:pt x="182" y="4160"/>
                </a:cubicBezTo>
                <a:cubicBezTo>
                  <a:pt x="1" y="4696"/>
                  <a:pt x="937" y="4932"/>
                  <a:pt x="1569" y="4932"/>
                </a:cubicBezTo>
                <a:cubicBezTo>
                  <a:pt x="1685" y="4932"/>
                  <a:pt x="1791" y="4924"/>
                  <a:pt x="1878" y="4908"/>
                </a:cubicBezTo>
                <a:cubicBezTo>
                  <a:pt x="2526" y="4792"/>
                  <a:pt x="3368" y="4426"/>
                  <a:pt x="3826" y="3864"/>
                </a:cubicBezTo>
                <a:cubicBezTo>
                  <a:pt x="4146" y="3468"/>
                  <a:pt x="4350" y="2998"/>
                  <a:pt x="4581" y="2688"/>
                </a:cubicBezTo>
                <a:cubicBezTo>
                  <a:pt x="4808" y="2378"/>
                  <a:pt x="5340" y="2029"/>
                  <a:pt x="5464" y="1671"/>
                </a:cubicBezTo>
                <a:cubicBezTo>
                  <a:pt x="5533" y="1474"/>
                  <a:pt x="5450" y="1040"/>
                  <a:pt x="5354" y="675"/>
                </a:cubicBezTo>
                <a:cubicBezTo>
                  <a:pt x="5271" y="353"/>
                  <a:pt x="5178" y="0"/>
                  <a:pt x="50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"/>
          <p:cNvSpPr/>
          <p:nvPr/>
        </p:nvSpPr>
        <p:spPr>
          <a:xfrm>
            <a:off x="3532522" y="3703043"/>
            <a:ext cx="131975" cy="160763"/>
          </a:xfrm>
          <a:custGeom>
            <a:avLst/>
            <a:gdLst/>
            <a:ahLst/>
            <a:cxnLst/>
            <a:rect l="l" t="t" r="r" b="b"/>
            <a:pathLst>
              <a:path w="4190" h="5104" extrusionOk="0">
                <a:moveTo>
                  <a:pt x="2294" y="1"/>
                </a:moveTo>
                <a:lnTo>
                  <a:pt x="2294" y="1083"/>
                </a:lnTo>
                <a:cubicBezTo>
                  <a:pt x="2294" y="1425"/>
                  <a:pt x="2224" y="1766"/>
                  <a:pt x="2094" y="2081"/>
                </a:cubicBezTo>
                <a:cubicBezTo>
                  <a:pt x="1863" y="2635"/>
                  <a:pt x="1463" y="3449"/>
                  <a:pt x="938" y="3928"/>
                </a:cubicBezTo>
                <a:cubicBezTo>
                  <a:pt x="770" y="4083"/>
                  <a:pt x="583" y="4245"/>
                  <a:pt x="397" y="4411"/>
                </a:cubicBezTo>
                <a:cubicBezTo>
                  <a:pt x="0" y="4873"/>
                  <a:pt x="208" y="5104"/>
                  <a:pt x="722" y="5104"/>
                </a:cubicBezTo>
                <a:cubicBezTo>
                  <a:pt x="810" y="5104"/>
                  <a:pt x="907" y="5097"/>
                  <a:pt x="1011" y="5084"/>
                </a:cubicBezTo>
                <a:cubicBezTo>
                  <a:pt x="1763" y="4980"/>
                  <a:pt x="2394" y="4398"/>
                  <a:pt x="2725" y="3938"/>
                </a:cubicBezTo>
                <a:cubicBezTo>
                  <a:pt x="3217" y="3256"/>
                  <a:pt x="4090" y="2208"/>
                  <a:pt x="4180" y="1815"/>
                </a:cubicBezTo>
                <a:lnTo>
                  <a:pt x="4190" y="1807"/>
                </a:lnTo>
                <a:lnTo>
                  <a:pt x="4190" y="1763"/>
                </a:lnTo>
                <a:lnTo>
                  <a:pt x="4190" y="1"/>
                </a:ln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"/>
          <p:cNvSpPr/>
          <p:nvPr/>
        </p:nvSpPr>
        <p:spPr>
          <a:xfrm>
            <a:off x="3346940" y="2817404"/>
            <a:ext cx="351985" cy="901773"/>
          </a:xfrm>
          <a:custGeom>
            <a:avLst/>
            <a:gdLst/>
            <a:ahLst/>
            <a:cxnLst/>
            <a:rect l="l" t="t" r="r" b="b"/>
            <a:pathLst>
              <a:path w="11175" h="28630" extrusionOk="0">
                <a:moveTo>
                  <a:pt x="1300" y="1"/>
                </a:moveTo>
                <a:cubicBezTo>
                  <a:pt x="1300" y="1"/>
                  <a:pt x="0" y="13972"/>
                  <a:pt x="100" y="15109"/>
                </a:cubicBezTo>
                <a:cubicBezTo>
                  <a:pt x="269" y="17016"/>
                  <a:pt x="2373" y="26585"/>
                  <a:pt x="2373" y="26585"/>
                </a:cubicBezTo>
                <a:cubicBezTo>
                  <a:pt x="2567" y="26613"/>
                  <a:pt x="2746" y="26625"/>
                  <a:pt x="2911" y="26625"/>
                </a:cubicBezTo>
                <a:cubicBezTo>
                  <a:pt x="3801" y="26625"/>
                  <a:pt x="4262" y="26274"/>
                  <a:pt x="4262" y="26274"/>
                </a:cubicBezTo>
                <a:cubicBezTo>
                  <a:pt x="4262" y="26274"/>
                  <a:pt x="4424" y="19413"/>
                  <a:pt x="4273" y="17827"/>
                </a:cubicBezTo>
                <a:cubicBezTo>
                  <a:pt x="4176" y="16823"/>
                  <a:pt x="3555" y="15469"/>
                  <a:pt x="3555" y="15469"/>
                </a:cubicBezTo>
                <a:lnTo>
                  <a:pt x="5172" y="7603"/>
                </a:lnTo>
                <a:cubicBezTo>
                  <a:pt x="5172" y="7603"/>
                  <a:pt x="5741" y="13131"/>
                  <a:pt x="6038" y="15482"/>
                </a:cubicBezTo>
                <a:cubicBezTo>
                  <a:pt x="6379" y="18179"/>
                  <a:pt x="8186" y="28426"/>
                  <a:pt x="8186" y="28426"/>
                </a:cubicBezTo>
                <a:cubicBezTo>
                  <a:pt x="8500" y="28577"/>
                  <a:pt x="8799" y="28630"/>
                  <a:pt x="9064" y="28630"/>
                </a:cubicBezTo>
                <a:cubicBezTo>
                  <a:pt x="9675" y="28630"/>
                  <a:pt x="10102" y="28350"/>
                  <a:pt x="10102" y="28350"/>
                </a:cubicBezTo>
                <a:cubicBezTo>
                  <a:pt x="10102" y="28350"/>
                  <a:pt x="10775" y="21543"/>
                  <a:pt x="10513" y="18833"/>
                </a:cubicBezTo>
                <a:cubicBezTo>
                  <a:pt x="10293" y="16540"/>
                  <a:pt x="9696" y="15517"/>
                  <a:pt x="9651" y="14996"/>
                </a:cubicBezTo>
                <a:cubicBezTo>
                  <a:pt x="9651" y="14996"/>
                  <a:pt x="11175" y="3680"/>
                  <a:pt x="9706" y="470"/>
                </a:cubicBezTo>
                <a:lnTo>
                  <a:pt x="130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"/>
          <p:cNvSpPr/>
          <p:nvPr/>
        </p:nvSpPr>
        <p:spPr>
          <a:xfrm>
            <a:off x="3402312" y="2933849"/>
            <a:ext cx="107564" cy="341338"/>
          </a:xfrm>
          <a:custGeom>
            <a:avLst/>
            <a:gdLst/>
            <a:ahLst/>
            <a:cxnLst/>
            <a:rect l="l" t="t" r="r" b="b"/>
            <a:pathLst>
              <a:path w="3415" h="10837" extrusionOk="0">
                <a:moveTo>
                  <a:pt x="1" y="0"/>
                </a:moveTo>
                <a:cubicBezTo>
                  <a:pt x="1" y="0"/>
                  <a:pt x="963" y="1196"/>
                  <a:pt x="2390" y="1586"/>
                </a:cubicBezTo>
                <a:lnTo>
                  <a:pt x="2924" y="3885"/>
                </a:lnTo>
                <a:lnTo>
                  <a:pt x="1987" y="10837"/>
                </a:lnTo>
                <a:lnTo>
                  <a:pt x="3414" y="3906"/>
                </a:lnTo>
                <a:lnTo>
                  <a:pt x="2935" y="1279"/>
                </a:lnTo>
                <a:cubicBezTo>
                  <a:pt x="2935" y="1279"/>
                  <a:pt x="917" y="862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"/>
          <p:cNvSpPr/>
          <p:nvPr/>
        </p:nvSpPr>
        <p:spPr>
          <a:xfrm>
            <a:off x="3623329" y="2671100"/>
            <a:ext cx="106997" cy="154810"/>
          </a:xfrm>
          <a:custGeom>
            <a:avLst/>
            <a:gdLst/>
            <a:ahLst/>
            <a:cxnLst/>
            <a:rect l="l" t="t" r="r" b="b"/>
            <a:pathLst>
              <a:path w="3397" h="4915" extrusionOk="0">
                <a:moveTo>
                  <a:pt x="2645" y="1"/>
                </a:moveTo>
                <a:lnTo>
                  <a:pt x="0" y="812"/>
                </a:lnTo>
                <a:lnTo>
                  <a:pt x="473" y="3125"/>
                </a:lnTo>
                <a:lnTo>
                  <a:pt x="2700" y="4914"/>
                </a:lnTo>
                <a:cubicBezTo>
                  <a:pt x="3396" y="4773"/>
                  <a:pt x="3342" y="3928"/>
                  <a:pt x="3328" y="3718"/>
                </a:cubicBezTo>
                <a:cubicBezTo>
                  <a:pt x="3310" y="3508"/>
                  <a:pt x="2917" y="1259"/>
                  <a:pt x="2645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"/>
          <p:cNvSpPr/>
          <p:nvPr/>
        </p:nvSpPr>
        <p:spPr>
          <a:xfrm>
            <a:off x="3286024" y="2638846"/>
            <a:ext cx="117297" cy="124730"/>
          </a:xfrm>
          <a:custGeom>
            <a:avLst/>
            <a:gdLst/>
            <a:ahLst/>
            <a:cxnLst/>
            <a:rect l="l" t="t" r="r" b="b"/>
            <a:pathLst>
              <a:path w="3724" h="3960" extrusionOk="0">
                <a:moveTo>
                  <a:pt x="1248" y="1"/>
                </a:moveTo>
                <a:lnTo>
                  <a:pt x="0" y="2294"/>
                </a:lnTo>
                <a:lnTo>
                  <a:pt x="1945" y="3959"/>
                </a:lnTo>
                <a:lnTo>
                  <a:pt x="3724" y="1136"/>
                </a:lnTo>
                <a:lnTo>
                  <a:pt x="1248" y="1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"/>
          <p:cNvSpPr/>
          <p:nvPr/>
        </p:nvSpPr>
        <p:spPr>
          <a:xfrm>
            <a:off x="3315191" y="2478022"/>
            <a:ext cx="157865" cy="218278"/>
          </a:xfrm>
          <a:custGeom>
            <a:avLst/>
            <a:gdLst/>
            <a:ahLst/>
            <a:cxnLst/>
            <a:rect l="l" t="t" r="r" b="b"/>
            <a:pathLst>
              <a:path w="5012" h="6930" extrusionOk="0">
                <a:moveTo>
                  <a:pt x="5012" y="0"/>
                </a:moveTo>
                <a:lnTo>
                  <a:pt x="5012" y="0"/>
                </a:lnTo>
                <a:cubicBezTo>
                  <a:pt x="3774" y="14"/>
                  <a:pt x="2408" y="466"/>
                  <a:pt x="1939" y="1434"/>
                </a:cubicBezTo>
                <a:cubicBezTo>
                  <a:pt x="1470" y="2407"/>
                  <a:pt x="1" y="5435"/>
                  <a:pt x="1" y="5435"/>
                </a:cubicBezTo>
                <a:cubicBezTo>
                  <a:pt x="1" y="5435"/>
                  <a:pt x="1024" y="6930"/>
                  <a:pt x="2659" y="6930"/>
                </a:cubicBezTo>
                <a:cubicBezTo>
                  <a:pt x="2717" y="6930"/>
                  <a:pt x="2776" y="6928"/>
                  <a:pt x="2835" y="6924"/>
                </a:cubicBezTo>
                <a:lnTo>
                  <a:pt x="501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"/>
          <p:cNvSpPr/>
          <p:nvPr/>
        </p:nvSpPr>
        <p:spPr>
          <a:xfrm>
            <a:off x="3376359" y="2478022"/>
            <a:ext cx="284485" cy="386222"/>
          </a:xfrm>
          <a:custGeom>
            <a:avLst/>
            <a:gdLst/>
            <a:ahLst/>
            <a:cxnLst/>
            <a:rect l="l" t="t" r="r" b="b"/>
            <a:pathLst>
              <a:path w="9032" h="12262" extrusionOk="0">
                <a:moveTo>
                  <a:pt x="3248" y="0"/>
                </a:moveTo>
                <a:cubicBezTo>
                  <a:pt x="1552" y="0"/>
                  <a:pt x="700" y="1679"/>
                  <a:pt x="249" y="3466"/>
                </a:cubicBezTo>
                <a:cubicBezTo>
                  <a:pt x="0" y="4428"/>
                  <a:pt x="218" y="6186"/>
                  <a:pt x="301" y="7744"/>
                </a:cubicBezTo>
                <a:cubicBezTo>
                  <a:pt x="380" y="9207"/>
                  <a:pt x="325" y="10489"/>
                  <a:pt x="366" y="10776"/>
                </a:cubicBezTo>
                <a:cubicBezTo>
                  <a:pt x="966" y="11587"/>
                  <a:pt x="2708" y="12261"/>
                  <a:pt x="4720" y="12261"/>
                </a:cubicBezTo>
                <a:cubicBezTo>
                  <a:pt x="6036" y="12261"/>
                  <a:pt x="7467" y="11973"/>
                  <a:pt x="8772" y="11245"/>
                </a:cubicBezTo>
                <a:cubicBezTo>
                  <a:pt x="8055" y="9841"/>
                  <a:pt x="7441" y="8352"/>
                  <a:pt x="7441" y="8352"/>
                </a:cubicBezTo>
                <a:lnTo>
                  <a:pt x="8755" y="4552"/>
                </a:lnTo>
                <a:cubicBezTo>
                  <a:pt x="9031" y="3759"/>
                  <a:pt x="9024" y="2879"/>
                  <a:pt x="8665" y="2125"/>
                </a:cubicBezTo>
                <a:cubicBezTo>
                  <a:pt x="8193" y="1128"/>
                  <a:pt x="7300" y="359"/>
                  <a:pt x="6176" y="86"/>
                </a:cubicBezTo>
                <a:lnTo>
                  <a:pt x="324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"/>
          <p:cNvSpPr/>
          <p:nvPr/>
        </p:nvSpPr>
        <p:spPr>
          <a:xfrm>
            <a:off x="3586414" y="2480730"/>
            <a:ext cx="128825" cy="245051"/>
          </a:xfrm>
          <a:custGeom>
            <a:avLst/>
            <a:gdLst/>
            <a:ahLst/>
            <a:cxnLst/>
            <a:rect l="l" t="t" r="r" b="b"/>
            <a:pathLst>
              <a:path w="4090" h="7780" extrusionOk="0">
                <a:moveTo>
                  <a:pt x="0" y="0"/>
                </a:moveTo>
                <a:lnTo>
                  <a:pt x="717" y="5724"/>
                </a:lnTo>
                <a:lnTo>
                  <a:pt x="1300" y="7779"/>
                </a:lnTo>
                <a:cubicBezTo>
                  <a:pt x="1306" y="7779"/>
                  <a:pt x="1312" y="7779"/>
                  <a:pt x="1319" y="7779"/>
                </a:cubicBezTo>
                <a:cubicBezTo>
                  <a:pt x="3172" y="7779"/>
                  <a:pt x="4089" y="6714"/>
                  <a:pt x="4089" y="6714"/>
                </a:cubicBezTo>
                <a:cubicBezTo>
                  <a:pt x="4089" y="6714"/>
                  <a:pt x="3924" y="5772"/>
                  <a:pt x="3344" y="3062"/>
                </a:cubicBezTo>
                <a:cubicBezTo>
                  <a:pt x="2776" y="387"/>
                  <a:pt x="1124" y="159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"/>
          <p:cNvSpPr/>
          <p:nvPr/>
        </p:nvSpPr>
        <p:spPr>
          <a:xfrm>
            <a:off x="3612588" y="2720613"/>
            <a:ext cx="5229" cy="15024"/>
          </a:xfrm>
          <a:custGeom>
            <a:avLst/>
            <a:gdLst/>
            <a:ahLst/>
            <a:cxnLst/>
            <a:rect l="l" t="t" r="r" b="b"/>
            <a:pathLst>
              <a:path w="166" h="477" extrusionOk="0">
                <a:moveTo>
                  <a:pt x="166" y="1"/>
                </a:moveTo>
                <a:lnTo>
                  <a:pt x="0" y="477"/>
                </a:lnTo>
                <a:lnTo>
                  <a:pt x="0" y="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"/>
          <p:cNvSpPr/>
          <p:nvPr/>
        </p:nvSpPr>
        <p:spPr>
          <a:xfrm>
            <a:off x="3602352" y="2638846"/>
            <a:ext cx="19938" cy="96792"/>
          </a:xfrm>
          <a:custGeom>
            <a:avLst/>
            <a:gdLst/>
            <a:ahLst/>
            <a:cxnLst/>
            <a:rect l="l" t="t" r="r" b="b"/>
            <a:pathLst>
              <a:path w="633" h="3073" extrusionOk="0">
                <a:moveTo>
                  <a:pt x="21" y="1"/>
                </a:moveTo>
                <a:cubicBezTo>
                  <a:pt x="21" y="1"/>
                  <a:pt x="1" y="1712"/>
                  <a:pt x="325" y="3073"/>
                </a:cubicBezTo>
                <a:lnTo>
                  <a:pt x="491" y="2597"/>
                </a:lnTo>
                <a:lnTo>
                  <a:pt x="632" y="2191"/>
                </a:lnTo>
                <a:cubicBezTo>
                  <a:pt x="632" y="2191"/>
                  <a:pt x="252" y="983"/>
                  <a:pt x="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"/>
          <p:cNvSpPr/>
          <p:nvPr/>
        </p:nvSpPr>
        <p:spPr>
          <a:xfrm>
            <a:off x="3404706" y="2241918"/>
            <a:ext cx="217585" cy="299730"/>
          </a:xfrm>
          <a:custGeom>
            <a:avLst/>
            <a:gdLst/>
            <a:ahLst/>
            <a:cxnLst/>
            <a:rect l="l" t="t" r="r" b="b"/>
            <a:pathLst>
              <a:path w="6908" h="9516" extrusionOk="0">
                <a:moveTo>
                  <a:pt x="997" y="1"/>
                </a:moveTo>
                <a:cubicBezTo>
                  <a:pt x="552" y="262"/>
                  <a:pt x="1" y="1383"/>
                  <a:pt x="55" y="3734"/>
                </a:cubicBezTo>
                <a:cubicBezTo>
                  <a:pt x="101" y="5724"/>
                  <a:pt x="749" y="6217"/>
                  <a:pt x="1073" y="6358"/>
                </a:cubicBezTo>
                <a:cubicBezTo>
                  <a:pt x="1195" y="6412"/>
                  <a:pt x="1361" y="6433"/>
                  <a:pt x="1552" y="6433"/>
                </a:cubicBezTo>
                <a:cubicBezTo>
                  <a:pt x="1866" y="6433"/>
                  <a:pt x="2250" y="6376"/>
                  <a:pt x="2628" y="6314"/>
                </a:cubicBezTo>
                <a:lnTo>
                  <a:pt x="2628" y="7507"/>
                </a:lnTo>
                <a:cubicBezTo>
                  <a:pt x="2628" y="7507"/>
                  <a:pt x="1786" y="8483"/>
                  <a:pt x="1842" y="9031"/>
                </a:cubicBezTo>
                <a:cubicBezTo>
                  <a:pt x="1871" y="9339"/>
                  <a:pt x="2251" y="9516"/>
                  <a:pt x="2718" y="9516"/>
                </a:cubicBezTo>
                <a:cubicBezTo>
                  <a:pt x="3081" y="9516"/>
                  <a:pt x="3496" y="9409"/>
                  <a:pt x="3838" y="9175"/>
                </a:cubicBezTo>
                <a:cubicBezTo>
                  <a:pt x="4624" y="8637"/>
                  <a:pt x="5131" y="7824"/>
                  <a:pt x="5131" y="7824"/>
                </a:cubicBezTo>
                <a:lnTo>
                  <a:pt x="5131" y="4934"/>
                </a:lnTo>
                <a:cubicBezTo>
                  <a:pt x="5131" y="4934"/>
                  <a:pt x="5339" y="5212"/>
                  <a:pt x="5700" y="5212"/>
                </a:cubicBezTo>
                <a:cubicBezTo>
                  <a:pt x="5846" y="5212"/>
                  <a:pt x="6017" y="5166"/>
                  <a:pt x="6210" y="5038"/>
                </a:cubicBezTo>
                <a:cubicBezTo>
                  <a:pt x="6882" y="4593"/>
                  <a:pt x="6907" y="3489"/>
                  <a:pt x="6517" y="3093"/>
                </a:cubicBezTo>
                <a:cubicBezTo>
                  <a:pt x="6363" y="2936"/>
                  <a:pt x="6139" y="2861"/>
                  <a:pt x="5914" y="2861"/>
                </a:cubicBezTo>
                <a:cubicBezTo>
                  <a:pt x="5570" y="2861"/>
                  <a:pt x="5225" y="3038"/>
                  <a:pt x="5131" y="3369"/>
                </a:cubicBezTo>
                <a:cubicBezTo>
                  <a:pt x="5131" y="3369"/>
                  <a:pt x="5124" y="3370"/>
                  <a:pt x="5109" y="3370"/>
                </a:cubicBezTo>
                <a:cubicBezTo>
                  <a:pt x="4958" y="3370"/>
                  <a:pt x="4046" y="3341"/>
                  <a:pt x="2869" y="2697"/>
                </a:cubicBezTo>
                <a:cubicBezTo>
                  <a:pt x="1580" y="1987"/>
                  <a:pt x="1083" y="773"/>
                  <a:pt x="997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"/>
          <p:cNvSpPr/>
          <p:nvPr/>
        </p:nvSpPr>
        <p:spPr>
          <a:xfrm>
            <a:off x="3476300" y="2335969"/>
            <a:ext cx="16190" cy="16316"/>
          </a:xfrm>
          <a:custGeom>
            <a:avLst/>
            <a:gdLst/>
            <a:ahLst/>
            <a:cxnLst/>
            <a:rect l="l" t="t" r="r" b="b"/>
            <a:pathLst>
              <a:path w="514" h="518" extrusionOk="0">
                <a:moveTo>
                  <a:pt x="257" y="0"/>
                </a:moveTo>
                <a:cubicBezTo>
                  <a:pt x="124" y="0"/>
                  <a:pt x="13" y="108"/>
                  <a:pt x="7" y="249"/>
                </a:cubicBezTo>
                <a:cubicBezTo>
                  <a:pt x="0" y="390"/>
                  <a:pt x="103" y="514"/>
                  <a:pt x="244" y="518"/>
                </a:cubicBezTo>
                <a:cubicBezTo>
                  <a:pt x="248" y="518"/>
                  <a:pt x="252" y="518"/>
                  <a:pt x="256" y="518"/>
                </a:cubicBezTo>
                <a:cubicBezTo>
                  <a:pt x="389" y="518"/>
                  <a:pt x="500" y="410"/>
                  <a:pt x="506" y="273"/>
                </a:cubicBezTo>
                <a:cubicBezTo>
                  <a:pt x="513" y="128"/>
                  <a:pt x="406" y="7"/>
                  <a:pt x="269" y="0"/>
                </a:cubicBezTo>
                <a:cubicBezTo>
                  <a:pt x="265" y="0"/>
                  <a:pt x="261" y="0"/>
                  <a:pt x="2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"/>
          <p:cNvSpPr/>
          <p:nvPr/>
        </p:nvSpPr>
        <p:spPr>
          <a:xfrm>
            <a:off x="3456078" y="2396916"/>
            <a:ext cx="19780" cy="12914"/>
          </a:xfrm>
          <a:custGeom>
            <a:avLst/>
            <a:gdLst/>
            <a:ahLst/>
            <a:cxnLst/>
            <a:rect l="l" t="t" r="r" b="b"/>
            <a:pathLst>
              <a:path w="628" h="410" extrusionOk="0">
                <a:moveTo>
                  <a:pt x="580" y="0"/>
                </a:moveTo>
                <a:lnTo>
                  <a:pt x="1" y="186"/>
                </a:lnTo>
                <a:cubicBezTo>
                  <a:pt x="40" y="322"/>
                  <a:pt x="161" y="409"/>
                  <a:pt x="291" y="409"/>
                </a:cubicBezTo>
                <a:cubicBezTo>
                  <a:pt x="319" y="409"/>
                  <a:pt x="348" y="405"/>
                  <a:pt x="376" y="396"/>
                </a:cubicBezTo>
                <a:cubicBezTo>
                  <a:pt x="539" y="344"/>
                  <a:pt x="628" y="169"/>
                  <a:pt x="580" y="0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"/>
          <p:cNvSpPr/>
          <p:nvPr/>
        </p:nvSpPr>
        <p:spPr>
          <a:xfrm>
            <a:off x="3408927" y="2304094"/>
            <a:ext cx="18836" cy="15497"/>
          </a:xfrm>
          <a:custGeom>
            <a:avLst/>
            <a:gdLst/>
            <a:ahLst/>
            <a:cxnLst/>
            <a:rect l="l" t="t" r="r" b="b"/>
            <a:pathLst>
              <a:path w="598" h="492" extrusionOk="0">
                <a:moveTo>
                  <a:pt x="347" y="1"/>
                </a:moveTo>
                <a:cubicBezTo>
                  <a:pt x="289" y="1"/>
                  <a:pt x="230" y="18"/>
                  <a:pt x="177" y="54"/>
                </a:cubicBezTo>
                <a:cubicBezTo>
                  <a:pt x="39" y="150"/>
                  <a:pt x="1" y="347"/>
                  <a:pt x="91" y="492"/>
                </a:cubicBezTo>
                <a:lnTo>
                  <a:pt x="597" y="140"/>
                </a:lnTo>
                <a:cubicBezTo>
                  <a:pt x="539" y="49"/>
                  <a:pt x="445" y="1"/>
                  <a:pt x="34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"/>
          <p:cNvSpPr/>
          <p:nvPr/>
        </p:nvSpPr>
        <p:spPr>
          <a:xfrm>
            <a:off x="3415226" y="2330205"/>
            <a:ext cx="16221" cy="16442"/>
          </a:xfrm>
          <a:custGeom>
            <a:avLst/>
            <a:gdLst/>
            <a:ahLst/>
            <a:cxnLst/>
            <a:rect l="l" t="t" r="r" b="b"/>
            <a:pathLst>
              <a:path w="515" h="522" extrusionOk="0">
                <a:moveTo>
                  <a:pt x="261" y="0"/>
                </a:moveTo>
                <a:cubicBezTo>
                  <a:pt x="125" y="0"/>
                  <a:pt x="15" y="111"/>
                  <a:pt x="8" y="249"/>
                </a:cubicBezTo>
                <a:cubicBezTo>
                  <a:pt x="1" y="394"/>
                  <a:pt x="108" y="514"/>
                  <a:pt x="246" y="521"/>
                </a:cubicBezTo>
                <a:cubicBezTo>
                  <a:pt x="250" y="521"/>
                  <a:pt x="255" y="521"/>
                  <a:pt x="259" y="521"/>
                </a:cubicBezTo>
                <a:cubicBezTo>
                  <a:pt x="391" y="521"/>
                  <a:pt x="501" y="413"/>
                  <a:pt x="507" y="273"/>
                </a:cubicBezTo>
                <a:cubicBezTo>
                  <a:pt x="515" y="128"/>
                  <a:pt x="411" y="8"/>
                  <a:pt x="273" y="0"/>
                </a:cubicBezTo>
                <a:cubicBezTo>
                  <a:pt x="269" y="0"/>
                  <a:pt x="265" y="0"/>
                  <a:pt x="2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"/>
          <p:cNvSpPr/>
          <p:nvPr/>
        </p:nvSpPr>
        <p:spPr>
          <a:xfrm>
            <a:off x="3426408" y="2333575"/>
            <a:ext cx="26332" cy="47498"/>
          </a:xfrm>
          <a:custGeom>
            <a:avLst/>
            <a:gdLst/>
            <a:ahLst/>
            <a:cxnLst/>
            <a:rect l="l" t="t" r="r" b="b"/>
            <a:pathLst>
              <a:path w="836" h="1508" extrusionOk="0">
                <a:moveTo>
                  <a:pt x="835" y="0"/>
                </a:moveTo>
                <a:lnTo>
                  <a:pt x="1" y="1262"/>
                </a:lnTo>
                <a:lnTo>
                  <a:pt x="794" y="1507"/>
                </a:lnTo>
                <a:lnTo>
                  <a:pt x="835" y="0"/>
                </a:ln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"/>
          <p:cNvSpPr/>
          <p:nvPr/>
        </p:nvSpPr>
        <p:spPr>
          <a:xfrm>
            <a:off x="3487481" y="2409799"/>
            <a:ext cx="68098" cy="43498"/>
          </a:xfrm>
          <a:custGeom>
            <a:avLst/>
            <a:gdLst/>
            <a:ahLst/>
            <a:cxnLst/>
            <a:rect l="l" t="t" r="r" b="b"/>
            <a:pathLst>
              <a:path w="2162" h="1381" extrusionOk="0">
                <a:moveTo>
                  <a:pt x="2162" y="1"/>
                </a:moveTo>
                <a:lnTo>
                  <a:pt x="2162" y="1"/>
                </a:lnTo>
                <a:cubicBezTo>
                  <a:pt x="1958" y="522"/>
                  <a:pt x="641" y="898"/>
                  <a:pt x="0" y="984"/>
                </a:cubicBezTo>
                <a:lnTo>
                  <a:pt x="0" y="1380"/>
                </a:lnTo>
                <a:cubicBezTo>
                  <a:pt x="0" y="1380"/>
                  <a:pt x="1307" y="1001"/>
                  <a:pt x="1700" y="663"/>
                </a:cubicBezTo>
                <a:cubicBezTo>
                  <a:pt x="2096" y="328"/>
                  <a:pt x="2161" y="1"/>
                  <a:pt x="2162" y="1"/>
                </a:cubicBezTo>
                <a:close/>
              </a:path>
            </a:pathLst>
          </a:custGeom>
          <a:solidFill>
            <a:srgbClr val="F28F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"/>
          <p:cNvSpPr/>
          <p:nvPr/>
        </p:nvSpPr>
        <p:spPr>
          <a:xfrm>
            <a:off x="3157295" y="2634405"/>
            <a:ext cx="296643" cy="344520"/>
          </a:xfrm>
          <a:custGeom>
            <a:avLst/>
            <a:gdLst/>
            <a:ahLst/>
            <a:cxnLst/>
            <a:rect l="l" t="t" r="r" b="b"/>
            <a:pathLst>
              <a:path w="9418" h="10938" extrusionOk="0">
                <a:moveTo>
                  <a:pt x="1" y="0"/>
                </a:moveTo>
                <a:lnTo>
                  <a:pt x="2507" y="8931"/>
                </a:lnTo>
                <a:lnTo>
                  <a:pt x="9417" y="10938"/>
                </a:lnTo>
                <a:lnTo>
                  <a:pt x="7273" y="1918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"/>
          <p:cNvSpPr/>
          <p:nvPr/>
        </p:nvSpPr>
        <p:spPr>
          <a:xfrm>
            <a:off x="3212573" y="2822507"/>
            <a:ext cx="44663" cy="20725"/>
          </a:xfrm>
          <a:custGeom>
            <a:avLst/>
            <a:gdLst/>
            <a:ahLst/>
            <a:cxnLst/>
            <a:rect l="l" t="t" r="r" b="b"/>
            <a:pathLst>
              <a:path w="1418" h="658" extrusionOk="0">
                <a:moveTo>
                  <a:pt x="1418" y="1"/>
                </a:moveTo>
                <a:lnTo>
                  <a:pt x="1" y="283"/>
                </a:lnTo>
                <a:lnTo>
                  <a:pt x="104" y="655"/>
                </a:lnTo>
                <a:cubicBezTo>
                  <a:pt x="137" y="657"/>
                  <a:pt x="169" y="658"/>
                  <a:pt x="200" y="658"/>
                </a:cubicBezTo>
                <a:cubicBezTo>
                  <a:pt x="983" y="658"/>
                  <a:pt x="1352" y="177"/>
                  <a:pt x="14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"/>
          <p:cNvSpPr/>
          <p:nvPr/>
        </p:nvSpPr>
        <p:spPr>
          <a:xfrm>
            <a:off x="3308387" y="2831389"/>
            <a:ext cx="118809" cy="36474"/>
          </a:xfrm>
          <a:custGeom>
            <a:avLst/>
            <a:gdLst/>
            <a:ahLst/>
            <a:cxnLst/>
            <a:rect l="l" t="t" r="r" b="b"/>
            <a:pathLst>
              <a:path w="3772" h="1158" extrusionOk="0">
                <a:moveTo>
                  <a:pt x="0" y="1"/>
                </a:moveTo>
                <a:lnTo>
                  <a:pt x="0" y="1"/>
                </a:lnTo>
                <a:cubicBezTo>
                  <a:pt x="31" y="239"/>
                  <a:pt x="524" y="688"/>
                  <a:pt x="1362" y="963"/>
                </a:cubicBezTo>
                <a:cubicBezTo>
                  <a:pt x="1828" y="1118"/>
                  <a:pt x="2414" y="1158"/>
                  <a:pt x="2892" y="1158"/>
                </a:cubicBezTo>
                <a:cubicBezTo>
                  <a:pt x="3391" y="1158"/>
                  <a:pt x="3772" y="1115"/>
                  <a:pt x="3772" y="1115"/>
                </a:cubicBezTo>
                <a:lnTo>
                  <a:pt x="3641" y="66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"/>
          <p:cNvSpPr/>
          <p:nvPr/>
        </p:nvSpPr>
        <p:spPr>
          <a:xfrm>
            <a:off x="3221959" y="2663068"/>
            <a:ext cx="100036" cy="37828"/>
          </a:xfrm>
          <a:custGeom>
            <a:avLst/>
            <a:gdLst/>
            <a:ahLst/>
            <a:cxnLst/>
            <a:rect l="l" t="t" r="r" b="b"/>
            <a:pathLst>
              <a:path w="3176" h="1201" extrusionOk="0">
                <a:moveTo>
                  <a:pt x="290" y="1"/>
                </a:moveTo>
                <a:cubicBezTo>
                  <a:pt x="106" y="1"/>
                  <a:pt x="1" y="41"/>
                  <a:pt x="17" y="122"/>
                </a:cubicBezTo>
                <a:cubicBezTo>
                  <a:pt x="51" y="273"/>
                  <a:pt x="79" y="397"/>
                  <a:pt x="79" y="397"/>
                </a:cubicBezTo>
                <a:lnTo>
                  <a:pt x="3175" y="1201"/>
                </a:lnTo>
                <a:lnTo>
                  <a:pt x="3113" y="925"/>
                </a:lnTo>
                <a:cubicBezTo>
                  <a:pt x="3082" y="770"/>
                  <a:pt x="2599" y="529"/>
                  <a:pt x="2041" y="384"/>
                </a:cubicBezTo>
                <a:lnTo>
                  <a:pt x="972" y="108"/>
                </a:lnTo>
                <a:cubicBezTo>
                  <a:pt x="700" y="36"/>
                  <a:pt x="461" y="1"/>
                  <a:pt x="2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"/>
          <p:cNvSpPr/>
          <p:nvPr/>
        </p:nvSpPr>
        <p:spPr>
          <a:xfrm>
            <a:off x="3208069" y="2630878"/>
            <a:ext cx="119690" cy="48412"/>
          </a:xfrm>
          <a:custGeom>
            <a:avLst/>
            <a:gdLst/>
            <a:ahLst/>
            <a:cxnLst/>
            <a:rect l="l" t="t" r="r" b="b"/>
            <a:pathLst>
              <a:path w="3800" h="1537" extrusionOk="0">
                <a:moveTo>
                  <a:pt x="1290" y="0"/>
                </a:moveTo>
                <a:cubicBezTo>
                  <a:pt x="733" y="0"/>
                  <a:pt x="823" y="437"/>
                  <a:pt x="823" y="437"/>
                </a:cubicBezTo>
                <a:lnTo>
                  <a:pt x="399" y="319"/>
                </a:lnTo>
                <a:cubicBezTo>
                  <a:pt x="310" y="295"/>
                  <a:pt x="230" y="283"/>
                  <a:pt x="166" y="283"/>
                </a:cubicBezTo>
                <a:cubicBezTo>
                  <a:pt x="62" y="283"/>
                  <a:pt x="0" y="315"/>
                  <a:pt x="13" y="375"/>
                </a:cubicBezTo>
                <a:cubicBezTo>
                  <a:pt x="37" y="471"/>
                  <a:pt x="55" y="550"/>
                  <a:pt x="55" y="550"/>
                </a:cubicBezTo>
                <a:lnTo>
                  <a:pt x="3799" y="1537"/>
                </a:lnTo>
                <a:lnTo>
                  <a:pt x="3747" y="1365"/>
                </a:lnTo>
                <a:cubicBezTo>
                  <a:pt x="3716" y="1271"/>
                  <a:pt x="3489" y="1137"/>
                  <a:pt x="3241" y="1064"/>
                </a:cubicBezTo>
                <a:cubicBezTo>
                  <a:pt x="2988" y="992"/>
                  <a:pt x="2785" y="937"/>
                  <a:pt x="2785" y="937"/>
                </a:cubicBezTo>
                <a:cubicBezTo>
                  <a:pt x="2785" y="937"/>
                  <a:pt x="2582" y="254"/>
                  <a:pt x="1640" y="44"/>
                </a:cubicBezTo>
                <a:cubicBezTo>
                  <a:pt x="1502" y="13"/>
                  <a:pt x="1386" y="0"/>
                  <a:pt x="129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"/>
          <p:cNvSpPr/>
          <p:nvPr/>
        </p:nvSpPr>
        <p:spPr>
          <a:xfrm>
            <a:off x="3221266" y="2648422"/>
            <a:ext cx="81925" cy="43687"/>
          </a:xfrm>
          <a:custGeom>
            <a:avLst/>
            <a:gdLst/>
            <a:ahLst/>
            <a:cxnLst/>
            <a:rect l="l" t="t" r="r" b="b"/>
            <a:pathLst>
              <a:path w="2601" h="1387" extrusionOk="0">
                <a:moveTo>
                  <a:pt x="1" y="1"/>
                </a:moveTo>
                <a:lnTo>
                  <a:pt x="111" y="117"/>
                </a:lnTo>
                <a:cubicBezTo>
                  <a:pt x="456" y="200"/>
                  <a:pt x="597" y="245"/>
                  <a:pt x="649" y="480"/>
                </a:cubicBezTo>
                <a:cubicBezTo>
                  <a:pt x="707" y="752"/>
                  <a:pt x="732" y="948"/>
                  <a:pt x="732" y="948"/>
                </a:cubicBezTo>
                <a:lnTo>
                  <a:pt x="2387" y="1387"/>
                </a:lnTo>
                <a:cubicBezTo>
                  <a:pt x="2387" y="1387"/>
                  <a:pt x="2308" y="1045"/>
                  <a:pt x="2284" y="911"/>
                </a:cubicBezTo>
                <a:cubicBezTo>
                  <a:pt x="2263" y="813"/>
                  <a:pt x="2290" y="744"/>
                  <a:pt x="2414" y="744"/>
                </a:cubicBezTo>
                <a:cubicBezTo>
                  <a:pt x="2456" y="744"/>
                  <a:pt x="2510" y="752"/>
                  <a:pt x="2577" y="769"/>
                </a:cubicBezTo>
                <a:lnTo>
                  <a:pt x="2601" y="663"/>
                </a:ln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"/>
          <p:cNvSpPr/>
          <p:nvPr/>
        </p:nvSpPr>
        <p:spPr>
          <a:xfrm>
            <a:off x="3220478" y="2663918"/>
            <a:ext cx="100099" cy="37828"/>
          </a:xfrm>
          <a:custGeom>
            <a:avLst/>
            <a:gdLst/>
            <a:ahLst/>
            <a:cxnLst/>
            <a:rect l="l" t="t" r="r" b="b"/>
            <a:pathLst>
              <a:path w="3178" h="1201" extrusionOk="0">
                <a:moveTo>
                  <a:pt x="291" y="0"/>
                </a:moveTo>
                <a:cubicBezTo>
                  <a:pt x="107" y="0"/>
                  <a:pt x="1" y="40"/>
                  <a:pt x="19" y="119"/>
                </a:cubicBezTo>
                <a:cubicBezTo>
                  <a:pt x="54" y="274"/>
                  <a:pt x="78" y="398"/>
                  <a:pt x="78" y="398"/>
                </a:cubicBezTo>
                <a:lnTo>
                  <a:pt x="3178" y="1201"/>
                </a:lnTo>
                <a:lnTo>
                  <a:pt x="3116" y="922"/>
                </a:lnTo>
                <a:cubicBezTo>
                  <a:pt x="3084" y="771"/>
                  <a:pt x="2602" y="529"/>
                  <a:pt x="2043" y="384"/>
                </a:cubicBezTo>
                <a:lnTo>
                  <a:pt x="971" y="104"/>
                </a:lnTo>
                <a:cubicBezTo>
                  <a:pt x="701" y="35"/>
                  <a:pt x="463" y="0"/>
                  <a:pt x="2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"/>
          <p:cNvSpPr/>
          <p:nvPr/>
        </p:nvSpPr>
        <p:spPr>
          <a:xfrm>
            <a:off x="3286402" y="2753559"/>
            <a:ext cx="422004" cy="108383"/>
          </a:xfrm>
          <a:custGeom>
            <a:avLst/>
            <a:gdLst/>
            <a:ahLst/>
            <a:cxnLst/>
            <a:rect l="l" t="t" r="r" b="b"/>
            <a:pathLst>
              <a:path w="13398" h="3441" extrusionOk="0">
                <a:moveTo>
                  <a:pt x="3661" y="0"/>
                </a:moveTo>
                <a:cubicBezTo>
                  <a:pt x="3634" y="0"/>
                  <a:pt x="3618" y="3"/>
                  <a:pt x="3618" y="3"/>
                </a:cubicBezTo>
                <a:cubicBezTo>
                  <a:pt x="3618" y="3"/>
                  <a:pt x="3787" y="721"/>
                  <a:pt x="3843" y="952"/>
                </a:cubicBezTo>
                <a:cubicBezTo>
                  <a:pt x="3879" y="1103"/>
                  <a:pt x="3294" y="1236"/>
                  <a:pt x="2671" y="1236"/>
                </a:cubicBezTo>
                <a:cubicBezTo>
                  <a:pt x="2344" y="1236"/>
                  <a:pt x="2007" y="1199"/>
                  <a:pt x="1742" y="1111"/>
                </a:cubicBezTo>
                <a:cubicBezTo>
                  <a:pt x="1586" y="1057"/>
                  <a:pt x="1415" y="1030"/>
                  <a:pt x="1248" y="1030"/>
                </a:cubicBezTo>
                <a:cubicBezTo>
                  <a:pt x="595" y="1030"/>
                  <a:pt x="0" y="1440"/>
                  <a:pt x="550" y="2272"/>
                </a:cubicBezTo>
                <a:cubicBezTo>
                  <a:pt x="1239" y="3320"/>
                  <a:pt x="2581" y="3441"/>
                  <a:pt x="3512" y="3441"/>
                </a:cubicBezTo>
                <a:cubicBezTo>
                  <a:pt x="3770" y="3441"/>
                  <a:pt x="4229" y="3424"/>
                  <a:pt x="4677" y="3366"/>
                </a:cubicBezTo>
                <a:cubicBezTo>
                  <a:pt x="4977" y="3324"/>
                  <a:pt x="5277" y="3296"/>
                  <a:pt x="5581" y="3272"/>
                </a:cubicBezTo>
                <a:cubicBezTo>
                  <a:pt x="7487" y="3138"/>
                  <a:pt x="12528" y="2565"/>
                  <a:pt x="13397" y="2296"/>
                </a:cubicBezTo>
                <a:lnTo>
                  <a:pt x="11170" y="507"/>
                </a:lnTo>
                <a:cubicBezTo>
                  <a:pt x="11170" y="507"/>
                  <a:pt x="6246" y="1383"/>
                  <a:pt x="5667" y="1431"/>
                </a:cubicBezTo>
                <a:cubicBezTo>
                  <a:pt x="5638" y="1433"/>
                  <a:pt x="5609" y="1434"/>
                  <a:pt x="5580" y="1434"/>
                </a:cubicBezTo>
                <a:cubicBezTo>
                  <a:pt x="5027" y="1434"/>
                  <a:pt x="4435" y="1037"/>
                  <a:pt x="4225" y="500"/>
                </a:cubicBezTo>
                <a:cubicBezTo>
                  <a:pt x="4049" y="46"/>
                  <a:pt x="3768" y="0"/>
                  <a:pt x="3661" y="0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"/>
          <p:cNvSpPr/>
          <p:nvPr/>
        </p:nvSpPr>
        <p:spPr>
          <a:xfrm>
            <a:off x="3162492" y="2712424"/>
            <a:ext cx="108981" cy="125360"/>
          </a:xfrm>
          <a:custGeom>
            <a:avLst/>
            <a:gdLst/>
            <a:ahLst/>
            <a:cxnLst/>
            <a:rect l="l" t="t" r="r" b="b"/>
            <a:pathLst>
              <a:path w="3460" h="3980" extrusionOk="0">
                <a:moveTo>
                  <a:pt x="286" y="1"/>
                </a:moveTo>
                <a:cubicBezTo>
                  <a:pt x="119" y="1"/>
                  <a:pt x="0" y="177"/>
                  <a:pt x="81" y="509"/>
                </a:cubicBezTo>
                <a:cubicBezTo>
                  <a:pt x="202" y="1023"/>
                  <a:pt x="36" y="1961"/>
                  <a:pt x="346" y="2840"/>
                </a:cubicBezTo>
                <a:cubicBezTo>
                  <a:pt x="587" y="3530"/>
                  <a:pt x="1198" y="3961"/>
                  <a:pt x="1646" y="3978"/>
                </a:cubicBezTo>
                <a:cubicBezTo>
                  <a:pt x="1671" y="3979"/>
                  <a:pt x="1697" y="3980"/>
                  <a:pt x="1724" y="3980"/>
                </a:cubicBezTo>
                <a:cubicBezTo>
                  <a:pt x="2188" y="3980"/>
                  <a:pt x="2987" y="3802"/>
                  <a:pt x="3208" y="3151"/>
                </a:cubicBezTo>
                <a:cubicBezTo>
                  <a:pt x="3460" y="2406"/>
                  <a:pt x="2877" y="2230"/>
                  <a:pt x="2342" y="2086"/>
                </a:cubicBezTo>
                <a:cubicBezTo>
                  <a:pt x="1808" y="1937"/>
                  <a:pt x="960" y="1534"/>
                  <a:pt x="898" y="1313"/>
                </a:cubicBezTo>
                <a:cubicBezTo>
                  <a:pt x="835" y="1093"/>
                  <a:pt x="577" y="162"/>
                  <a:pt x="577" y="162"/>
                </a:cubicBezTo>
                <a:cubicBezTo>
                  <a:pt x="482" y="53"/>
                  <a:pt x="377" y="1"/>
                  <a:pt x="286" y="1"/>
                </a:cubicBezTo>
                <a:close/>
              </a:path>
            </a:pathLst>
          </a:custGeom>
          <a:solidFill>
            <a:srgbClr val="FFA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"/>
          <p:cNvSpPr txBox="1">
            <a:spLocks noGrp="1"/>
          </p:cNvSpPr>
          <p:nvPr>
            <p:ph type="ctrTitle"/>
          </p:nvPr>
        </p:nvSpPr>
        <p:spPr>
          <a:xfrm>
            <a:off x="926356" y="334933"/>
            <a:ext cx="5564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accent5"/>
                </a:solidFill>
              </a:rPr>
              <a:t>Etapas do projeto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60" name="Google Shape;560;p3"/>
          <p:cNvSpPr txBox="1">
            <a:spLocks noGrp="1"/>
          </p:cNvSpPr>
          <p:nvPr>
            <p:ph type="subTitle" idx="1"/>
          </p:nvPr>
        </p:nvSpPr>
        <p:spPr>
          <a:xfrm>
            <a:off x="4464963" y="1535593"/>
            <a:ext cx="2910981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          INGESTÃO, ANÁLISE EXPLORATÓRIA E TRATATIVA DAS BASES</a:t>
            </a:r>
            <a:endParaRPr/>
          </a:p>
        </p:txBody>
      </p:sp>
      <p:sp>
        <p:nvSpPr>
          <p:cNvPr id="561" name="Google Shape;561;p3"/>
          <p:cNvSpPr txBox="1">
            <a:spLocks noGrp="1"/>
          </p:cNvSpPr>
          <p:nvPr>
            <p:ph type="subTitle" idx="2"/>
          </p:nvPr>
        </p:nvSpPr>
        <p:spPr>
          <a:xfrm>
            <a:off x="4736037" y="1215950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</a:pPr>
            <a:r>
              <a:rPr lang="en-US"/>
              <a:t>Etapa 1</a:t>
            </a:r>
            <a:endParaRPr/>
          </a:p>
        </p:txBody>
      </p:sp>
      <p:sp>
        <p:nvSpPr>
          <p:cNvPr id="562" name="Google Shape;562;p3"/>
          <p:cNvSpPr txBox="1">
            <a:spLocks noGrp="1"/>
          </p:cNvSpPr>
          <p:nvPr>
            <p:ph type="subTitle" idx="3"/>
          </p:nvPr>
        </p:nvSpPr>
        <p:spPr>
          <a:xfrm>
            <a:off x="4736030" y="4056302"/>
            <a:ext cx="3493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APRESENTAÇÃO DOS RESULTADOS SOB A 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PERSPECTIVA DO NEGÓCIO</a:t>
            </a:r>
            <a:endParaRPr/>
          </a:p>
        </p:txBody>
      </p:sp>
      <p:sp>
        <p:nvSpPr>
          <p:cNvPr id="563" name="Google Shape;563;p3"/>
          <p:cNvSpPr txBox="1">
            <a:spLocks noGrp="1"/>
          </p:cNvSpPr>
          <p:nvPr>
            <p:ph type="subTitle" idx="4"/>
          </p:nvPr>
        </p:nvSpPr>
        <p:spPr>
          <a:xfrm>
            <a:off x="4736037" y="3740549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</a:pPr>
            <a:r>
              <a:rPr lang="en-US"/>
              <a:t>Etapa 3</a:t>
            </a:r>
            <a:endParaRPr/>
          </a:p>
        </p:txBody>
      </p:sp>
      <p:sp>
        <p:nvSpPr>
          <p:cNvPr id="564" name="Google Shape;564;p3"/>
          <p:cNvSpPr txBox="1">
            <a:spLocks noGrp="1"/>
          </p:cNvSpPr>
          <p:nvPr>
            <p:ph type="subTitle" idx="5"/>
          </p:nvPr>
        </p:nvSpPr>
        <p:spPr>
          <a:xfrm>
            <a:off x="4736030" y="2793999"/>
            <a:ext cx="34938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US"/>
              <a:t>ARQUITETURA E ENGENHARIA DE DADOS</a:t>
            </a:r>
            <a:endParaRPr/>
          </a:p>
        </p:txBody>
      </p:sp>
      <p:sp>
        <p:nvSpPr>
          <p:cNvPr id="565" name="Google Shape;565;p3"/>
          <p:cNvSpPr txBox="1">
            <a:spLocks noGrp="1"/>
          </p:cNvSpPr>
          <p:nvPr>
            <p:ph type="subTitle" idx="6"/>
          </p:nvPr>
        </p:nvSpPr>
        <p:spPr>
          <a:xfrm>
            <a:off x="4736037" y="2478247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taatliches"/>
              <a:buNone/>
            </a:pPr>
            <a:r>
              <a:rPr lang="en-US"/>
              <a:t>Etapa 2</a:t>
            </a:r>
            <a:endParaRPr/>
          </a:p>
        </p:txBody>
      </p:sp>
      <p:pic>
        <p:nvPicPr>
          <p:cNvPr id="566" name="Google Shape;56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"/>
          <p:cNvSpPr txBox="1">
            <a:spLocks noGrp="1"/>
          </p:cNvSpPr>
          <p:nvPr>
            <p:ph type="title"/>
          </p:nvPr>
        </p:nvSpPr>
        <p:spPr>
          <a:xfrm>
            <a:off x="607642" y="914674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572" name="Google Shape;572;p4"/>
          <p:cNvSpPr txBox="1">
            <a:spLocks noGrp="1"/>
          </p:cNvSpPr>
          <p:nvPr>
            <p:ph type="title" idx="17"/>
          </p:nvPr>
        </p:nvSpPr>
        <p:spPr>
          <a:xfrm>
            <a:off x="6264171" y="850024"/>
            <a:ext cx="804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573" name="Google Shape;573;p4"/>
          <p:cNvSpPr txBox="1">
            <a:spLocks noGrp="1"/>
          </p:cNvSpPr>
          <p:nvPr>
            <p:ph type="title" idx="18"/>
          </p:nvPr>
        </p:nvSpPr>
        <p:spPr>
          <a:xfrm>
            <a:off x="3560532" y="886322"/>
            <a:ext cx="855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574" name="Google Shape;574;p4"/>
          <p:cNvSpPr txBox="1">
            <a:spLocks noGrp="1"/>
          </p:cNvSpPr>
          <p:nvPr>
            <p:ph type="title" idx="19"/>
          </p:nvPr>
        </p:nvSpPr>
        <p:spPr>
          <a:xfrm>
            <a:off x="5869238" y="2315278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06</a:t>
            </a:r>
            <a:endParaRPr/>
          </a:p>
        </p:txBody>
      </p:sp>
      <p:sp>
        <p:nvSpPr>
          <p:cNvPr id="575" name="Google Shape;575;p4"/>
          <p:cNvSpPr txBox="1">
            <a:spLocks noGrp="1"/>
          </p:cNvSpPr>
          <p:nvPr>
            <p:ph type="title" idx="20"/>
          </p:nvPr>
        </p:nvSpPr>
        <p:spPr>
          <a:xfrm>
            <a:off x="283423" y="2320268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576" name="Google Shape;576;p4"/>
          <p:cNvSpPr txBox="1">
            <a:spLocks noGrp="1"/>
          </p:cNvSpPr>
          <p:nvPr>
            <p:ph type="subTitle" idx="4"/>
          </p:nvPr>
        </p:nvSpPr>
        <p:spPr>
          <a:xfrm>
            <a:off x="1602172" y="970107"/>
            <a:ext cx="139440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ANÁLISE EXPLORATÓRIA</a:t>
            </a:r>
            <a:endParaRPr/>
          </a:p>
        </p:txBody>
      </p:sp>
      <p:sp>
        <p:nvSpPr>
          <p:cNvPr id="577" name="Google Shape;577;p4"/>
          <p:cNvSpPr txBox="1">
            <a:spLocks noGrp="1"/>
          </p:cNvSpPr>
          <p:nvPr>
            <p:ph type="subTitle" idx="6"/>
          </p:nvPr>
        </p:nvSpPr>
        <p:spPr>
          <a:xfrm>
            <a:off x="1611648" y="2345337"/>
            <a:ext cx="1394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Tratativas  DAS BASES</a:t>
            </a:r>
            <a:endParaRPr/>
          </a:p>
        </p:txBody>
      </p:sp>
      <p:sp>
        <p:nvSpPr>
          <p:cNvPr id="578" name="Google Shape;578;p4"/>
          <p:cNvSpPr txBox="1">
            <a:spLocks noGrp="1"/>
          </p:cNvSpPr>
          <p:nvPr>
            <p:ph type="subTitle" idx="3"/>
          </p:nvPr>
        </p:nvSpPr>
        <p:spPr>
          <a:xfrm>
            <a:off x="4404639" y="982078"/>
            <a:ext cx="13944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DEFINIÇÃO DO PROBLEMA</a:t>
            </a:r>
            <a:endParaRPr/>
          </a:p>
        </p:txBody>
      </p:sp>
      <p:sp>
        <p:nvSpPr>
          <p:cNvPr id="579" name="Google Shape;579;p4"/>
          <p:cNvSpPr txBox="1"/>
          <p:nvPr/>
        </p:nvSpPr>
        <p:spPr>
          <a:xfrm>
            <a:off x="3210409" y="2339937"/>
            <a:ext cx="1212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Staatliches"/>
              <a:buNone/>
            </a:pPr>
            <a:r>
              <a:rPr lang="en-US" sz="50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"/>
          <p:cNvSpPr txBox="1"/>
          <p:nvPr/>
        </p:nvSpPr>
        <p:spPr>
          <a:xfrm>
            <a:off x="4358613" y="2144093"/>
            <a:ext cx="177878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DATABRICKS + BLOB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"/>
          <p:cNvSpPr txBox="1"/>
          <p:nvPr/>
        </p:nvSpPr>
        <p:spPr>
          <a:xfrm>
            <a:off x="7054658" y="683907"/>
            <a:ext cx="139440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</a:pPr>
            <a:endParaRPr sz="1800" b="0" i="0" u="none" strike="noStrike" cap="none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</a:pPr>
            <a:endParaRPr sz="1800" b="0" i="0" u="none" strike="noStrike" cap="none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ARQUITETURA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"/>
          <p:cNvSpPr txBox="1"/>
          <p:nvPr/>
        </p:nvSpPr>
        <p:spPr>
          <a:xfrm>
            <a:off x="1602173" y="3367810"/>
            <a:ext cx="139440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FAST API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"/>
          <p:cNvSpPr txBox="1"/>
          <p:nvPr/>
        </p:nvSpPr>
        <p:spPr>
          <a:xfrm>
            <a:off x="7003268" y="2129766"/>
            <a:ext cx="139440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MODELO DE ML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"/>
          <p:cNvSpPr txBox="1"/>
          <p:nvPr/>
        </p:nvSpPr>
        <p:spPr>
          <a:xfrm>
            <a:off x="7080039" y="3360985"/>
            <a:ext cx="139440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CONCLUSÃO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"/>
          <p:cNvSpPr txBox="1"/>
          <p:nvPr/>
        </p:nvSpPr>
        <p:spPr>
          <a:xfrm>
            <a:off x="4358613" y="3367810"/>
            <a:ext cx="139440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</a:pPr>
            <a:endParaRPr sz="1800" b="0" i="0" u="none" strike="noStrike" cap="none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</a:pPr>
            <a:endParaRPr sz="1800" b="0" i="0" u="none" strike="noStrike" cap="none">
              <a:solidFill>
                <a:schemeClr val="accent4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quada One"/>
              <a:buNone/>
            </a:pPr>
            <a:r>
              <a:rPr lang="en-US" sz="1800" b="0" i="0" u="none" strike="noStrike" cap="none">
                <a:solidFill>
                  <a:schemeClr val="accent4"/>
                </a:solidFill>
                <a:latin typeface="Staatliches"/>
                <a:ea typeface="Staatliches"/>
                <a:cs typeface="Staatliches"/>
                <a:sym typeface="Staatliches"/>
              </a:rPr>
              <a:t>dashboards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"/>
          <p:cNvSpPr txBox="1"/>
          <p:nvPr/>
        </p:nvSpPr>
        <p:spPr>
          <a:xfrm>
            <a:off x="704283" y="3478740"/>
            <a:ext cx="81183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Staatliches"/>
              <a:buNone/>
            </a:pPr>
            <a:r>
              <a:rPr lang="en-US" sz="5000" b="0" i="0" u="none" strike="noStrike" cap="none">
                <a:solidFill>
                  <a:srgbClr val="FF0000"/>
                </a:solidFill>
                <a:latin typeface="Staatliches"/>
                <a:ea typeface="Staatliches"/>
                <a:cs typeface="Staatliches"/>
                <a:sym typeface="Staatliches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"/>
          <p:cNvSpPr txBox="1"/>
          <p:nvPr/>
        </p:nvSpPr>
        <p:spPr>
          <a:xfrm>
            <a:off x="3575353" y="3429985"/>
            <a:ext cx="84705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Staatliches"/>
              <a:buNone/>
            </a:pPr>
            <a:r>
              <a:rPr lang="en-US" sz="5000" b="0" i="0" u="none" strike="noStrike" cap="none">
                <a:solidFill>
                  <a:srgbClr val="FF0000"/>
                </a:solidFill>
                <a:latin typeface="Staatliches"/>
                <a:ea typeface="Staatliches"/>
                <a:cs typeface="Staatliches"/>
                <a:sym typeface="Staatliches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"/>
          <p:cNvSpPr txBox="1"/>
          <p:nvPr/>
        </p:nvSpPr>
        <p:spPr>
          <a:xfrm>
            <a:off x="6264171" y="3413073"/>
            <a:ext cx="847056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Staatliches"/>
              <a:buNone/>
            </a:pPr>
            <a:r>
              <a:rPr lang="en-US" sz="5000" b="0" i="0" u="none" strike="noStrike" cap="none">
                <a:solidFill>
                  <a:srgbClr val="FF0000"/>
                </a:solidFill>
                <a:latin typeface="Staatliches"/>
                <a:ea typeface="Staatliches"/>
                <a:cs typeface="Staatliches"/>
                <a:sym typeface="Staatliches"/>
              </a:rPr>
              <a:t>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4"/>
          <p:cNvPicPr preferRelativeResize="0"/>
          <p:nvPr/>
        </p:nvPicPr>
        <p:blipFill rotWithShape="1">
          <a:blip r:embed="rId3">
            <a:alphaModFix/>
          </a:blip>
          <a:srcRect l="4556" t="15824" r="3673" b="14354"/>
          <a:stretch/>
        </p:blipFill>
        <p:spPr>
          <a:xfrm>
            <a:off x="6409050" y="4538412"/>
            <a:ext cx="2582838" cy="52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26609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 ANÁLISE EXPLORATÓRIA</a:t>
            </a:r>
            <a:endParaRPr/>
          </a:p>
        </p:txBody>
      </p:sp>
      <p:sp>
        <p:nvSpPr>
          <p:cNvPr id="595" name="Google Shape;595;p5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7" name="Google Shape;5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8" name="Google Shape;598;p5"/>
          <p:cNvGrpSpPr/>
          <p:nvPr/>
        </p:nvGrpSpPr>
        <p:grpSpPr>
          <a:xfrm>
            <a:off x="4867101" y="592127"/>
            <a:ext cx="3989354" cy="2849804"/>
            <a:chOff x="4620850" y="1546275"/>
            <a:chExt cx="1693224" cy="1614623"/>
          </a:xfrm>
        </p:grpSpPr>
        <p:sp>
          <p:nvSpPr>
            <p:cNvPr id="599" name="Google Shape;599;p5"/>
            <p:cNvSpPr/>
            <p:nvPr/>
          </p:nvSpPr>
          <p:spPr>
            <a:xfrm>
              <a:off x="5912545" y="2949329"/>
              <a:ext cx="374440" cy="185370"/>
            </a:xfrm>
            <a:custGeom>
              <a:avLst/>
              <a:gdLst/>
              <a:ahLst/>
              <a:cxnLst/>
              <a:rect l="l" t="t" r="r" b="b"/>
              <a:pathLst>
                <a:path w="10120" h="5010" extrusionOk="0">
                  <a:moveTo>
                    <a:pt x="5060" y="1"/>
                  </a:moveTo>
                  <a:cubicBezTo>
                    <a:pt x="3880" y="1"/>
                    <a:pt x="2700" y="245"/>
                    <a:pt x="1801" y="734"/>
                  </a:cubicBezTo>
                  <a:cubicBezTo>
                    <a:pt x="0" y="1712"/>
                    <a:pt x="0" y="3298"/>
                    <a:pt x="1801" y="4276"/>
                  </a:cubicBezTo>
                  <a:cubicBezTo>
                    <a:pt x="2700" y="4765"/>
                    <a:pt x="3880" y="5010"/>
                    <a:pt x="5060" y="5010"/>
                  </a:cubicBezTo>
                  <a:cubicBezTo>
                    <a:pt x="6240" y="5010"/>
                    <a:pt x="7420" y="4765"/>
                    <a:pt x="8320" y="4276"/>
                  </a:cubicBezTo>
                  <a:cubicBezTo>
                    <a:pt x="10119" y="3298"/>
                    <a:pt x="10119" y="1712"/>
                    <a:pt x="8320" y="734"/>
                  </a:cubicBezTo>
                  <a:cubicBezTo>
                    <a:pt x="7420" y="245"/>
                    <a:pt x="6240" y="1"/>
                    <a:pt x="5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4644974" y="2937414"/>
              <a:ext cx="374551" cy="185481"/>
            </a:xfrm>
            <a:custGeom>
              <a:avLst/>
              <a:gdLst/>
              <a:ahLst/>
              <a:cxnLst/>
              <a:rect l="l" t="t" r="r" b="b"/>
              <a:pathLst>
                <a:path w="10123" h="5013" extrusionOk="0">
                  <a:moveTo>
                    <a:pt x="5061" y="0"/>
                  </a:moveTo>
                  <a:cubicBezTo>
                    <a:pt x="3881" y="0"/>
                    <a:pt x="2701" y="245"/>
                    <a:pt x="1800" y="734"/>
                  </a:cubicBezTo>
                  <a:cubicBezTo>
                    <a:pt x="1" y="1715"/>
                    <a:pt x="1" y="3301"/>
                    <a:pt x="1800" y="4279"/>
                  </a:cubicBezTo>
                  <a:cubicBezTo>
                    <a:pt x="2701" y="4768"/>
                    <a:pt x="3881" y="5012"/>
                    <a:pt x="5061" y="5012"/>
                  </a:cubicBezTo>
                  <a:cubicBezTo>
                    <a:pt x="6241" y="5012"/>
                    <a:pt x="7420" y="4768"/>
                    <a:pt x="8320" y="4279"/>
                  </a:cubicBezTo>
                  <a:cubicBezTo>
                    <a:pt x="10123" y="3301"/>
                    <a:pt x="10123" y="1715"/>
                    <a:pt x="8320" y="734"/>
                  </a:cubicBezTo>
                  <a:cubicBezTo>
                    <a:pt x="7420" y="245"/>
                    <a:pt x="6241" y="0"/>
                    <a:pt x="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4631580" y="2799436"/>
              <a:ext cx="125060" cy="127354"/>
            </a:xfrm>
            <a:custGeom>
              <a:avLst/>
              <a:gdLst/>
              <a:ahLst/>
              <a:cxnLst/>
              <a:rect l="l" t="t" r="r" b="b"/>
              <a:pathLst>
                <a:path w="3380" h="3442" extrusionOk="0">
                  <a:moveTo>
                    <a:pt x="1003" y="1"/>
                  </a:moveTo>
                  <a:cubicBezTo>
                    <a:pt x="429" y="1"/>
                    <a:pt x="1" y="506"/>
                    <a:pt x="608" y="927"/>
                  </a:cubicBezTo>
                  <a:cubicBezTo>
                    <a:pt x="1267" y="1382"/>
                    <a:pt x="2461" y="1881"/>
                    <a:pt x="2917" y="3442"/>
                  </a:cubicBezTo>
                  <a:lnTo>
                    <a:pt x="3379" y="3298"/>
                  </a:lnTo>
                  <a:cubicBezTo>
                    <a:pt x="3379" y="3298"/>
                    <a:pt x="3336" y="2280"/>
                    <a:pt x="2891" y="1462"/>
                  </a:cubicBezTo>
                  <a:cubicBezTo>
                    <a:pt x="2445" y="647"/>
                    <a:pt x="1789" y="108"/>
                    <a:pt x="1151" y="12"/>
                  </a:cubicBezTo>
                  <a:cubicBezTo>
                    <a:pt x="1101" y="4"/>
                    <a:pt x="1052" y="1"/>
                    <a:pt x="10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4643124" y="2799473"/>
              <a:ext cx="102823" cy="127317"/>
            </a:xfrm>
            <a:custGeom>
              <a:avLst/>
              <a:gdLst/>
              <a:ahLst/>
              <a:cxnLst/>
              <a:rect l="l" t="t" r="r" b="b"/>
              <a:pathLst>
                <a:path w="2779" h="3441" extrusionOk="0">
                  <a:moveTo>
                    <a:pt x="692" y="1"/>
                  </a:moveTo>
                  <a:cubicBezTo>
                    <a:pt x="316" y="1"/>
                    <a:pt x="0" y="217"/>
                    <a:pt x="0" y="487"/>
                  </a:cubicBezTo>
                  <a:cubicBezTo>
                    <a:pt x="0" y="626"/>
                    <a:pt x="87" y="782"/>
                    <a:pt x="296" y="926"/>
                  </a:cubicBezTo>
                  <a:cubicBezTo>
                    <a:pt x="955" y="1381"/>
                    <a:pt x="2149" y="1880"/>
                    <a:pt x="2605" y="3441"/>
                  </a:cubicBezTo>
                  <a:lnTo>
                    <a:pt x="2778" y="3387"/>
                  </a:lnTo>
                  <a:cubicBezTo>
                    <a:pt x="2759" y="2865"/>
                    <a:pt x="2739" y="2279"/>
                    <a:pt x="2725" y="1770"/>
                  </a:cubicBezTo>
                  <a:cubicBezTo>
                    <a:pt x="2682" y="1664"/>
                    <a:pt x="2632" y="1564"/>
                    <a:pt x="2579" y="1461"/>
                  </a:cubicBezTo>
                  <a:cubicBezTo>
                    <a:pt x="2133" y="646"/>
                    <a:pt x="1477" y="107"/>
                    <a:pt x="839" y="11"/>
                  </a:cubicBezTo>
                  <a:cubicBezTo>
                    <a:pt x="789" y="4"/>
                    <a:pt x="739" y="1"/>
                    <a:pt x="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4661477" y="2810241"/>
              <a:ext cx="90095" cy="101047"/>
            </a:xfrm>
            <a:custGeom>
              <a:avLst/>
              <a:gdLst/>
              <a:ahLst/>
              <a:cxnLst/>
              <a:rect l="l" t="t" r="r" b="b"/>
              <a:pathLst>
                <a:path w="2435" h="2731" extrusionOk="0">
                  <a:moveTo>
                    <a:pt x="36" y="1"/>
                  </a:moveTo>
                  <a:cubicBezTo>
                    <a:pt x="23" y="1"/>
                    <a:pt x="10" y="9"/>
                    <a:pt x="7" y="22"/>
                  </a:cubicBezTo>
                  <a:cubicBezTo>
                    <a:pt x="0" y="42"/>
                    <a:pt x="10" y="62"/>
                    <a:pt x="27" y="66"/>
                  </a:cubicBezTo>
                  <a:cubicBezTo>
                    <a:pt x="596" y="239"/>
                    <a:pt x="1813" y="1014"/>
                    <a:pt x="2365" y="2706"/>
                  </a:cubicBezTo>
                  <a:cubicBezTo>
                    <a:pt x="2371" y="2721"/>
                    <a:pt x="2382" y="2731"/>
                    <a:pt x="2396" y="2731"/>
                  </a:cubicBezTo>
                  <a:cubicBezTo>
                    <a:pt x="2398" y="2731"/>
                    <a:pt x="2400" y="2731"/>
                    <a:pt x="2402" y="2730"/>
                  </a:cubicBezTo>
                  <a:lnTo>
                    <a:pt x="2409" y="2730"/>
                  </a:lnTo>
                  <a:cubicBezTo>
                    <a:pt x="2425" y="2723"/>
                    <a:pt x="2435" y="2703"/>
                    <a:pt x="2432" y="2686"/>
                  </a:cubicBezTo>
                  <a:cubicBezTo>
                    <a:pt x="1870" y="967"/>
                    <a:pt x="626" y="179"/>
                    <a:pt x="47" y="2"/>
                  </a:cubicBezTo>
                  <a:cubicBezTo>
                    <a:pt x="44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4620850" y="2875104"/>
              <a:ext cx="134199" cy="137529"/>
            </a:xfrm>
            <a:custGeom>
              <a:avLst/>
              <a:gdLst/>
              <a:ahLst/>
              <a:cxnLst/>
              <a:rect l="l" t="t" r="r" b="b"/>
              <a:pathLst>
                <a:path w="3627" h="3717" extrusionOk="0">
                  <a:moveTo>
                    <a:pt x="2437" y="0"/>
                  </a:moveTo>
                  <a:cubicBezTo>
                    <a:pt x="2106" y="0"/>
                    <a:pt x="1783" y="207"/>
                    <a:pt x="1453" y="207"/>
                  </a:cubicBezTo>
                  <a:cubicBezTo>
                    <a:pt x="1417" y="207"/>
                    <a:pt x="1381" y="204"/>
                    <a:pt x="1345" y="199"/>
                  </a:cubicBezTo>
                  <a:cubicBezTo>
                    <a:pt x="1241" y="182"/>
                    <a:pt x="1141" y="146"/>
                    <a:pt x="1041" y="119"/>
                  </a:cubicBezTo>
                  <a:cubicBezTo>
                    <a:pt x="955" y="97"/>
                    <a:pt x="865" y="85"/>
                    <a:pt x="774" y="85"/>
                  </a:cubicBezTo>
                  <a:cubicBezTo>
                    <a:pt x="526" y="85"/>
                    <a:pt x="280" y="173"/>
                    <a:pt x="134" y="365"/>
                  </a:cubicBezTo>
                  <a:cubicBezTo>
                    <a:pt x="47" y="474"/>
                    <a:pt x="0" y="625"/>
                    <a:pt x="47" y="754"/>
                  </a:cubicBezTo>
                  <a:cubicBezTo>
                    <a:pt x="97" y="898"/>
                    <a:pt x="247" y="981"/>
                    <a:pt x="383" y="1047"/>
                  </a:cubicBezTo>
                  <a:cubicBezTo>
                    <a:pt x="519" y="1113"/>
                    <a:pt x="669" y="1187"/>
                    <a:pt x="739" y="1326"/>
                  </a:cubicBezTo>
                  <a:cubicBezTo>
                    <a:pt x="872" y="1602"/>
                    <a:pt x="593" y="1959"/>
                    <a:pt x="742" y="2231"/>
                  </a:cubicBezTo>
                  <a:cubicBezTo>
                    <a:pt x="802" y="2344"/>
                    <a:pt x="929" y="2410"/>
                    <a:pt x="1055" y="2441"/>
                  </a:cubicBezTo>
                  <a:cubicBezTo>
                    <a:pt x="1158" y="2470"/>
                    <a:pt x="1265" y="2477"/>
                    <a:pt x="1371" y="2494"/>
                  </a:cubicBezTo>
                  <a:cubicBezTo>
                    <a:pt x="1392" y="2495"/>
                    <a:pt x="1413" y="2496"/>
                    <a:pt x="1434" y="2496"/>
                  </a:cubicBezTo>
                  <a:cubicBezTo>
                    <a:pt x="1464" y="2496"/>
                    <a:pt x="1494" y="2495"/>
                    <a:pt x="1524" y="2490"/>
                  </a:cubicBezTo>
                  <a:cubicBezTo>
                    <a:pt x="1559" y="2488"/>
                    <a:pt x="1594" y="2487"/>
                    <a:pt x="1628" y="2487"/>
                  </a:cubicBezTo>
                  <a:cubicBezTo>
                    <a:pt x="1745" y="2487"/>
                    <a:pt x="1863" y="2504"/>
                    <a:pt x="1963" y="2570"/>
                  </a:cubicBezTo>
                  <a:cubicBezTo>
                    <a:pt x="2166" y="2703"/>
                    <a:pt x="2213" y="2976"/>
                    <a:pt x="2326" y="3193"/>
                  </a:cubicBezTo>
                  <a:cubicBezTo>
                    <a:pt x="2462" y="3448"/>
                    <a:pt x="2725" y="3632"/>
                    <a:pt x="3008" y="3688"/>
                  </a:cubicBezTo>
                  <a:cubicBezTo>
                    <a:pt x="3067" y="3700"/>
                    <a:pt x="3155" y="3716"/>
                    <a:pt x="3237" y="3716"/>
                  </a:cubicBezTo>
                  <a:cubicBezTo>
                    <a:pt x="3290" y="3716"/>
                    <a:pt x="3340" y="3710"/>
                    <a:pt x="3380" y="3692"/>
                  </a:cubicBezTo>
                  <a:cubicBezTo>
                    <a:pt x="3387" y="3688"/>
                    <a:pt x="3393" y="3685"/>
                    <a:pt x="3400" y="3678"/>
                  </a:cubicBezTo>
                  <a:lnTo>
                    <a:pt x="3404" y="3678"/>
                  </a:lnTo>
                  <a:cubicBezTo>
                    <a:pt x="3416" y="3665"/>
                    <a:pt x="3433" y="3645"/>
                    <a:pt x="3444" y="3635"/>
                  </a:cubicBezTo>
                  <a:lnTo>
                    <a:pt x="3447" y="3632"/>
                  </a:lnTo>
                  <a:cubicBezTo>
                    <a:pt x="3493" y="3495"/>
                    <a:pt x="3444" y="3345"/>
                    <a:pt x="3450" y="3202"/>
                  </a:cubicBezTo>
                  <a:cubicBezTo>
                    <a:pt x="3450" y="3196"/>
                    <a:pt x="3450" y="3186"/>
                    <a:pt x="3453" y="3179"/>
                  </a:cubicBezTo>
                  <a:cubicBezTo>
                    <a:pt x="3470" y="3013"/>
                    <a:pt x="3487" y="2846"/>
                    <a:pt x="3503" y="2683"/>
                  </a:cubicBezTo>
                  <a:cubicBezTo>
                    <a:pt x="3530" y="2378"/>
                    <a:pt x="3556" y="2075"/>
                    <a:pt x="3576" y="1769"/>
                  </a:cubicBezTo>
                  <a:cubicBezTo>
                    <a:pt x="3586" y="1569"/>
                    <a:pt x="3626" y="1357"/>
                    <a:pt x="3556" y="1163"/>
                  </a:cubicBezTo>
                  <a:cubicBezTo>
                    <a:pt x="3476" y="950"/>
                    <a:pt x="3247" y="930"/>
                    <a:pt x="3174" y="724"/>
                  </a:cubicBezTo>
                  <a:cubicBezTo>
                    <a:pt x="3144" y="641"/>
                    <a:pt x="3131" y="554"/>
                    <a:pt x="3104" y="468"/>
                  </a:cubicBezTo>
                  <a:cubicBezTo>
                    <a:pt x="3021" y="225"/>
                    <a:pt x="2788" y="35"/>
                    <a:pt x="2529" y="6"/>
                  </a:cubicBezTo>
                  <a:cubicBezTo>
                    <a:pt x="2498" y="2"/>
                    <a:pt x="2467" y="0"/>
                    <a:pt x="2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4636242" y="2888943"/>
              <a:ext cx="116217" cy="97162"/>
            </a:xfrm>
            <a:custGeom>
              <a:avLst/>
              <a:gdLst/>
              <a:ahLst/>
              <a:cxnLst/>
              <a:rect l="l" t="t" r="r" b="b"/>
              <a:pathLst>
                <a:path w="3141" h="2626" extrusionOk="0">
                  <a:moveTo>
                    <a:pt x="34" y="1"/>
                  </a:moveTo>
                  <a:cubicBezTo>
                    <a:pt x="14" y="1"/>
                    <a:pt x="0" y="17"/>
                    <a:pt x="0" y="34"/>
                  </a:cubicBezTo>
                  <a:cubicBezTo>
                    <a:pt x="0" y="54"/>
                    <a:pt x="14" y="71"/>
                    <a:pt x="34" y="71"/>
                  </a:cubicBezTo>
                  <a:cubicBezTo>
                    <a:pt x="36" y="71"/>
                    <a:pt x="37" y="71"/>
                    <a:pt x="39" y="71"/>
                  </a:cubicBezTo>
                  <a:cubicBezTo>
                    <a:pt x="554" y="71"/>
                    <a:pt x="2673" y="524"/>
                    <a:pt x="3071" y="2595"/>
                  </a:cubicBezTo>
                  <a:cubicBezTo>
                    <a:pt x="3074" y="2615"/>
                    <a:pt x="3091" y="2626"/>
                    <a:pt x="3107" y="2626"/>
                  </a:cubicBezTo>
                  <a:lnTo>
                    <a:pt x="3111" y="2622"/>
                  </a:lnTo>
                  <a:cubicBezTo>
                    <a:pt x="3131" y="2619"/>
                    <a:pt x="3140" y="2602"/>
                    <a:pt x="3137" y="2582"/>
                  </a:cubicBezTo>
                  <a:cubicBezTo>
                    <a:pt x="2728" y="457"/>
                    <a:pt x="553" y="1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4661958" y="2924205"/>
              <a:ext cx="60458" cy="16354"/>
            </a:xfrm>
            <a:custGeom>
              <a:avLst/>
              <a:gdLst/>
              <a:ahLst/>
              <a:cxnLst/>
              <a:rect l="l" t="t" r="r" b="b"/>
              <a:pathLst>
                <a:path w="1634" h="442" extrusionOk="0">
                  <a:moveTo>
                    <a:pt x="1163" y="1"/>
                  </a:moveTo>
                  <a:cubicBezTo>
                    <a:pt x="461" y="1"/>
                    <a:pt x="23" y="376"/>
                    <a:pt x="17" y="382"/>
                  </a:cubicBezTo>
                  <a:cubicBezTo>
                    <a:pt x="4" y="395"/>
                    <a:pt x="1" y="415"/>
                    <a:pt x="14" y="429"/>
                  </a:cubicBezTo>
                  <a:cubicBezTo>
                    <a:pt x="21" y="438"/>
                    <a:pt x="34" y="442"/>
                    <a:pt x="44" y="442"/>
                  </a:cubicBezTo>
                  <a:cubicBezTo>
                    <a:pt x="50" y="442"/>
                    <a:pt x="57" y="438"/>
                    <a:pt x="64" y="432"/>
                  </a:cubicBezTo>
                  <a:cubicBezTo>
                    <a:pt x="69" y="429"/>
                    <a:pt x="488" y="69"/>
                    <a:pt x="1164" y="69"/>
                  </a:cubicBezTo>
                  <a:cubicBezTo>
                    <a:pt x="1297" y="69"/>
                    <a:pt x="1439" y="83"/>
                    <a:pt x="1591" y="116"/>
                  </a:cubicBezTo>
                  <a:cubicBezTo>
                    <a:pt x="1593" y="116"/>
                    <a:pt x="1595" y="116"/>
                    <a:pt x="1597" y="116"/>
                  </a:cubicBezTo>
                  <a:cubicBezTo>
                    <a:pt x="1612" y="116"/>
                    <a:pt x="1627" y="107"/>
                    <a:pt x="1631" y="89"/>
                  </a:cubicBezTo>
                  <a:cubicBezTo>
                    <a:pt x="1634" y="73"/>
                    <a:pt x="1624" y="53"/>
                    <a:pt x="1604" y="50"/>
                  </a:cubicBezTo>
                  <a:cubicBezTo>
                    <a:pt x="1447" y="15"/>
                    <a:pt x="1300" y="1"/>
                    <a:pt x="1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6166740" y="2809316"/>
              <a:ext cx="147334" cy="191808"/>
            </a:xfrm>
            <a:custGeom>
              <a:avLst/>
              <a:gdLst/>
              <a:ahLst/>
              <a:cxnLst/>
              <a:rect l="l" t="t" r="r" b="b"/>
              <a:pathLst>
                <a:path w="3982" h="5184" extrusionOk="0">
                  <a:moveTo>
                    <a:pt x="2998" y="0"/>
                  </a:moveTo>
                  <a:cubicBezTo>
                    <a:pt x="2343" y="0"/>
                    <a:pt x="1557" y="522"/>
                    <a:pt x="1034" y="1195"/>
                  </a:cubicBezTo>
                  <a:cubicBezTo>
                    <a:pt x="419" y="1983"/>
                    <a:pt x="0" y="3238"/>
                    <a:pt x="6" y="3840"/>
                  </a:cubicBezTo>
                  <a:lnTo>
                    <a:pt x="129" y="5183"/>
                  </a:lnTo>
                  <a:lnTo>
                    <a:pt x="845" y="3976"/>
                  </a:lnTo>
                  <a:cubicBezTo>
                    <a:pt x="1181" y="2995"/>
                    <a:pt x="2358" y="2269"/>
                    <a:pt x="3140" y="1694"/>
                  </a:cubicBezTo>
                  <a:cubicBezTo>
                    <a:pt x="3921" y="1122"/>
                    <a:pt x="3981" y="267"/>
                    <a:pt x="3329" y="51"/>
                  </a:cubicBezTo>
                  <a:cubicBezTo>
                    <a:pt x="3224" y="16"/>
                    <a:pt x="3113" y="0"/>
                    <a:pt x="299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6166962" y="2809353"/>
              <a:ext cx="139490" cy="191771"/>
            </a:xfrm>
            <a:custGeom>
              <a:avLst/>
              <a:gdLst/>
              <a:ahLst/>
              <a:cxnLst/>
              <a:rect l="l" t="t" r="r" b="b"/>
              <a:pathLst>
                <a:path w="3770" h="5183" extrusionOk="0">
                  <a:moveTo>
                    <a:pt x="2991" y="0"/>
                  </a:moveTo>
                  <a:cubicBezTo>
                    <a:pt x="2336" y="0"/>
                    <a:pt x="1554" y="522"/>
                    <a:pt x="1028" y="1194"/>
                  </a:cubicBezTo>
                  <a:cubicBezTo>
                    <a:pt x="420" y="1979"/>
                    <a:pt x="0" y="3217"/>
                    <a:pt x="0" y="3825"/>
                  </a:cubicBezTo>
                  <a:lnTo>
                    <a:pt x="0" y="3839"/>
                  </a:lnTo>
                  <a:lnTo>
                    <a:pt x="123" y="5182"/>
                  </a:lnTo>
                  <a:lnTo>
                    <a:pt x="839" y="3975"/>
                  </a:lnTo>
                  <a:cubicBezTo>
                    <a:pt x="1175" y="2994"/>
                    <a:pt x="2352" y="2268"/>
                    <a:pt x="3134" y="1693"/>
                  </a:cubicBezTo>
                  <a:cubicBezTo>
                    <a:pt x="3556" y="1384"/>
                    <a:pt x="3769" y="988"/>
                    <a:pt x="3769" y="659"/>
                  </a:cubicBezTo>
                  <a:cubicBezTo>
                    <a:pt x="3769" y="379"/>
                    <a:pt x="3619" y="149"/>
                    <a:pt x="3323" y="50"/>
                  </a:cubicBezTo>
                  <a:cubicBezTo>
                    <a:pt x="3217" y="16"/>
                    <a:pt x="3108" y="0"/>
                    <a:pt x="2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6163780" y="2824449"/>
              <a:ext cx="116217" cy="157509"/>
            </a:xfrm>
            <a:custGeom>
              <a:avLst/>
              <a:gdLst/>
              <a:ahLst/>
              <a:cxnLst/>
              <a:rect l="l" t="t" r="r" b="b"/>
              <a:pathLst>
                <a:path w="3141" h="4257" extrusionOk="0">
                  <a:moveTo>
                    <a:pt x="3090" y="1"/>
                  </a:moveTo>
                  <a:cubicBezTo>
                    <a:pt x="3085" y="1"/>
                    <a:pt x="3079" y="2"/>
                    <a:pt x="3074" y="4"/>
                  </a:cubicBezTo>
                  <a:cubicBezTo>
                    <a:pt x="2062" y="394"/>
                    <a:pt x="389" y="2113"/>
                    <a:pt x="3" y="4206"/>
                  </a:cubicBezTo>
                  <a:cubicBezTo>
                    <a:pt x="0" y="4229"/>
                    <a:pt x="16" y="4252"/>
                    <a:pt x="40" y="4255"/>
                  </a:cubicBezTo>
                  <a:cubicBezTo>
                    <a:pt x="42" y="4255"/>
                    <a:pt x="44" y="4257"/>
                    <a:pt x="47" y="4257"/>
                  </a:cubicBezTo>
                  <a:cubicBezTo>
                    <a:pt x="48" y="4257"/>
                    <a:pt x="49" y="4256"/>
                    <a:pt x="50" y="4255"/>
                  </a:cubicBezTo>
                  <a:cubicBezTo>
                    <a:pt x="70" y="4255"/>
                    <a:pt x="86" y="4242"/>
                    <a:pt x="90" y="4222"/>
                  </a:cubicBezTo>
                  <a:cubicBezTo>
                    <a:pt x="469" y="2160"/>
                    <a:pt x="2112" y="466"/>
                    <a:pt x="3103" y="84"/>
                  </a:cubicBezTo>
                  <a:cubicBezTo>
                    <a:pt x="3127" y="78"/>
                    <a:pt x="3140" y="51"/>
                    <a:pt x="3130" y="27"/>
                  </a:cubicBezTo>
                  <a:cubicBezTo>
                    <a:pt x="3122" y="12"/>
                    <a:pt x="3107" y="1"/>
                    <a:pt x="30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6172031" y="2905519"/>
              <a:ext cx="126577" cy="125023"/>
            </a:xfrm>
            <a:custGeom>
              <a:avLst/>
              <a:gdLst/>
              <a:ahLst/>
              <a:cxnLst/>
              <a:rect l="l" t="t" r="r" b="b"/>
              <a:pathLst>
                <a:path w="3421" h="3379" extrusionOk="0">
                  <a:moveTo>
                    <a:pt x="2494" y="1"/>
                  </a:moveTo>
                  <a:cubicBezTo>
                    <a:pt x="2426" y="1"/>
                    <a:pt x="2354" y="5"/>
                    <a:pt x="2278" y="16"/>
                  </a:cubicBezTo>
                  <a:cubicBezTo>
                    <a:pt x="1520" y="119"/>
                    <a:pt x="196" y="1173"/>
                    <a:pt x="0" y="2736"/>
                  </a:cubicBezTo>
                  <a:lnTo>
                    <a:pt x="149" y="3378"/>
                  </a:lnTo>
                  <a:cubicBezTo>
                    <a:pt x="243" y="3039"/>
                    <a:pt x="651" y="2474"/>
                    <a:pt x="1314" y="2004"/>
                  </a:cubicBezTo>
                  <a:cubicBezTo>
                    <a:pt x="2049" y="1485"/>
                    <a:pt x="2983" y="1240"/>
                    <a:pt x="3193" y="840"/>
                  </a:cubicBezTo>
                  <a:cubicBezTo>
                    <a:pt x="3421" y="406"/>
                    <a:pt x="3114" y="1"/>
                    <a:pt x="2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6170033" y="2920838"/>
              <a:ext cx="99974" cy="96644"/>
            </a:xfrm>
            <a:custGeom>
              <a:avLst/>
              <a:gdLst/>
              <a:ahLst/>
              <a:cxnLst/>
              <a:rect l="l" t="t" r="r" b="b"/>
              <a:pathLst>
                <a:path w="2702" h="2612" extrusionOk="0">
                  <a:moveTo>
                    <a:pt x="2655" y="0"/>
                  </a:moveTo>
                  <a:cubicBezTo>
                    <a:pt x="2653" y="0"/>
                    <a:pt x="2651" y="0"/>
                    <a:pt x="2649" y="1"/>
                  </a:cubicBezTo>
                  <a:cubicBezTo>
                    <a:pt x="1960" y="101"/>
                    <a:pt x="630" y="746"/>
                    <a:pt x="7" y="2552"/>
                  </a:cubicBezTo>
                  <a:cubicBezTo>
                    <a:pt x="1" y="2575"/>
                    <a:pt x="11" y="2602"/>
                    <a:pt x="34" y="2608"/>
                  </a:cubicBezTo>
                  <a:cubicBezTo>
                    <a:pt x="40" y="2611"/>
                    <a:pt x="47" y="2611"/>
                    <a:pt x="54" y="2611"/>
                  </a:cubicBezTo>
                  <a:cubicBezTo>
                    <a:pt x="71" y="2608"/>
                    <a:pt x="84" y="2599"/>
                    <a:pt x="91" y="2582"/>
                  </a:cubicBezTo>
                  <a:cubicBezTo>
                    <a:pt x="699" y="812"/>
                    <a:pt x="2036" y="176"/>
                    <a:pt x="2658" y="90"/>
                  </a:cubicBezTo>
                  <a:cubicBezTo>
                    <a:pt x="2685" y="87"/>
                    <a:pt x="2701" y="64"/>
                    <a:pt x="2698" y="41"/>
                  </a:cubicBezTo>
                  <a:cubicBezTo>
                    <a:pt x="2695" y="16"/>
                    <a:pt x="2676" y="0"/>
                    <a:pt x="2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5841541" y="2353052"/>
              <a:ext cx="258260" cy="124098"/>
            </a:xfrm>
            <a:custGeom>
              <a:avLst/>
              <a:gdLst/>
              <a:ahLst/>
              <a:cxnLst/>
              <a:rect l="l" t="t" r="r" b="b"/>
              <a:pathLst>
                <a:path w="6980" h="3354" extrusionOk="0">
                  <a:moveTo>
                    <a:pt x="6720" y="0"/>
                  </a:moveTo>
                  <a:cubicBezTo>
                    <a:pt x="6518" y="0"/>
                    <a:pt x="6232" y="48"/>
                    <a:pt x="5998" y="267"/>
                  </a:cubicBezTo>
                  <a:cubicBezTo>
                    <a:pt x="5605" y="633"/>
                    <a:pt x="4797" y="1564"/>
                    <a:pt x="4434" y="1870"/>
                  </a:cubicBezTo>
                  <a:cubicBezTo>
                    <a:pt x="4125" y="2137"/>
                    <a:pt x="3816" y="2256"/>
                    <a:pt x="3101" y="2369"/>
                  </a:cubicBezTo>
                  <a:cubicBezTo>
                    <a:pt x="2758" y="2425"/>
                    <a:pt x="2547" y="2457"/>
                    <a:pt x="2389" y="2457"/>
                  </a:cubicBezTo>
                  <a:cubicBezTo>
                    <a:pt x="2276" y="2457"/>
                    <a:pt x="2191" y="2440"/>
                    <a:pt x="2103" y="2406"/>
                  </a:cubicBezTo>
                  <a:cubicBezTo>
                    <a:pt x="1907" y="2329"/>
                    <a:pt x="1840" y="2266"/>
                    <a:pt x="1677" y="2110"/>
                  </a:cubicBezTo>
                  <a:cubicBezTo>
                    <a:pt x="1494" y="1930"/>
                    <a:pt x="1334" y="1874"/>
                    <a:pt x="1195" y="1757"/>
                  </a:cubicBezTo>
                  <a:cubicBezTo>
                    <a:pt x="1108" y="1685"/>
                    <a:pt x="1080" y="1654"/>
                    <a:pt x="1054" y="1654"/>
                  </a:cubicBezTo>
                  <a:cubicBezTo>
                    <a:pt x="1037" y="1654"/>
                    <a:pt x="1021" y="1666"/>
                    <a:pt x="992" y="1687"/>
                  </a:cubicBezTo>
                  <a:cubicBezTo>
                    <a:pt x="912" y="1747"/>
                    <a:pt x="949" y="1943"/>
                    <a:pt x="1065" y="2074"/>
                  </a:cubicBezTo>
                  <a:cubicBezTo>
                    <a:pt x="1185" y="2209"/>
                    <a:pt x="1301" y="2246"/>
                    <a:pt x="1318" y="2286"/>
                  </a:cubicBezTo>
                  <a:cubicBezTo>
                    <a:pt x="1322" y="2298"/>
                    <a:pt x="1310" y="2304"/>
                    <a:pt x="1287" y="2304"/>
                  </a:cubicBezTo>
                  <a:cubicBezTo>
                    <a:pt x="1235" y="2304"/>
                    <a:pt x="1124" y="2276"/>
                    <a:pt x="989" y="2223"/>
                  </a:cubicBezTo>
                  <a:cubicBezTo>
                    <a:pt x="759" y="2133"/>
                    <a:pt x="536" y="1980"/>
                    <a:pt x="316" y="1867"/>
                  </a:cubicBezTo>
                  <a:cubicBezTo>
                    <a:pt x="286" y="1851"/>
                    <a:pt x="253" y="1836"/>
                    <a:pt x="220" y="1836"/>
                  </a:cubicBezTo>
                  <a:cubicBezTo>
                    <a:pt x="210" y="1836"/>
                    <a:pt x="200" y="1837"/>
                    <a:pt x="190" y="1840"/>
                  </a:cubicBezTo>
                  <a:cubicBezTo>
                    <a:pt x="167" y="1847"/>
                    <a:pt x="147" y="1864"/>
                    <a:pt x="130" y="1884"/>
                  </a:cubicBezTo>
                  <a:cubicBezTo>
                    <a:pt x="51" y="1974"/>
                    <a:pt x="7" y="2094"/>
                    <a:pt x="3" y="2216"/>
                  </a:cubicBezTo>
                  <a:cubicBezTo>
                    <a:pt x="0" y="2336"/>
                    <a:pt x="34" y="2456"/>
                    <a:pt x="87" y="2565"/>
                  </a:cubicBezTo>
                  <a:cubicBezTo>
                    <a:pt x="180" y="2765"/>
                    <a:pt x="336" y="2932"/>
                    <a:pt x="519" y="3055"/>
                  </a:cubicBezTo>
                  <a:cubicBezTo>
                    <a:pt x="666" y="3151"/>
                    <a:pt x="809" y="3181"/>
                    <a:pt x="975" y="3234"/>
                  </a:cubicBezTo>
                  <a:cubicBezTo>
                    <a:pt x="1108" y="3274"/>
                    <a:pt x="1245" y="3297"/>
                    <a:pt x="1411" y="3311"/>
                  </a:cubicBezTo>
                  <a:cubicBezTo>
                    <a:pt x="1753" y="3341"/>
                    <a:pt x="1884" y="3341"/>
                    <a:pt x="2090" y="3347"/>
                  </a:cubicBezTo>
                  <a:cubicBezTo>
                    <a:pt x="2232" y="3351"/>
                    <a:pt x="2345" y="3353"/>
                    <a:pt x="2445" y="3353"/>
                  </a:cubicBezTo>
                  <a:cubicBezTo>
                    <a:pt x="2748" y="3353"/>
                    <a:pt x="2932" y="3334"/>
                    <a:pt x="3460" y="3294"/>
                  </a:cubicBezTo>
                  <a:cubicBezTo>
                    <a:pt x="4391" y="3224"/>
                    <a:pt x="4618" y="3084"/>
                    <a:pt x="5040" y="2732"/>
                  </a:cubicBezTo>
                  <a:cubicBezTo>
                    <a:pt x="5303" y="2513"/>
                    <a:pt x="5888" y="2086"/>
                    <a:pt x="6204" y="1638"/>
                  </a:cubicBezTo>
                  <a:cubicBezTo>
                    <a:pt x="6746" y="869"/>
                    <a:pt x="6979" y="27"/>
                    <a:pt x="6979" y="27"/>
                  </a:cubicBezTo>
                  <a:cubicBezTo>
                    <a:pt x="6979" y="27"/>
                    <a:pt x="6874" y="0"/>
                    <a:pt x="672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6008303" y="2349944"/>
              <a:ext cx="97643" cy="99900"/>
            </a:xfrm>
            <a:custGeom>
              <a:avLst/>
              <a:gdLst/>
              <a:ahLst/>
              <a:cxnLst/>
              <a:rect l="l" t="t" r="r" b="b"/>
              <a:pathLst>
                <a:path w="2639" h="2700" extrusionOk="0">
                  <a:moveTo>
                    <a:pt x="2160" y="0"/>
                  </a:moveTo>
                  <a:cubicBezTo>
                    <a:pt x="2086" y="0"/>
                    <a:pt x="2007" y="9"/>
                    <a:pt x="1927" y="32"/>
                  </a:cubicBezTo>
                  <a:cubicBezTo>
                    <a:pt x="1564" y="138"/>
                    <a:pt x="1275" y="374"/>
                    <a:pt x="929" y="744"/>
                  </a:cubicBezTo>
                  <a:cubicBezTo>
                    <a:pt x="586" y="1116"/>
                    <a:pt x="1" y="1715"/>
                    <a:pt x="1" y="1715"/>
                  </a:cubicBezTo>
                  <a:cubicBezTo>
                    <a:pt x="1" y="1715"/>
                    <a:pt x="290" y="2440"/>
                    <a:pt x="932" y="2700"/>
                  </a:cubicBezTo>
                  <a:lnTo>
                    <a:pt x="2286" y="1449"/>
                  </a:lnTo>
                  <a:lnTo>
                    <a:pt x="2638" y="111"/>
                  </a:lnTo>
                  <a:cubicBezTo>
                    <a:pt x="2638" y="111"/>
                    <a:pt x="2426" y="0"/>
                    <a:pt x="216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6008303" y="2350018"/>
              <a:ext cx="85951" cy="99826"/>
            </a:xfrm>
            <a:custGeom>
              <a:avLst/>
              <a:gdLst/>
              <a:ahLst/>
              <a:cxnLst/>
              <a:rect l="l" t="t" r="r" b="b"/>
              <a:pathLst>
                <a:path w="2323" h="2698" extrusionOk="0">
                  <a:moveTo>
                    <a:pt x="2163" y="0"/>
                  </a:moveTo>
                  <a:cubicBezTo>
                    <a:pt x="2090" y="0"/>
                    <a:pt x="2007" y="6"/>
                    <a:pt x="1927" y="30"/>
                  </a:cubicBezTo>
                  <a:cubicBezTo>
                    <a:pt x="1564" y="136"/>
                    <a:pt x="1275" y="372"/>
                    <a:pt x="929" y="742"/>
                  </a:cubicBezTo>
                  <a:cubicBezTo>
                    <a:pt x="586" y="1114"/>
                    <a:pt x="1" y="1713"/>
                    <a:pt x="1" y="1713"/>
                  </a:cubicBezTo>
                  <a:cubicBezTo>
                    <a:pt x="1" y="1713"/>
                    <a:pt x="290" y="2438"/>
                    <a:pt x="932" y="2698"/>
                  </a:cubicBezTo>
                  <a:lnTo>
                    <a:pt x="1105" y="2538"/>
                  </a:lnTo>
                  <a:cubicBezTo>
                    <a:pt x="1112" y="2022"/>
                    <a:pt x="1118" y="1606"/>
                    <a:pt x="1118" y="1433"/>
                  </a:cubicBezTo>
                  <a:cubicBezTo>
                    <a:pt x="1118" y="1404"/>
                    <a:pt x="1118" y="1373"/>
                    <a:pt x="1122" y="1344"/>
                  </a:cubicBezTo>
                  <a:cubicBezTo>
                    <a:pt x="1155" y="652"/>
                    <a:pt x="1680" y="123"/>
                    <a:pt x="2322" y="10"/>
                  </a:cubicBezTo>
                  <a:cubicBezTo>
                    <a:pt x="2273" y="3"/>
                    <a:pt x="2219" y="0"/>
                    <a:pt x="2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5863223" y="2391312"/>
              <a:ext cx="122359" cy="134865"/>
            </a:xfrm>
            <a:custGeom>
              <a:avLst/>
              <a:gdLst/>
              <a:ahLst/>
              <a:cxnLst/>
              <a:rect l="l" t="t" r="r" b="b"/>
              <a:pathLst>
                <a:path w="3307" h="3645" extrusionOk="0">
                  <a:moveTo>
                    <a:pt x="1676" y="1"/>
                  </a:moveTo>
                  <a:cubicBezTo>
                    <a:pt x="1604" y="1"/>
                    <a:pt x="1532" y="17"/>
                    <a:pt x="1477" y="48"/>
                  </a:cubicBezTo>
                  <a:lnTo>
                    <a:pt x="196" y="793"/>
                  </a:lnTo>
                  <a:cubicBezTo>
                    <a:pt x="86" y="860"/>
                    <a:pt x="0" y="1012"/>
                    <a:pt x="0" y="1139"/>
                  </a:cubicBezTo>
                  <a:lnTo>
                    <a:pt x="3" y="2623"/>
                  </a:lnTo>
                  <a:cubicBezTo>
                    <a:pt x="7" y="2749"/>
                    <a:pt x="96" y="2902"/>
                    <a:pt x="206" y="2965"/>
                  </a:cubicBezTo>
                  <a:lnTo>
                    <a:pt x="1427" y="3597"/>
                  </a:lnTo>
                  <a:cubicBezTo>
                    <a:pt x="1482" y="3629"/>
                    <a:pt x="1554" y="3645"/>
                    <a:pt x="1627" y="3645"/>
                  </a:cubicBezTo>
                  <a:cubicBezTo>
                    <a:pt x="1699" y="3645"/>
                    <a:pt x="1771" y="3629"/>
                    <a:pt x="1826" y="3597"/>
                  </a:cubicBezTo>
                  <a:lnTo>
                    <a:pt x="3107" y="2852"/>
                  </a:lnTo>
                  <a:cubicBezTo>
                    <a:pt x="3217" y="2786"/>
                    <a:pt x="3306" y="2632"/>
                    <a:pt x="3303" y="2506"/>
                  </a:cubicBezTo>
                  <a:lnTo>
                    <a:pt x="3300" y="1023"/>
                  </a:lnTo>
                  <a:cubicBezTo>
                    <a:pt x="3300" y="896"/>
                    <a:pt x="3210" y="743"/>
                    <a:pt x="3100" y="680"/>
                  </a:cubicBezTo>
                  <a:lnTo>
                    <a:pt x="1876" y="48"/>
                  </a:lnTo>
                  <a:cubicBezTo>
                    <a:pt x="1821" y="17"/>
                    <a:pt x="1749" y="1"/>
                    <a:pt x="1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5925347" y="2391349"/>
              <a:ext cx="59977" cy="36593"/>
            </a:xfrm>
            <a:custGeom>
              <a:avLst/>
              <a:gdLst/>
              <a:ahLst/>
              <a:cxnLst/>
              <a:rect l="l" t="t" r="r" b="b"/>
              <a:pathLst>
                <a:path w="1621" h="989" extrusionOk="0">
                  <a:moveTo>
                    <a:pt x="1" y="1"/>
                  </a:moveTo>
                  <a:cubicBezTo>
                    <a:pt x="70" y="1"/>
                    <a:pt x="144" y="14"/>
                    <a:pt x="197" y="47"/>
                  </a:cubicBezTo>
                  <a:lnTo>
                    <a:pt x="1421" y="679"/>
                  </a:lnTo>
                  <a:lnTo>
                    <a:pt x="201" y="47"/>
                  </a:lnTo>
                  <a:cubicBezTo>
                    <a:pt x="144" y="14"/>
                    <a:pt x="74" y="1"/>
                    <a:pt x="4" y="1"/>
                  </a:cubicBezTo>
                  <a:close/>
                  <a:moveTo>
                    <a:pt x="1421" y="679"/>
                  </a:moveTo>
                  <a:cubicBezTo>
                    <a:pt x="1511" y="732"/>
                    <a:pt x="1590" y="849"/>
                    <a:pt x="1614" y="959"/>
                  </a:cubicBezTo>
                  <a:cubicBezTo>
                    <a:pt x="1618" y="968"/>
                    <a:pt x="1618" y="979"/>
                    <a:pt x="1621" y="988"/>
                  </a:cubicBezTo>
                  <a:cubicBezTo>
                    <a:pt x="1607" y="869"/>
                    <a:pt x="1524" y="735"/>
                    <a:pt x="1421" y="679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5865443" y="2391349"/>
              <a:ext cx="119658" cy="68228"/>
            </a:xfrm>
            <a:custGeom>
              <a:avLst/>
              <a:gdLst/>
              <a:ahLst/>
              <a:cxnLst/>
              <a:rect l="l" t="t" r="r" b="b"/>
              <a:pathLst>
                <a:path w="3234" h="1844" extrusionOk="0">
                  <a:moveTo>
                    <a:pt x="1620" y="1"/>
                  </a:moveTo>
                  <a:cubicBezTo>
                    <a:pt x="1547" y="1"/>
                    <a:pt x="1477" y="17"/>
                    <a:pt x="1420" y="47"/>
                  </a:cubicBezTo>
                  <a:lnTo>
                    <a:pt x="140" y="792"/>
                  </a:lnTo>
                  <a:cubicBezTo>
                    <a:pt x="86" y="825"/>
                    <a:pt x="36" y="879"/>
                    <a:pt x="0" y="942"/>
                  </a:cubicBezTo>
                  <a:lnTo>
                    <a:pt x="1620" y="1803"/>
                  </a:lnTo>
                  <a:cubicBezTo>
                    <a:pt x="1615" y="1812"/>
                    <a:pt x="1611" y="1821"/>
                    <a:pt x="1607" y="1829"/>
                  </a:cubicBezTo>
                  <a:lnTo>
                    <a:pt x="1607" y="1829"/>
                  </a:lnTo>
                  <a:cubicBezTo>
                    <a:pt x="1644" y="1755"/>
                    <a:pt x="1701" y="1691"/>
                    <a:pt x="1763" y="1653"/>
                  </a:cubicBezTo>
                  <a:lnTo>
                    <a:pt x="3043" y="908"/>
                  </a:lnTo>
                  <a:cubicBezTo>
                    <a:pt x="3074" y="889"/>
                    <a:pt x="3103" y="882"/>
                    <a:pt x="3130" y="882"/>
                  </a:cubicBezTo>
                  <a:cubicBezTo>
                    <a:pt x="3180" y="882"/>
                    <a:pt x="3217" y="908"/>
                    <a:pt x="3233" y="959"/>
                  </a:cubicBezTo>
                  <a:cubicBezTo>
                    <a:pt x="3209" y="849"/>
                    <a:pt x="3130" y="732"/>
                    <a:pt x="3040" y="679"/>
                  </a:cubicBezTo>
                  <a:lnTo>
                    <a:pt x="1816" y="47"/>
                  </a:lnTo>
                  <a:cubicBezTo>
                    <a:pt x="1763" y="14"/>
                    <a:pt x="1689" y="1"/>
                    <a:pt x="1620" y="1"/>
                  </a:cubicBezTo>
                  <a:close/>
                  <a:moveTo>
                    <a:pt x="1607" y="1829"/>
                  </a:moveTo>
                  <a:cubicBezTo>
                    <a:pt x="1604" y="1834"/>
                    <a:pt x="1602" y="1839"/>
                    <a:pt x="1600" y="1843"/>
                  </a:cubicBezTo>
                  <a:cubicBezTo>
                    <a:pt x="1602" y="1838"/>
                    <a:pt x="1605" y="1834"/>
                    <a:pt x="1607" y="18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5863223" y="2426167"/>
              <a:ext cx="66341" cy="100011"/>
            </a:xfrm>
            <a:custGeom>
              <a:avLst/>
              <a:gdLst/>
              <a:ahLst/>
              <a:cxnLst/>
              <a:rect l="l" t="t" r="r" b="b"/>
              <a:pathLst>
                <a:path w="1793" h="2703" extrusionOk="0">
                  <a:moveTo>
                    <a:pt x="56" y="1"/>
                  </a:moveTo>
                  <a:cubicBezTo>
                    <a:pt x="20" y="64"/>
                    <a:pt x="0" y="134"/>
                    <a:pt x="0" y="197"/>
                  </a:cubicBezTo>
                  <a:lnTo>
                    <a:pt x="3" y="1681"/>
                  </a:lnTo>
                  <a:cubicBezTo>
                    <a:pt x="7" y="1807"/>
                    <a:pt x="96" y="1960"/>
                    <a:pt x="206" y="2023"/>
                  </a:cubicBezTo>
                  <a:lnTo>
                    <a:pt x="1427" y="2655"/>
                  </a:lnTo>
                  <a:cubicBezTo>
                    <a:pt x="1482" y="2687"/>
                    <a:pt x="1555" y="2703"/>
                    <a:pt x="1628" y="2703"/>
                  </a:cubicBezTo>
                  <a:cubicBezTo>
                    <a:pt x="1686" y="2703"/>
                    <a:pt x="1744" y="2693"/>
                    <a:pt x="1793" y="2672"/>
                  </a:cubicBezTo>
                  <a:lnTo>
                    <a:pt x="1793" y="2672"/>
                  </a:lnTo>
                  <a:cubicBezTo>
                    <a:pt x="1774" y="2679"/>
                    <a:pt x="1756" y="2682"/>
                    <a:pt x="1739" y="2682"/>
                  </a:cubicBezTo>
                  <a:cubicBezTo>
                    <a:pt x="1673" y="2682"/>
                    <a:pt x="1626" y="2632"/>
                    <a:pt x="1626" y="2539"/>
                  </a:cubicBezTo>
                  <a:lnTo>
                    <a:pt x="1620" y="1059"/>
                  </a:lnTo>
                  <a:cubicBezTo>
                    <a:pt x="1620" y="996"/>
                    <a:pt x="1643" y="925"/>
                    <a:pt x="1680" y="862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6149128" y="2967977"/>
              <a:ext cx="30303" cy="51874"/>
            </a:xfrm>
            <a:custGeom>
              <a:avLst/>
              <a:gdLst/>
              <a:ahLst/>
              <a:cxnLst/>
              <a:rect l="l" t="t" r="r" b="b"/>
              <a:pathLst>
                <a:path w="8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819" y="1401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6063693" y="2926129"/>
              <a:ext cx="31783" cy="55907"/>
            </a:xfrm>
            <a:custGeom>
              <a:avLst/>
              <a:gdLst/>
              <a:ahLst/>
              <a:cxnLst/>
              <a:rect l="l" t="t" r="r" b="b"/>
              <a:pathLst>
                <a:path w="859" h="1511" extrusionOk="0">
                  <a:moveTo>
                    <a:pt x="859" y="1"/>
                  </a:moveTo>
                  <a:lnTo>
                    <a:pt x="1" y="27"/>
                  </a:lnTo>
                  <a:lnTo>
                    <a:pt x="40" y="1510"/>
                  </a:lnTo>
                  <a:lnTo>
                    <a:pt x="859" y="148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6040308" y="2538910"/>
              <a:ext cx="157213" cy="459022"/>
            </a:xfrm>
            <a:custGeom>
              <a:avLst/>
              <a:gdLst/>
              <a:ahLst/>
              <a:cxnLst/>
              <a:rect l="l" t="t" r="r" b="b"/>
              <a:pathLst>
                <a:path w="4249" h="12406" extrusionOk="0">
                  <a:moveTo>
                    <a:pt x="224" y="0"/>
                  </a:moveTo>
                  <a:cubicBezTo>
                    <a:pt x="224" y="0"/>
                    <a:pt x="0" y="5752"/>
                    <a:pt x="11" y="6314"/>
                  </a:cubicBezTo>
                  <a:cubicBezTo>
                    <a:pt x="20" y="6810"/>
                    <a:pt x="599" y="11560"/>
                    <a:pt x="599" y="11560"/>
                  </a:cubicBezTo>
                  <a:cubicBezTo>
                    <a:pt x="748" y="11611"/>
                    <a:pt x="885" y="11629"/>
                    <a:pt x="1006" y="11629"/>
                  </a:cubicBezTo>
                  <a:cubicBezTo>
                    <a:pt x="1337" y="11629"/>
                    <a:pt x="1544" y="11490"/>
                    <a:pt x="1544" y="11490"/>
                  </a:cubicBezTo>
                  <a:cubicBezTo>
                    <a:pt x="1544" y="11490"/>
                    <a:pt x="1697" y="8154"/>
                    <a:pt x="1733" y="7618"/>
                  </a:cubicBezTo>
                  <a:cubicBezTo>
                    <a:pt x="1784" y="6920"/>
                    <a:pt x="1634" y="6314"/>
                    <a:pt x="1634" y="6314"/>
                  </a:cubicBezTo>
                  <a:lnTo>
                    <a:pt x="2020" y="2998"/>
                  </a:lnTo>
                  <a:cubicBezTo>
                    <a:pt x="2020" y="2998"/>
                    <a:pt x="2236" y="5759"/>
                    <a:pt x="2363" y="6773"/>
                  </a:cubicBezTo>
                  <a:cubicBezTo>
                    <a:pt x="2512" y="7937"/>
                    <a:pt x="2881" y="12315"/>
                    <a:pt x="2881" y="12315"/>
                  </a:cubicBezTo>
                  <a:cubicBezTo>
                    <a:pt x="3045" y="12382"/>
                    <a:pt x="3197" y="12405"/>
                    <a:pt x="3328" y="12405"/>
                  </a:cubicBezTo>
                  <a:cubicBezTo>
                    <a:pt x="3610" y="12405"/>
                    <a:pt x="3796" y="12299"/>
                    <a:pt x="3796" y="12299"/>
                  </a:cubicBezTo>
                  <a:cubicBezTo>
                    <a:pt x="3796" y="12299"/>
                    <a:pt x="4248" y="9069"/>
                    <a:pt x="4222" y="7891"/>
                  </a:cubicBezTo>
                  <a:cubicBezTo>
                    <a:pt x="4205" y="7082"/>
                    <a:pt x="3989" y="6680"/>
                    <a:pt x="3969" y="6457"/>
                  </a:cubicBezTo>
                  <a:cubicBezTo>
                    <a:pt x="3969" y="6457"/>
                    <a:pt x="4108" y="1904"/>
                    <a:pt x="4108" y="1122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6047080" y="2349574"/>
              <a:ext cx="145262" cy="247604"/>
            </a:xfrm>
            <a:custGeom>
              <a:avLst/>
              <a:gdLst/>
              <a:ahLst/>
              <a:cxnLst/>
              <a:rect l="l" t="t" r="r" b="b"/>
              <a:pathLst>
                <a:path w="3926" h="6692" extrusionOk="0">
                  <a:moveTo>
                    <a:pt x="1528" y="0"/>
                  </a:moveTo>
                  <a:cubicBezTo>
                    <a:pt x="779" y="0"/>
                    <a:pt x="111" y="572"/>
                    <a:pt x="74" y="1356"/>
                  </a:cubicBezTo>
                  <a:cubicBezTo>
                    <a:pt x="70" y="1385"/>
                    <a:pt x="70" y="1416"/>
                    <a:pt x="70" y="1445"/>
                  </a:cubicBezTo>
                  <a:cubicBezTo>
                    <a:pt x="70" y="2084"/>
                    <a:pt x="1" y="5986"/>
                    <a:pt x="1" y="5986"/>
                  </a:cubicBezTo>
                  <a:cubicBezTo>
                    <a:pt x="671" y="6475"/>
                    <a:pt x="1411" y="6692"/>
                    <a:pt x="2134" y="6692"/>
                  </a:cubicBezTo>
                  <a:cubicBezTo>
                    <a:pt x="2762" y="6692"/>
                    <a:pt x="3378" y="6528"/>
                    <a:pt x="3925" y="6239"/>
                  </a:cubicBezTo>
                  <a:lnTo>
                    <a:pt x="3902" y="3209"/>
                  </a:lnTo>
                  <a:lnTo>
                    <a:pt x="3902" y="1602"/>
                  </a:lnTo>
                  <a:cubicBezTo>
                    <a:pt x="3902" y="1289"/>
                    <a:pt x="3846" y="1060"/>
                    <a:pt x="3783" y="893"/>
                  </a:cubicBezTo>
                  <a:cubicBezTo>
                    <a:pt x="3709" y="711"/>
                    <a:pt x="3566" y="564"/>
                    <a:pt x="3387" y="484"/>
                  </a:cubicBezTo>
                  <a:lnTo>
                    <a:pt x="2642" y="238"/>
                  </a:lnTo>
                  <a:lnTo>
                    <a:pt x="1900" y="48"/>
                  </a:lnTo>
                  <a:cubicBezTo>
                    <a:pt x="1776" y="16"/>
                    <a:pt x="1651" y="0"/>
                    <a:pt x="1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5919686" y="2374365"/>
              <a:ext cx="271284" cy="161468"/>
            </a:xfrm>
            <a:custGeom>
              <a:avLst/>
              <a:gdLst/>
              <a:ahLst/>
              <a:cxnLst/>
              <a:rect l="l" t="t" r="r" b="b"/>
              <a:pathLst>
                <a:path w="7332" h="4364" extrusionOk="0">
                  <a:moveTo>
                    <a:pt x="6806" y="1"/>
                  </a:moveTo>
                  <a:cubicBezTo>
                    <a:pt x="6487" y="1"/>
                    <a:pt x="6191" y="449"/>
                    <a:pt x="5931" y="746"/>
                  </a:cubicBezTo>
                  <a:cubicBezTo>
                    <a:pt x="5619" y="1105"/>
                    <a:pt x="5050" y="2056"/>
                    <a:pt x="4398" y="2559"/>
                  </a:cubicBezTo>
                  <a:cubicBezTo>
                    <a:pt x="4089" y="2797"/>
                    <a:pt x="2487" y="3344"/>
                    <a:pt x="2156" y="3344"/>
                  </a:cubicBezTo>
                  <a:cubicBezTo>
                    <a:pt x="2141" y="3344"/>
                    <a:pt x="2129" y="3342"/>
                    <a:pt x="2119" y="3340"/>
                  </a:cubicBezTo>
                  <a:cubicBezTo>
                    <a:pt x="1913" y="3290"/>
                    <a:pt x="1837" y="3240"/>
                    <a:pt x="1654" y="3107"/>
                  </a:cubicBezTo>
                  <a:cubicBezTo>
                    <a:pt x="1448" y="2958"/>
                    <a:pt x="1281" y="2921"/>
                    <a:pt x="1129" y="2824"/>
                  </a:cubicBezTo>
                  <a:cubicBezTo>
                    <a:pt x="1039" y="2770"/>
                    <a:pt x="1005" y="2742"/>
                    <a:pt x="979" y="2742"/>
                  </a:cubicBezTo>
                  <a:cubicBezTo>
                    <a:pt x="961" y="2742"/>
                    <a:pt x="946" y="2756"/>
                    <a:pt x="919" y="2785"/>
                  </a:cubicBezTo>
                  <a:cubicBezTo>
                    <a:pt x="849" y="2855"/>
                    <a:pt x="912" y="3044"/>
                    <a:pt x="1042" y="3157"/>
                  </a:cubicBezTo>
                  <a:cubicBezTo>
                    <a:pt x="1181" y="3274"/>
                    <a:pt x="1304" y="3294"/>
                    <a:pt x="1321" y="3330"/>
                  </a:cubicBezTo>
                  <a:cubicBezTo>
                    <a:pt x="1330" y="3346"/>
                    <a:pt x="1305" y="3355"/>
                    <a:pt x="1255" y="3355"/>
                  </a:cubicBezTo>
                  <a:cubicBezTo>
                    <a:pt x="1195" y="3355"/>
                    <a:pt x="1100" y="3342"/>
                    <a:pt x="989" y="3317"/>
                  </a:cubicBezTo>
                  <a:cubicBezTo>
                    <a:pt x="750" y="3260"/>
                    <a:pt x="510" y="3137"/>
                    <a:pt x="274" y="3054"/>
                  </a:cubicBezTo>
                  <a:cubicBezTo>
                    <a:pt x="248" y="3046"/>
                    <a:pt x="219" y="3037"/>
                    <a:pt x="190" y="3037"/>
                  </a:cubicBezTo>
                  <a:cubicBezTo>
                    <a:pt x="174" y="3037"/>
                    <a:pt x="158" y="3040"/>
                    <a:pt x="144" y="3047"/>
                  </a:cubicBezTo>
                  <a:cubicBezTo>
                    <a:pt x="124" y="3058"/>
                    <a:pt x="107" y="3077"/>
                    <a:pt x="94" y="3097"/>
                  </a:cubicBezTo>
                  <a:cubicBezTo>
                    <a:pt x="24" y="3197"/>
                    <a:pt x="1" y="3323"/>
                    <a:pt x="14" y="3443"/>
                  </a:cubicBezTo>
                  <a:cubicBezTo>
                    <a:pt x="27" y="3563"/>
                    <a:pt x="77" y="3679"/>
                    <a:pt x="144" y="3779"/>
                  </a:cubicBezTo>
                  <a:cubicBezTo>
                    <a:pt x="263" y="3965"/>
                    <a:pt x="443" y="4108"/>
                    <a:pt x="639" y="4202"/>
                  </a:cubicBezTo>
                  <a:cubicBezTo>
                    <a:pt x="799" y="4278"/>
                    <a:pt x="969" y="4328"/>
                    <a:pt x="1138" y="4355"/>
                  </a:cubicBezTo>
                  <a:cubicBezTo>
                    <a:pt x="1176" y="4361"/>
                    <a:pt x="1215" y="4364"/>
                    <a:pt x="1254" y="4364"/>
                  </a:cubicBezTo>
                  <a:cubicBezTo>
                    <a:pt x="1357" y="4364"/>
                    <a:pt x="1462" y="4346"/>
                    <a:pt x="1561" y="4332"/>
                  </a:cubicBezTo>
                  <a:cubicBezTo>
                    <a:pt x="1897" y="4285"/>
                    <a:pt x="2030" y="4245"/>
                    <a:pt x="2206" y="4235"/>
                  </a:cubicBezTo>
                  <a:cubicBezTo>
                    <a:pt x="2788" y="4195"/>
                    <a:pt x="4545" y="3742"/>
                    <a:pt x="4927" y="3493"/>
                  </a:cubicBezTo>
                  <a:cubicBezTo>
                    <a:pt x="5712" y="2978"/>
                    <a:pt x="6407" y="2239"/>
                    <a:pt x="6773" y="1653"/>
                  </a:cubicBezTo>
                  <a:cubicBezTo>
                    <a:pt x="7212" y="945"/>
                    <a:pt x="7332" y="160"/>
                    <a:pt x="68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6052852" y="2215333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2253" h="2253" extrusionOk="0">
                  <a:moveTo>
                    <a:pt x="1129" y="1"/>
                  </a:moveTo>
                  <a:cubicBezTo>
                    <a:pt x="507" y="1"/>
                    <a:pt x="1" y="503"/>
                    <a:pt x="1" y="1125"/>
                  </a:cubicBezTo>
                  <a:cubicBezTo>
                    <a:pt x="1" y="1747"/>
                    <a:pt x="507" y="2253"/>
                    <a:pt x="1129" y="2253"/>
                  </a:cubicBezTo>
                  <a:cubicBezTo>
                    <a:pt x="1750" y="2253"/>
                    <a:pt x="2253" y="1747"/>
                    <a:pt x="2253" y="1125"/>
                  </a:cubicBezTo>
                  <a:cubicBezTo>
                    <a:pt x="2253" y="503"/>
                    <a:pt x="1750" y="1"/>
                    <a:pt x="1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6148869" y="2286598"/>
              <a:ext cx="17760" cy="43623"/>
            </a:xfrm>
            <a:custGeom>
              <a:avLst/>
              <a:gdLst/>
              <a:ahLst/>
              <a:cxnLst/>
              <a:rect l="l" t="t" r="r" b="b"/>
              <a:pathLst>
                <a:path w="480" h="1179" extrusionOk="0">
                  <a:moveTo>
                    <a:pt x="479" y="1"/>
                  </a:moveTo>
                  <a:lnTo>
                    <a:pt x="10" y="576"/>
                  </a:lnTo>
                  <a:lnTo>
                    <a:pt x="0" y="1178"/>
                  </a:lnTo>
                  <a:cubicBezTo>
                    <a:pt x="0" y="1178"/>
                    <a:pt x="150" y="1138"/>
                    <a:pt x="224" y="999"/>
                  </a:cubicBezTo>
                  <a:cubicBezTo>
                    <a:pt x="296" y="859"/>
                    <a:pt x="479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6153901" y="2241086"/>
              <a:ext cx="22681" cy="47027"/>
            </a:xfrm>
            <a:custGeom>
              <a:avLst/>
              <a:gdLst/>
              <a:ahLst/>
              <a:cxnLst/>
              <a:rect l="l" t="t" r="r" b="b"/>
              <a:pathLst>
                <a:path w="613" h="1271" extrusionOk="0">
                  <a:moveTo>
                    <a:pt x="159" y="0"/>
                  </a:moveTo>
                  <a:cubicBezTo>
                    <a:pt x="131" y="0"/>
                    <a:pt x="114" y="3"/>
                    <a:pt x="114" y="3"/>
                  </a:cubicBezTo>
                  <a:lnTo>
                    <a:pt x="1" y="1271"/>
                  </a:lnTo>
                  <a:lnTo>
                    <a:pt x="343" y="1231"/>
                  </a:lnTo>
                  <a:cubicBezTo>
                    <a:pt x="530" y="758"/>
                    <a:pt x="613" y="279"/>
                    <a:pt x="463" y="126"/>
                  </a:cubicBezTo>
                  <a:cubicBezTo>
                    <a:pt x="356" y="16"/>
                    <a:pt x="226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6057551" y="2221586"/>
              <a:ext cx="125578" cy="153772"/>
            </a:xfrm>
            <a:custGeom>
              <a:avLst/>
              <a:gdLst/>
              <a:ahLst/>
              <a:cxnLst/>
              <a:rect l="l" t="t" r="r" b="b"/>
              <a:pathLst>
                <a:path w="3394" h="4156" extrusionOk="0">
                  <a:moveTo>
                    <a:pt x="1195" y="0"/>
                  </a:moveTo>
                  <a:cubicBezTo>
                    <a:pt x="680" y="0"/>
                    <a:pt x="191" y="249"/>
                    <a:pt x="113" y="889"/>
                  </a:cubicBezTo>
                  <a:cubicBezTo>
                    <a:pt x="0" y="1838"/>
                    <a:pt x="50" y="2226"/>
                    <a:pt x="183" y="2705"/>
                  </a:cubicBezTo>
                  <a:cubicBezTo>
                    <a:pt x="270" y="3008"/>
                    <a:pt x="443" y="3224"/>
                    <a:pt x="719" y="3268"/>
                  </a:cubicBezTo>
                  <a:cubicBezTo>
                    <a:pt x="753" y="3273"/>
                    <a:pt x="793" y="3275"/>
                    <a:pt x="837" y="3275"/>
                  </a:cubicBezTo>
                  <a:cubicBezTo>
                    <a:pt x="1010" y="3275"/>
                    <a:pt x="1228" y="3241"/>
                    <a:pt x="1228" y="3241"/>
                  </a:cubicBezTo>
                  <a:lnTo>
                    <a:pt x="1228" y="3657"/>
                  </a:lnTo>
                  <a:cubicBezTo>
                    <a:pt x="942" y="3986"/>
                    <a:pt x="1166" y="4156"/>
                    <a:pt x="1510" y="4156"/>
                  </a:cubicBezTo>
                  <a:cubicBezTo>
                    <a:pt x="1821" y="4156"/>
                    <a:pt x="2230" y="4018"/>
                    <a:pt x="2452" y="3734"/>
                  </a:cubicBezTo>
                  <a:lnTo>
                    <a:pt x="2478" y="2333"/>
                  </a:lnTo>
                  <a:cubicBezTo>
                    <a:pt x="2478" y="2333"/>
                    <a:pt x="2515" y="2490"/>
                    <a:pt x="2725" y="2490"/>
                  </a:cubicBezTo>
                  <a:cubicBezTo>
                    <a:pt x="2777" y="2490"/>
                    <a:pt x="2839" y="2480"/>
                    <a:pt x="2914" y="2456"/>
                  </a:cubicBezTo>
                  <a:cubicBezTo>
                    <a:pt x="3131" y="2389"/>
                    <a:pt x="3393" y="1997"/>
                    <a:pt x="3254" y="1698"/>
                  </a:cubicBezTo>
                  <a:cubicBezTo>
                    <a:pt x="3188" y="1559"/>
                    <a:pt x="3091" y="1514"/>
                    <a:pt x="2999" y="1514"/>
                  </a:cubicBezTo>
                  <a:cubicBezTo>
                    <a:pt x="2895" y="1514"/>
                    <a:pt x="2797" y="1571"/>
                    <a:pt x="2752" y="1618"/>
                  </a:cubicBezTo>
                  <a:cubicBezTo>
                    <a:pt x="2678" y="1694"/>
                    <a:pt x="2593" y="1805"/>
                    <a:pt x="2528" y="1805"/>
                  </a:cubicBezTo>
                  <a:cubicBezTo>
                    <a:pt x="2519" y="1805"/>
                    <a:pt x="2510" y="1803"/>
                    <a:pt x="2502" y="1798"/>
                  </a:cubicBezTo>
                  <a:cubicBezTo>
                    <a:pt x="2502" y="1798"/>
                    <a:pt x="2748" y="663"/>
                    <a:pt x="2096" y="254"/>
                  </a:cubicBezTo>
                  <a:cubicBezTo>
                    <a:pt x="1846" y="96"/>
                    <a:pt x="1515" y="0"/>
                    <a:pt x="11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6053111" y="2205158"/>
              <a:ext cx="110704" cy="87283"/>
            </a:xfrm>
            <a:custGeom>
              <a:avLst/>
              <a:gdLst/>
              <a:ahLst/>
              <a:cxnLst/>
              <a:rect l="l" t="t" r="r" b="b"/>
              <a:pathLst>
                <a:path w="2992" h="2359" extrusionOk="0">
                  <a:moveTo>
                    <a:pt x="578" y="0"/>
                  </a:moveTo>
                  <a:cubicBezTo>
                    <a:pt x="452" y="0"/>
                    <a:pt x="336" y="30"/>
                    <a:pt x="230" y="123"/>
                  </a:cubicBezTo>
                  <a:cubicBezTo>
                    <a:pt x="70" y="259"/>
                    <a:pt x="1" y="505"/>
                    <a:pt x="87" y="698"/>
                  </a:cubicBezTo>
                  <a:cubicBezTo>
                    <a:pt x="107" y="745"/>
                    <a:pt x="137" y="785"/>
                    <a:pt x="170" y="822"/>
                  </a:cubicBezTo>
                  <a:cubicBezTo>
                    <a:pt x="230" y="888"/>
                    <a:pt x="297" y="937"/>
                    <a:pt x="380" y="968"/>
                  </a:cubicBezTo>
                  <a:cubicBezTo>
                    <a:pt x="380" y="968"/>
                    <a:pt x="506" y="1077"/>
                    <a:pt x="948" y="1131"/>
                  </a:cubicBezTo>
                  <a:cubicBezTo>
                    <a:pt x="1077" y="1147"/>
                    <a:pt x="1227" y="1153"/>
                    <a:pt x="1377" y="1153"/>
                  </a:cubicBezTo>
                  <a:cubicBezTo>
                    <a:pt x="1740" y="1153"/>
                    <a:pt x="2104" y="1118"/>
                    <a:pt x="2169" y="1111"/>
                  </a:cubicBezTo>
                  <a:cubicBezTo>
                    <a:pt x="2178" y="1109"/>
                    <a:pt x="2186" y="1109"/>
                    <a:pt x="2193" y="1109"/>
                  </a:cubicBezTo>
                  <a:cubicBezTo>
                    <a:pt x="2300" y="1109"/>
                    <a:pt x="2327" y="1239"/>
                    <a:pt x="2393" y="1553"/>
                  </a:cubicBezTo>
                  <a:cubicBezTo>
                    <a:pt x="2452" y="1852"/>
                    <a:pt x="2502" y="2354"/>
                    <a:pt x="2622" y="2358"/>
                  </a:cubicBezTo>
                  <a:cubicBezTo>
                    <a:pt x="2655" y="2358"/>
                    <a:pt x="2788" y="2139"/>
                    <a:pt x="2872" y="2062"/>
                  </a:cubicBezTo>
                  <a:cubicBezTo>
                    <a:pt x="2991" y="1952"/>
                    <a:pt x="2838" y="974"/>
                    <a:pt x="2838" y="974"/>
                  </a:cubicBezTo>
                  <a:cubicBezTo>
                    <a:pt x="2838" y="974"/>
                    <a:pt x="2951" y="731"/>
                    <a:pt x="2725" y="478"/>
                  </a:cubicBezTo>
                  <a:cubicBezTo>
                    <a:pt x="2562" y="299"/>
                    <a:pt x="2289" y="279"/>
                    <a:pt x="1823" y="206"/>
                  </a:cubicBezTo>
                  <a:cubicBezTo>
                    <a:pt x="1581" y="169"/>
                    <a:pt x="1211" y="99"/>
                    <a:pt x="965" y="53"/>
                  </a:cubicBezTo>
                  <a:cubicBezTo>
                    <a:pt x="825" y="27"/>
                    <a:pt x="697" y="0"/>
                    <a:pt x="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6155899" y="2230800"/>
              <a:ext cx="17612" cy="13246"/>
            </a:xfrm>
            <a:custGeom>
              <a:avLst/>
              <a:gdLst/>
              <a:ahLst/>
              <a:cxnLst/>
              <a:rect l="l" t="t" r="r" b="b"/>
              <a:pathLst>
                <a:path w="476" h="358" extrusionOk="0">
                  <a:moveTo>
                    <a:pt x="268" y="1"/>
                  </a:moveTo>
                  <a:cubicBezTo>
                    <a:pt x="231" y="1"/>
                    <a:pt x="195" y="10"/>
                    <a:pt x="160" y="29"/>
                  </a:cubicBezTo>
                  <a:cubicBezTo>
                    <a:pt x="46" y="92"/>
                    <a:pt x="0" y="238"/>
                    <a:pt x="60" y="358"/>
                  </a:cubicBezTo>
                  <a:lnTo>
                    <a:pt x="476" y="132"/>
                  </a:lnTo>
                  <a:cubicBezTo>
                    <a:pt x="434" y="50"/>
                    <a:pt x="353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6102951" y="2321675"/>
              <a:ext cx="41884" cy="26011"/>
            </a:xfrm>
            <a:custGeom>
              <a:avLst/>
              <a:gdLst/>
              <a:ahLst/>
              <a:cxnLst/>
              <a:rect l="l" t="t" r="r" b="b"/>
              <a:pathLst>
                <a:path w="1132" h="703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098" y="88"/>
                    <a:pt x="978" y="220"/>
                    <a:pt x="836" y="297"/>
                  </a:cubicBezTo>
                  <a:cubicBezTo>
                    <a:pt x="619" y="413"/>
                    <a:pt x="1" y="536"/>
                    <a:pt x="1" y="536"/>
                  </a:cubicBezTo>
                  <a:lnTo>
                    <a:pt x="1" y="702"/>
                  </a:lnTo>
                  <a:cubicBezTo>
                    <a:pt x="1" y="702"/>
                    <a:pt x="806" y="553"/>
                    <a:pt x="962" y="350"/>
                  </a:cubicBezTo>
                  <a:cubicBezTo>
                    <a:pt x="1092" y="187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6104061" y="2277643"/>
              <a:ext cx="9139" cy="9472"/>
            </a:xfrm>
            <a:custGeom>
              <a:avLst/>
              <a:gdLst/>
              <a:ahLst/>
              <a:cxnLst/>
              <a:rect l="l" t="t" r="r" b="b"/>
              <a:pathLst>
                <a:path w="247" h="256" extrusionOk="0">
                  <a:moveTo>
                    <a:pt x="124" y="0"/>
                  </a:moveTo>
                  <a:cubicBezTo>
                    <a:pt x="58" y="0"/>
                    <a:pt x="1" y="56"/>
                    <a:pt x="1" y="126"/>
                  </a:cubicBezTo>
                  <a:cubicBezTo>
                    <a:pt x="1" y="200"/>
                    <a:pt x="58" y="256"/>
                    <a:pt x="124" y="256"/>
                  </a:cubicBezTo>
                  <a:cubicBezTo>
                    <a:pt x="193" y="256"/>
                    <a:pt x="247" y="200"/>
                    <a:pt x="247" y="126"/>
                  </a:cubicBezTo>
                  <a:cubicBezTo>
                    <a:pt x="247" y="56"/>
                    <a:pt x="193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6108871" y="2261955"/>
              <a:ext cx="11359" cy="8547"/>
            </a:xfrm>
            <a:custGeom>
              <a:avLst/>
              <a:gdLst/>
              <a:ahLst/>
              <a:cxnLst/>
              <a:rect l="l" t="t" r="r" b="b"/>
              <a:pathLst>
                <a:path w="307" h="231" extrusionOk="0">
                  <a:moveTo>
                    <a:pt x="136" y="0"/>
                  </a:moveTo>
                  <a:cubicBezTo>
                    <a:pt x="82" y="0"/>
                    <a:pt x="28" y="31"/>
                    <a:pt x="0" y="85"/>
                  </a:cubicBezTo>
                  <a:lnTo>
                    <a:pt x="267" y="231"/>
                  </a:lnTo>
                  <a:cubicBezTo>
                    <a:pt x="307" y="154"/>
                    <a:pt x="276" y="61"/>
                    <a:pt x="203" y="18"/>
                  </a:cubicBezTo>
                  <a:cubicBezTo>
                    <a:pt x="182" y="6"/>
                    <a:pt x="15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6094589" y="2314053"/>
              <a:ext cx="11470" cy="7733"/>
            </a:xfrm>
            <a:custGeom>
              <a:avLst/>
              <a:gdLst/>
              <a:ahLst/>
              <a:cxnLst/>
              <a:rect l="l" t="t" r="r" b="b"/>
              <a:pathLst>
                <a:path w="310" h="209" extrusionOk="0">
                  <a:moveTo>
                    <a:pt x="283" y="1"/>
                  </a:moveTo>
                  <a:lnTo>
                    <a:pt x="1" y="107"/>
                  </a:lnTo>
                  <a:cubicBezTo>
                    <a:pt x="21" y="170"/>
                    <a:pt x="80" y="208"/>
                    <a:pt x="142" y="208"/>
                  </a:cubicBezTo>
                  <a:cubicBezTo>
                    <a:pt x="158" y="208"/>
                    <a:pt x="174" y="206"/>
                    <a:pt x="190" y="200"/>
                  </a:cubicBezTo>
                  <a:cubicBezTo>
                    <a:pt x="270" y="170"/>
                    <a:pt x="310" y="80"/>
                    <a:pt x="28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6062731" y="2259661"/>
              <a:ext cx="10730" cy="9250"/>
            </a:xfrm>
            <a:custGeom>
              <a:avLst/>
              <a:gdLst/>
              <a:ahLst/>
              <a:cxnLst/>
              <a:rect l="l" t="t" r="r" b="b"/>
              <a:pathLst>
                <a:path w="290" h="250" extrusionOk="0">
                  <a:moveTo>
                    <a:pt x="170" y="0"/>
                  </a:moveTo>
                  <a:cubicBezTo>
                    <a:pt x="139" y="0"/>
                    <a:pt x="107" y="10"/>
                    <a:pt x="80" y="30"/>
                  </a:cubicBezTo>
                  <a:cubicBezTo>
                    <a:pt x="13" y="83"/>
                    <a:pt x="0" y="180"/>
                    <a:pt x="50" y="250"/>
                  </a:cubicBezTo>
                  <a:lnTo>
                    <a:pt x="289" y="63"/>
                  </a:lnTo>
                  <a:cubicBezTo>
                    <a:pt x="262" y="22"/>
                    <a:pt x="216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6067282" y="2276274"/>
              <a:ext cx="9250" cy="9509"/>
            </a:xfrm>
            <a:custGeom>
              <a:avLst/>
              <a:gdLst/>
              <a:ahLst/>
              <a:cxnLst/>
              <a:rect l="l" t="t" r="r" b="b"/>
              <a:pathLst>
                <a:path w="250" h="257" extrusionOk="0">
                  <a:moveTo>
                    <a:pt x="123" y="0"/>
                  </a:moveTo>
                  <a:cubicBezTo>
                    <a:pt x="57" y="0"/>
                    <a:pt x="0" y="57"/>
                    <a:pt x="0" y="130"/>
                  </a:cubicBezTo>
                  <a:cubicBezTo>
                    <a:pt x="0" y="200"/>
                    <a:pt x="57" y="257"/>
                    <a:pt x="123" y="257"/>
                  </a:cubicBezTo>
                  <a:cubicBezTo>
                    <a:pt x="193" y="257"/>
                    <a:pt x="249" y="200"/>
                    <a:pt x="249" y="130"/>
                  </a:cubicBezTo>
                  <a:cubicBezTo>
                    <a:pt x="249" y="57"/>
                    <a:pt x="19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6074756" y="2276755"/>
              <a:ext cx="15947" cy="27491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430" y="0"/>
                  </a:moveTo>
                  <a:lnTo>
                    <a:pt x="1" y="613"/>
                  </a:lnTo>
                  <a:lnTo>
                    <a:pt x="390" y="74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6098437" y="3000576"/>
              <a:ext cx="88615" cy="80845"/>
            </a:xfrm>
            <a:custGeom>
              <a:avLst/>
              <a:gdLst/>
              <a:ahLst/>
              <a:cxnLst/>
              <a:rect l="l" t="t" r="r" b="b"/>
              <a:pathLst>
                <a:path w="2395" h="2185" extrusionOk="0">
                  <a:moveTo>
                    <a:pt x="2195" y="1"/>
                  </a:moveTo>
                  <a:cubicBezTo>
                    <a:pt x="2193" y="1"/>
                    <a:pt x="2191" y="1"/>
                    <a:pt x="2189" y="1"/>
                  </a:cubicBezTo>
                  <a:lnTo>
                    <a:pt x="2189" y="88"/>
                  </a:lnTo>
                  <a:cubicBezTo>
                    <a:pt x="2129" y="154"/>
                    <a:pt x="1966" y="221"/>
                    <a:pt x="1779" y="227"/>
                  </a:cubicBezTo>
                  <a:cubicBezTo>
                    <a:pt x="1772" y="227"/>
                    <a:pt x="1765" y="228"/>
                    <a:pt x="1757" y="228"/>
                  </a:cubicBezTo>
                  <a:cubicBezTo>
                    <a:pt x="1626" y="228"/>
                    <a:pt x="1367" y="202"/>
                    <a:pt x="1370" y="117"/>
                  </a:cubicBezTo>
                  <a:lnTo>
                    <a:pt x="1370" y="1"/>
                  </a:lnTo>
                  <a:cubicBezTo>
                    <a:pt x="1290" y="34"/>
                    <a:pt x="1108" y="729"/>
                    <a:pt x="784" y="1026"/>
                  </a:cubicBezTo>
                  <a:cubicBezTo>
                    <a:pt x="525" y="1262"/>
                    <a:pt x="173" y="1534"/>
                    <a:pt x="83" y="1798"/>
                  </a:cubicBezTo>
                  <a:cubicBezTo>
                    <a:pt x="1" y="2039"/>
                    <a:pt x="451" y="2184"/>
                    <a:pt x="721" y="2184"/>
                  </a:cubicBezTo>
                  <a:cubicBezTo>
                    <a:pt x="756" y="2184"/>
                    <a:pt x="787" y="2182"/>
                    <a:pt x="815" y="2177"/>
                  </a:cubicBezTo>
                  <a:cubicBezTo>
                    <a:pt x="1097" y="2127"/>
                    <a:pt x="1583" y="1930"/>
                    <a:pt x="1702" y="1747"/>
                  </a:cubicBezTo>
                  <a:cubicBezTo>
                    <a:pt x="1826" y="1564"/>
                    <a:pt x="1882" y="1295"/>
                    <a:pt x="1982" y="1159"/>
                  </a:cubicBezTo>
                  <a:cubicBezTo>
                    <a:pt x="2082" y="1026"/>
                    <a:pt x="2312" y="876"/>
                    <a:pt x="2365" y="720"/>
                  </a:cubicBezTo>
                  <a:cubicBezTo>
                    <a:pt x="2395" y="636"/>
                    <a:pt x="2358" y="447"/>
                    <a:pt x="2318" y="290"/>
                  </a:cubicBezTo>
                  <a:cubicBezTo>
                    <a:pt x="2280" y="150"/>
                    <a:pt x="2241" y="1"/>
                    <a:pt x="2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5991097" y="2970679"/>
              <a:ext cx="115847" cy="59644"/>
            </a:xfrm>
            <a:custGeom>
              <a:avLst/>
              <a:gdLst/>
              <a:ahLst/>
              <a:cxnLst/>
              <a:rect l="l" t="t" r="r" b="b"/>
              <a:pathLst>
                <a:path w="3131" h="1612" extrusionOk="0">
                  <a:moveTo>
                    <a:pt x="2825" y="0"/>
                  </a:moveTo>
                  <a:cubicBezTo>
                    <a:pt x="2824" y="0"/>
                    <a:pt x="2822" y="0"/>
                    <a:pt x="2821" y="1"/>
                  </a:cubicBezTo>
                  <a:lnTo>
                    <a:pt x="2821" y="80"/>
                  </a:lnTo>
                  <a:cubicBezTo>
                    <a:pt x="2758" y="178"/>
                    <a:pt x="2523" y="237"/>
                    <a:pt x="2307" y="237"/>
                  </a:cubicBezTo>
                  <a:cubicBezTo>
                    <a:pt x="2189" y="237"/>
                    <a:pt x="2076" y="219"/>
                    <a:pt x="1999" y="180"/>
                  </a:cubicBezTo>
                  <a:lnTo>
                    <a:pt x="1996" y="54"/>
                  </a:lnTo>
                  <a:cubicBezTo>
                    <a:pt x="1953" y="57"/>
                    <a:pt x="1916" y="117"/>
                    <a:pt x="1823" y="217"/>
                  </a:cubicBezTo>
                  <a:cubicBezTo>
                    <a:pt x="1709" y="340"/>
                    <a:pt x="1523" y="473"/>
                    <a:pt x="1341" y="566"/>
                  </a:cubicBezTo>
                  <a:cubicBezTo>
                    <a:pt x="1035" y="719"/>
                    <a:pt x="439" y="955"/>
                    <a:pt x="169" y="1075"/>
                  </a:cubicBezTo>
                  <a:cubicBezTo>
                    <a:pt x="0" y="1152"/>
                    <a:pt x="7" y="1358"/>
                    <a:pt x="183" y="1471"/>
                  </a:cubicBezTo>
                  <a:cubicBezTo>
                    <a:pt x="298" y="1549"/>
                    <a:pt x="523" y="1611"/>
                    <a:pt x="810" y="1611"/>
                  </a:cubicBezTo>
                  <a:cubicBezTo>
                    <a:pt x="954" y="1611"/>
                    <a:pt x="1115" y="1595"/>
                    <a:pt x="1284" y="1557"/>
                  </a:cubicBezTo>
                  <a:cubicBezTo>
                    <a:pt x="1548" y="1499"/>
                    <a:pt x="1894" y="1257"/>
                    <a:pt x="2120" y="1257"/>
                  </a:cubicBezTo>
                  <a:cubicBezTo>
                    <a:pt x="2128" y="1257"/>
                    <a:pt x="2135" y="1257"/>
                    <a:pt x="2142" y="1258"/>
                  </a:cubicBezTo>
                  <a:cubicBezTo>
                    <a:pt x="2197" y="1261"/>
                    <a:pt x="2263" y="1264"/>
                    <a:pt x="2334" y="1264"/>
                  </a:cubicBezTo>
                  <a:cubicBezTo>
                    <a:pt x="2560" y="1264"/>
                    <a:pt x="2834" y="1240"/>
                    <a:pt x="2960" y="1152"/>
                  </a:cubicBezTo>
                  <a:cubicBezTo>
                    <a:pt x="3130" y="1035"/>
                    <a:pt x="3063" y="789"/>
                    <a:pt x="3014" y="579"/>
                  </a:cubicBezTo>
                  <a:cubicBezTo>
                    <a:pt x="2965" y="351"/>
                    <a:pt x="2900" y="0"/>
                    <a:pt x="2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6072795" y="2625567"/>
              <a:ext cx="42291" cy="136678"/>
            </a:xfrm>
            <a:custGeom>
              <a:avLst/>
              <a:gdLst/>
              <a:ahLst/>
              <a:cxnLst/>
              <a:rect l="l" t="t" r="r" b="b"/>
              <a:pathLst>
                <a:path w="1143" h="3694" extrusionOk="0">
                  <a:moveTo>
                    <a:pt x="0" y="1"/>
                  </a:moveTo>
                  <a:cubicBezTo>
                    <a:pt x="0" y="1"/>
                    <a:pt x="220" y="413"/>
                    <a:pt x="875" y="799"/>
                  </a:cubicBezTo>
                  <a:lnTo>
                    <a:pt x="786" y="3693"/>
                  </a:lnTo>
                  <a:lnTo>
                    <a:pt x="1142" y="656"/>
                  </a:lnTo>
                  <a:cubicBezTo>
                    <a:pt x="1142" y="656"/>
                    <a:pt x="487" y="47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6095847" y="2367076"/>
              <a:ext cx="97236" cy="118585"/>
            </a:xfrm>
            <a:custGeom>
              <a:avLst/>
              <a:gdLst/>
              <a:ahLst/>
              <a:cxnLst/>
              <a:rect l="l" t="t" r="r" b="b"/>
              <a:pathLst>
                <a:path w="2628" h="3205" extrusionOk="0">
                  <a:moveTo>
                    <a:pt x="2000" y="1"/>
                  </a:moveTo>
                  <a:cubicBezTo>
                    <a:pt x="1754" y="1"/>
                    <a:pt x="1383" y="260"/>
                    <a:pt x="1024" y="749"/>
                  </a:cubicBezTo>
                  <a:cubicBezTo>
                    <a:pt x="625" y="1299"/>
                    <a:pt x="422" y="1681"/>
                    <a:pt x="0" y="2329"/>
                  </a:cubicBezTo>
                  <a:cubicBezTo>
                    <a:pt x="426" y="2822"/>
                    <a:pt x="1230" y="3204"/>
                    <a:pt x="1230" y="3204"/>
                  </a:cubicBezTo>
                  <a:cubicBezTo>
                    <a:pt x="1700" y="2719"/>
                    <a:pt x="2299" y="1724"/>
                    <a:pt x="2451" y="1142"/>
                  </a:cubicBezTo>
                  <a:cubicBezTo>
                    <a:pt x="2627" y="493"/>
                    <a:pt x="2468" y="204"/>
                    <a:pt x="2079" y="11"/>
                  </a:cubicBezTo>
                  <a:cubicBezTo>
                    <a:pt x="2054" y="4"/>
                    <a:pt x="2028" y="1"/>
                    <a:pt x="20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6095847" y="2367113"/>
              <a:ext cx="93314" cy="118548"/>
            </a:xfrm>
            <a:custGeom>
              <a:avLst/>
              <a:gdLst/>
              <a:ahLst/>
              <a:cxnLst/>
              <a:rect l="l" t="t" r="r" b="b"/>
              <a:pathLst>
                <a:path w="2522" h="3204" extrusionOk="0">
                  <a:moveTo>
                    <a:pt x="1999" y="0"/>
                  </a:moveTo>
                  <a:cubicBezTo>
                    <a:pt x="1752" y="0"/>
                    <a:pt x="1380" y="257"/>
                    <a:pt x="1024" y="748"/>
                  </a:cubicBezTo>
                  <a:cubicBezTo>
                    <a:pt x="625" y="1298"/>
                    <a:pt x="422" y="1680"/>
                    <a:pt x="0" y="2328"/>
                  </a:cubicBezTo>
                  <a:cubicBezTo>
                    <a:pt x="426" y="2821"/>
                    <a:pt x="1230" y="3203"/>
                    <a:pt x="1230" y="3203"/>
                  </a:cubicBezTo>
                  <a:cubicBezTo>
                    <a:pt x="1700" y="2718"/>
                    <a:pt x="2299" y="1723"/>
                    <a:pt x="2451" y="1141"/>
                  </a:cubicBezTo>
                  <a:cubicBezTo>
                    <a:pt x="2501" y="965"/>
                    <a:pt x="2521" y="811"/>
                    <a:pt x="2521" y="685"/>
                  </a:cubicBezTo>
                  <a:cubicBezTo>
                    <a:pt x="2521" y="340"/>
                    <a:pt x="2362" y="150"/>
                    <a:pt x="2079" y="10"/>
                  </a:cubicBezTo>
                  <a:cubicBezTo>
                    <a:pt x="2052" y="4"/>
                    <a:pt x="2025" y="0"/>
                    <a:pt x="19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4838229" y="2346466"/>
              <a:ext cx="99937" cy="144929"/>
            </a:xfrm>
            <a:custGeom>
              <a:avLst/>
              <a:gdLst/>
              <a:ahLst/>
              <a:cxnLst/>
              <a:rect l="l" t="t" r="r" b="b"/>
              <a:pathLst>
                <a:path w="2701" h="3917" extrusionOk="0">
                  <a:moveTo>
                    <a:pt x="400" y="1"/>
                  </a:moveTo>
                  <a:cubicBezTo>
                    <a:pt x="266" y="1"/>
                    <a:pt x="132" y="12"/>
                    <a:pt x="0" y="12"/>
                  </a:cubicBezTo>
                  <a:lnTo>
                    <a:pt x="306" y="1417"/>
                  </a:lnTo>
                  <a:cubicBezTo>
                    <a:pt x="306" y="1417"/>
                    <a:pt x="1783" y="3881"/>
                    <a:pt x="1803" y="3915"/>
                  </a:cubicBezTo>
                  <a:cubicBezTo>
                    <a:pt x="1804" y="3916"/>
                    <a:pt x="1806" y="3916"/>
                    <a:pt x="1808" y="3916"/>
                  </a:cubicBezTo>
                  <a:cubicBezTo>
                    <a:pt x="1886" y="3916"/>
                    <a:pt x="2701" y="3482"/>
                    <a:pt x="2701" y="3482"/>
                  </a:cubicBezTo>
                  <a:cubicBezTo>
                    <a:pt x="2701" y="3482"/>
                    <a:pt x="1626" y="1004"/>
                    <a:pt x="1258" y="448"/>
                  </a:cubicBezTo>
                  <a:cubicBezTo>
                    <a:pt x="1001" y="60"/>
                    <a:pt x="703" y="1"/>
                    <a:pt x="4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4754164" y="2198461"/>
              <a:ext cx="132682" cy="129426"/>
            </a:xfrm>
            <a:custGeom>
              <a:avLst/>
              <a:gdLst/>
              <a:ahLst/>
              <a:cxnLst/>
              <a:rect l="l" t="t" r="r" b="b"/>
              <a:pathLst>
                <a:path w="3586" h="3498" extrusionOk="0">
                  <a:moveTo>
                    <a:pt x="1520" y="1"/>
                  </a:moveTo>
                  <a:cubicBezTo>
                    <a:pt x="679" y="1"/>
                    <a:pt x="0" y="679"/>
                    <a:pt x="0" y="1521"/>
                  </a:cubicBezTo>
                  <a:lnTo>
                    <a:pt x="0" y="1704"/>
                  </a:lnTo>
                  <a:cubicBezTo>
                    <a:pt x="0" y="2695"/>
                    <a:pt x="802" y="3497"/>
                    <a:pt x="1793" y="3497"/>
                  </a:cubicBezTo>
                  <a:cubicBezTo>
                    <a:pt x="2784" y="3497"/>
                    <a:pt x="3586" y="2695"/>
                    <a:pt x="3586" y="1704"/>
                  </a:cubicBezTo>
                  <a:lnTo>
                    <a:pt x="3586" y="1521"/>
                  </a:lnTo>
                  <a:cubicBezTo>
                    <a:pt x="3586" y="679"/>
                    <a:pt x="2904" y="1"/>
                    <a:pt x="2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4831088" y="2963870"/>
              <a:ext cx="90465" cy="78144"/>
            </a:xfrm>
            <a:custGeom>
              <a:avLst/>
              <a:gdLst/>
              <a:ahLst/>
              <a:cxnLst/>
              <a:rect l="l" t="t" r="r" b="b"/>
              <a:pathLst>
                <a:path w="2445" h="2112" extrusionOk="0">
                  <a:moveTo>
                    <a:pt x="230" y="1"/>
                  </a:moveTo>
                  <a:cubicBezTo>
                    <a:pt x="161" y="1"/>
                    <a:pt x="134" y="172"/>
                    <a:pt x="80" y="391"/>
                  </a:cubicBezTo>
                  <a:cubicBezTo>
                    <a:pt x="26" y="604"/>
                    <a:pt x="0" y="777"/>
                    <a:pt x="100" y="906"/>
                  </a:cubicBezTo>
                  <a:cubicBezTo>
                    <a:pt x="246" y="1089"/>
                    <a:pt x="473" y="1126"/>
                    <a:pt x="652" y="1269"/>
                  </a:cubicBezTo>
                  <a:cubicBezTo>
                    <a:pt x="895" y="1459"/>
                    <a:pt x="905" y="1795"/>
                    <a:pt x="1164" y="1955"/>
                  </a:cubicBezTo>
                  <a:cubicBezTo>
                    <a:pt x="1331" y="2061"/>
                    <a:pt x="1536" y="2112"/>
                    <a:pt x="1740" y="2112"/>
                  </a:cubicBezTo>
                  <a:cubicBezTo>
                    <a:pt x="1874" y="2112"/>
                    <a:pt x="2007" y="2090"/>
                    <a:pt x="2129" y="2047"/>
                  </a:cubicBezTo>
                  <a:cubicBezTo>
                    <a:pt x="2445" y="1938"/>
                    <a:pt x="2392" y="1768"/>
                    <a:pt x="2358" y="1701"/>
                  </a:cubicBezTo>
                  <a:cubicBezTo>
                    <a:pt x="2338" y="1658"/>
                    <a:pt x="2298" y="1628"/>
                    <a:pt x="2262" y="1598"/>
                  </a:cubicBezTo>
                  <a:cubicBezTo>
                    <a:pt x="2009" y="1408"/>
                    <a:pt x="1773" y="1222"/>
                    <a:pt x="1560" y="989"/>
                  </a:cubicBezTo>
                  <a:cubicBezTo>
                    <a:pt x="1420" y="837"/>
                    <a:pt x="1038" y="201"/>
                    <a:pt x="1038" y="201"/>
                  </a:cubicBezTo>
                  <a:cubicBezTo>
                    <a:pt x="957" y="241"/>
                    <a:pt x="839" y="259"/>
                    <a:pt x="717" y="259"/>
                  </a:cubicBezTo>
                  <a:cubicBezTo>
                    <a:pt x="507" y="259"/>
                    <a:pt x="287" y="205"/>
                    <a:pt x="226" y="108"/>
                  </a:cubicBezTo>
                  <a:lnTo>
                    <a:pt x="240" y="2"/>
                  </a:ln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4838710" y="2939449"/>
              <a:ext cx="67488" cy="84619"/>
            </a:xfrm>
            <a:custGeom>
              <a:avLst/>
              <a:gdLst/>
              <a:ahLst/>
              <a:cxnLst/>
              <a:rect l="l" t="t" r="r" b="b"/>
              <a:pathLst>
                <a:path w="1824" h="2287" extrusionOk="0">
                  <a:moveTo>
                    <a:pt x="57" y="0"/>
                  </a:moveTo>
                  <a:lnTo>
                    <a:pt x="20" y="768"/>
                  </a:lnTo>
                  <a:cubicBezTo>
                    <a:pt x="0" y="944"/>
                    <a:pt x="147" y="1098"/>
                    <a:pt x="402" y="1320"/>
                  </a:cubicBezTo>
                  <a:cubicBezTo>
                    <a:pt x="659" y="1540"/>
                    <a:pt x="981" y="2056"/>
                    <a:pt x="1214" y="2182"/>
                  </a:cubicBezTo>
                  <a:cubicBezTo>
                    <a:pt x="1348" y="2256"/>
                    <a:pt x="1458" y="2287"/>
                    <a:pt x="1547" y="2287"/>
                  </a:cubicBezTo>
                  <a:cubicBezTo>
                    <a:pt x="1613" y="2287"/>
                    <a:pt x="1667" y="2270"/>
                    <a:pt x="1710" y="2242"/>
                  </a:cubicBezTo>
                  <a:cubicBezTo>
                    <a:pt x="1813" y="2172"/>
                    <a:pt x="1823" y="2122"/>
                    <a:pt x="1574" y="1866"/>
                  </a:cubicBezTo>
                  <a:cubicBezTo>
                    <a:pt x="1497" y="1796"/>
                    <a:pt x="1424" y="1726"/>
                    <a:pt x="1354" y="1649"/>
                  </a:cubicBezTo>
                  <a:cubicBezTo>
                    <a:pt x="1265" y="1550"/>
                    <a:pt x="1075" y="1254"/>
                    <a:pt x="948" y="1051"/>
                  </a:cubicBezTo>
                  <a:cubicBezTo>
                    <a:pt x="875" y="931"/>
                    <a:pt x="782" y="778"/>
                    <a:pt x="775" y="616"/>
                  </a:cubicBezTo>
                  <a:cubicBezTo>
                    <a:pt x="772" y="412"/>
                    <a:pt x="792" y="46"/>
                    <a:pt x="792" y="4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4740473" y="2991066"/>
              <a:ext cx="90502" cy="78144"/>
            </a:xfrm>
            <a:custGeom>
              <a:avLst/>
              <a:gdLst/>
              <a:ahLst/>
              <a:cxnLst/>
              <a:rect l="l" t="t" r="r" b="b"/>
              <a:pathLst>
                <a:path w="2446" h="2112" extrusionOk="0">
                  <a:moveTo>
                    <a:pt x="230" y="1"/>
                  </a:moveTo>
                  <a:cubicBezTo>
                    <a:pt x="161" y="1"/>
                    <a:pt x="135" y="172"/>
                    <a:pt x="80" y="391"/>
                  </a:cubicBezTo>
                  <a:cubicBezTo>
                    <a:pt x="28" y="604"/>
                    <a:pt x="1" y="777"/>
                    <a:pt x="104" y="903"/>
                  </a:cubicBezTo>
                  <a:cubicBezTo>
                    <a:pt x="247" y="1089"/>
                    <a:pt x="473" y="1126"/>
                    <a:pt x="653" y="1269"/>
                  </a:cubicBezTo>
                  <a:cubicBezTo>
                    <a:pt x="896" y="1459"/>
                    <a:pt x="909" y="1795"/>
                    <a:pt x="1165" y="1955"/>
                  </a:cubicBezTo>
                  <a:cubicBezTo>
                    <a:pt x="1334" y="2061"/>
                    <a:pt x="1540" y="2112"/>
                    <a:pt x="1745" y="2112"/>
                  </a:cubicBezTo>
                  <a:cubicBezTo>
                    <a:pt x="1879" y="2112"/>
                    <a:pt x="2012" y="2090"/>
                    <a:pt x="2133" y="2047"/>
                  </a:cubicBezTo>
                  <a:cubicBezTo>
                    <a:pt x="2446" y="1938"/>
                    <a:pt x="2396" y="1768"/>
                    <a:pt x="2363" y="1699"/>
                  </a:cubicBezTo>
                  <a:cubicBezTo>
                    <a:pt x="2343" y="1659"/>
                    <a:pt x="2303" y="1628"/>
                    <a:pt x="2263" y="1599"/>
                  </a:cubicBezTo>
                  <a:cubicBezTo>
                    <a:pt x="2010" y="1409"/>
                    <a:pt x="1777" y="1223"/>
                    <a:pt x="1565" y="990"/>
                  </a:cubicBezTo>
                  <a:cubicBezTo>
                    <a:pt x="1425" y="837"/>
                    <a:pt x="1042" y="202"/>
                    <a:pt x="1042" y="202"/>
                  </a:cubicBezTo>
                  <a:cubicBezTo>
                    <a:pt x="960" y="241"/>
                    <a:pt x="840" y="259"/>
                    <a:pt x="718" y="259"/>
                  </a:cubicBezTo>
                  <a:cubicBezTo>
                    <a:pt x="508" y="259"/>
                    <a:pt x="289" y="205"/>
                    <a:pt x="230" y="108"/>
                  </a:cubicBezTo>
                  <a:lnTo>
                    <a:pt x="240" y="2"/>
                  </a:lnTo>
                  <a:cubicBezTo>
                    <a:pt x="237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4748243" y="2968569"/>
              <a:ext cx="67340" cy="82695"/>
            </a:xfrm>
            <a:custGeom>
              <a:avLst/>
              <a:gdLst/>
              <a:ahLst/>
              <a:cxnLst/>
              <a:rect l="l" t="t" r="r" b="b"/>
              <a:pathLst>
                <a:path w="1820" h="2235" extrusionOk="0">
                  <a:moveTo>
                    <a:pt x="772" y="1"/>
                  </a:moveTo>
                  <a:lnTo>
                    <a:pt x="37" y="4"/>
                  </a:lnTo>
                  <a:lnTo>
                    <a:pt x="20" y="716"/>
                  </a:lnTo>
                  <a:cubicBezTo>
                    <a:pt x="1" y="893"/>
                    <a:pt x="143" y="1046"/>
                    <a:pt x="400" y="1269"/>
                  </a:cubicBezTo>
                  <a:cubicBezTo>
                    <a:pt x="656" y="1488"/>
                    <a:pt x="982" y="2000"/>
                    <a:pt x="1211" y="2130"/>
                  </a:cubicBezTo>
                  <a:cubicBezTo>
                    <a:pt x="1345" y="2204"/>
                    <a:pt x="1456" y="2235"/>
                    <a:pt x="1546" y="2235"/>
                  </a:cubicBezTo>
                  <a:cubicBezTo>
                    <a:pt x="1612" y="2235"/>
                    <a:pt x="1665" y="2218"/>
                    <a:pt x="1707" y="2190"/>
                  </a:cubicBezTo>
                  <a:cubicBezTo>
                    <a:pt x="1810" y="2120"/>
                    <a:pt x="1820" y="2070"/>
                    <a:pt x="1570" y="1814"/>
                  </a:cubicBezTo>
                  <a:lnTo>
                    <a:pt x="1570" y="1811"/>
                  </a:lnTo>
                  <a:cubicBezTo>
                    <a:pt x="1497" y="1745"/>
                    <a:pt x="1424" y="1674"/>
                    <a:pt x="1355" y="1598"/>
                  </a:cubicBezTo>
                  <a:cubicBezTo>
                    <a:pt x="1264" y="1498"/>
                    <a:pt x="1071" y="1198"/>
                    <a:pt x="948" y="999"/>
                  </a:cubicBezTo>
                  <a:cubicBezTo>
                    <a:pt x="872" y="879"/>
                    <a:pt x="788" y="716"/>
                    <a:pt x="776" y="557"/>
                  </a:cubicBezTo>
                  <a:cubicBezTo>
                    <a:pt x="762" y="377"/>
                    <a:pt x="772" y="1"/>
                    <a:pt x="7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4725599" y="2520446"/>
              <a:ext cx="177378" cy="461464"/>
            </a:xfrm>
            <a:custGeom>
              <a:avLst/>
              <a:gdLst/>
              <a:ahLst/>
              <a:cxnLst/>
              <a:rect l="l" t="t" r="r" b="b"/>
              <a:pathLst>
                <a:path w="4794" h="12472" extrusionOk="0">
                  <a:moveTo>
                    <a:pt x="4421" y="0"/>
                  </a:moveTo>
                  <a:lnTo>
                    <a:pt x="639" y="210"/>
                  </a:lnTo>
                  <a:cubicBezTo>
                    <a:pt x="0" y="1608"/>
                    <a:pt x="729" y="6913"/>
                    <a:pt x="729" y="6913"/>
                  </a:cubicBezTo>
                  <a:cubicBezTo>
                    <a:pt x="709" y="7139"/>
                    <a:pt x="510" y="7492"/>
                    <a:pt x="486" y="8187"/>
                  </a:cubicBezTo>
                  <a:cubicBezTo>
                    <a:pt x="456" y="9075"/>
                    <a:pt x="613" y="12362"/>
                    <a:pt x="613" y="12362"/>
                  </a:cubicBezTo>
                  <a:cubicBezTo>
                    <a:pt x="613" y="12362"/>
                    <a:pt x="792" y="12472"/>
                    <a:pt x="1050" y="12472"/>
                  </a:cubicBezTo>
                  <a:cubicBezTo>
                    <a:pt x="1170" y="12472"/>
                    <a:pt x="1307" y="12448"/>
                    <a:pt x="1451" y="12379"/>
                  </a:cubicBezTo>
                  <a:cubicBezTo>
                    <a:pt x="1451" y="12379"/>
                    <a:pt x="2209" y="7918"/>
                    <a:pt x="2358" y="6743"/>
                  </a:cubicBezTo>
                  <a:cubicBezTo>
                    <a:pt x="2489" y="5719"/>
                    <a:pt x="2734" y="3310"/>
                    <a:pt x="2734" y="3310"/>
                  </a:cubicBezTo>
                  <a:lnTo>
                    <a:pt x="3244" y="6737"/>
                  </a:lnTo>
                  <a:cubicBezTo>
                    <a:pt x="3244" y="6737"/>
                    <a:pt x="2984" y="7309"/>
                    <a:pt x="2971" y="7828"/>
                  </a:cubicBezTo>
                  <a:cubicBezTo>
                    <a:pt x="2951" y="8519"/>
                    <a:pt x="3054" y="11740"/>
                    <a:pt x="3054" y="11740"/>
                  </a:cubicBezTo>
                  <a:cubicBezTo>
                    <a:pt x="3054" y="11740"/>
                    <a:pt x="3217" y="11796"/>
                    <a:pt x="3515" y="11796"/>
                  </a:cubicBezTo>
                  <a:cubicBezTo>
                    <a:pt x="3627" y="11796"/>
                    <a:pt x="3758" y="11788"/>
                    <a:pt x="3906" y="11766"/>
                  </a:cubicBezTo>
                  <a:cubicBezTo>
                    <a:pt x="3906" y="11766"/>
                    <a:pt x="4677" y="7412"/>
                    <a:pt x="4750" y="6580"/>
                  </a:cubicBezTo>
                  <a:cubicBezTo>
                    <a:pt x="4793" y="6085"/>
                    <a:pt x="4421" y="0"/>
                    <a:pt x="4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4826759" y="2580018"/>
              <a:ext cx="55056" cy="173234"/>
            </a:xfrm>
            <a:custGeom>
              <a:avLst/>
              <a:gdLst/>
              <a:ahLst/>
              <a:cxnLst/>
              <a:rect l="l" t="t" r="r" b="b"/>
              <a:pathLst>
                <a:path w="1488" h="4682" extrusionOk="0">
                  <a:moveTo>
                    <a:pt x="1488" y="1"/>
                  </a:moveTo>
                  <a:cubicBezTo>
                    <a:pt x="1089" y="377"/>
                    <a:pt x="210" y="556"/>
                    <a:pt x="210" y="556"/>
                  </a:cubicBezTo>
                  <a:lnTo>
                    <a:pt x="0" y="1700"/>
                  </a:lnTo>
                  <a:lnTo>
                    <a:pt x="443" y="4681"/>
                  </a:lnTo>
                  <a:lnTo>
                    <a:pt x="214" y="1691"/>
                  </a:lnTo>
                  <a:lnTo>
                    <a:pt x="446" y="693"/>
                  </a:lnTo>
                  <a:cubicBezTo>
                    <a:pt x="1069" y="520"/>
                    <a:pt x="1488" y="1"/>
                    <a:pt x="1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4749205" y="2346910"/>
              <a:ext cx="143079" cy="197617"/>
            </a:xfrm>
            <a:custGeom>
              <a:avLst/>
              <a:gdLst/>
              <a:ahLst/>
              <a:cxnLst/>
              <a:rect l="l" t="t" r="r" b="b"/>
              <a:pathLst>
                <a:path w="3867" h="5341" extrusionOk="0">
                  <a:moveTo>
                    <a:pt x="2406" y="0"/>
                  </a:moveTo>
                  <a:lnTo>
                    <a:pt x="1252" y="34"/>
                  </a:lnTo>
                  <a:cubicBezTo>
                    <a:pt x="690" y="110"/>
                    <a:pt x="390" y="237"/>
                    <a:pt x="207" y="766"/>
                  </a:cubicBezTo>
                  <a:cubicBezTo>
                    <a:pt x="87" y="1108"/>
                    <a:pt x="121" y="1617"/>
                    <a:pt x="240" y="1963"/>
                  </a:cubicBezTo>
                  <a:lnTo>
                    <a:pt x="733" y="3400"/>
                  </a:lnTo>
                  <a:cubicBezTo>
                    <a:pt x="733" y="3400"/>
                    <a:pt x="247" y="4152"/>
                    <a:pt x="1" y="4900"/>
                  </a:cubicBezTo>
                  <a:cubicBezTo>
                    <a:pt x="566" y="5216"/>
                    <a:pt x="1205" y="5341"/>
                    <a:pt x="1799" y="5341"/>
                  </a:cubicBezTo>
                  <a:cubicBezTo>
                    <a:pt x="2714" y="5341"/>
                    <a:pt x="3521" y="5044"/>
                    <a:pt x="3783" y="4690"/>
                  </a:cubicBezTo>
                  <a:cubicBezTo>
                    <a:pt x="3803" y="4564"/>
                    <a:pt x="3687" y="3966"/>
                    <a:pt x="3720" y="3330"/>
                  </a:cubicBezTo>
                  <a:cubicBezTo>
                    <a:pt x="3756" y="2652"/>
                    <a:pt x="3866" y="1873"/>
                    <a:pt x="3759" y="1451"/>
                  </a:cubicBezTo>
                  <a:cubicBezTo>
                    <a:pt x="3560" y="672"/>
                    <a:pt x="3018" y="167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4759196" y="2403929"/>
              <a:ext cx="36334" cy="78773"/>
            </a:xfrm>
            <a:custGeom>
              <a:avLst/>
              <a:gdLst/>
              <a:ahLst/>
              <a:cxnLst/>
              <a:rect l="l" t="t" r="r" b="b"/>
              <a:pathLst>
                <a:path w="982" h="2129" extrusionOk="0">
                  <a:moveTo>
                    <a:pt x="646" y="0"/>
                  </a:moveTo>
                  <a:lnTo>
                    <a:pt x="1" y="509"/>
                  </a:lnTo>
                  <a:lnTo>
                    <a:pt x="463" y="1859"/>
                  </a:lnTo>
                  <a:lnTo>
                    <a:pt x="982" y="2128"/>
                  </a:lnTo>
                  <a:lnTo>
                    <a:pt x="512" y="1384"/>
                  </a:lnTo>
                  <a:cubicBezTo>
                    <a:pt x="512" y="1384"/>
                    <a:pt x="623" y="369"/>
                    <a:pt x="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4769260" y="2225953"/>
              <a:ext cx="111333" cy="153439"/>
            </a:xfrm>
            <a:custGeom>
              <a:avLst/>
              <a:gdLst/>
              <a:ahLst/>
              <a:cxnLst/>
              <a:rect l="l" t="t" r="r" b="b"/>
              <a:pathLst>
                <a:path w="3009" h="4147" extrusionOk="0">
                  <a:moveTo>
                    <a:pt x="2576" y="0"/>
                  </a:moveTo>
                  <a:cubicBezTo>
                    <a:pt x="2536" y="335"/>
                    <a:pt x="2319" y="865"/>
                    <a:pt x="1757" y="1174"/>
                  </a:cubicBezTo>
                  <a:cubicBezTo>
                    <a:pt x="1250" y="1453"/>
                    <a:pt x="859" y="1467"/>
                    <a:pt x="788" y="1467"/>
                  </a:cubicBezTo>
                  <a:cubicBezTo>
                    <a:pt x="780" y="1467"/>
                    <a:pt x="776" y="1467"/>
                    <a:pt x="776" y="1467"/>
                  </a:cubicBezTo>
                  <a:cubicBezTo>
                    <a:pt x="734" y="1323"/>
                    <a:pt x="583" y="1246"/>
                    <a:pt x="432" y="1246"/>
                  </a:cubicBezTo>
                  <a:cubicBezTo>
                    <a:pt x="335" y="1246"/>
                    <a:pt x="238" y="1279"/>
                    <a:pt x="171" y="1347"/>
                  </a:cubicBezTo>
                  <a:cubicBezTo>
                    <a:pt x="1" y="1520"/>
                    <a:pt x="11" y="1999"/>
                    <a:pt x="304" y="2196"/>
                  </a:cubicBezTo>
                  <a:cubicBezTo>
                    <a:pt x="387" y="2251"/>
                    <a:pt x="462" y="2270"/>
                    <a:pt x="526" y="2270"/>
                  </a:cubicBezTo>
                  <a:cubicBezTo>
                    <a:pt x="685" y="2270"/>
                    <a:pt x="776" y="2148"/>
                    <a:pt x="776" y="2148"/>
                  </a:cubicBezTo>
                  <a:lnTo>
                    <a:pt x="776" y="3409"/>
                  </a:lnTo>
                  <a:cubicBezTo>
                    <a:pt x="776" y="3409"/>
                    <a:pt x="996" y="3762"/>
                    <a:pt x="1335" y="3995"/>
                  </a:cubicBezTo>
                  <a:cubicBezTo>
                    <a:pt x="1486" y="4099"/>
                    <a:pt x="1668" y="4146"/>
                    <a:pt x="1827" y="4146"/>
                  </a:cubicBezTo>
                  <a:cubicBezTo>
                    <a:pt x="2029" y="4146"/>
                    <a:pt x="2194" y="4069"/>
                    <a:pt x="2207" y="3935"/>
                  </a:cubicBezTo>
                  <a:cubicBezTo>
                    <a:pt x="2230" y="3696"/>
                    <a:pt x="1864" y="3269"/>
                    <a:pt x="1864" y="3269"/>
                  </a:cubicBezTo>
                  <a:lnTo>
                    <a:pt x="1864" y="2750"/>
                  </a:lnTo>
                  <a:cubicBezTo>
                    <a:pt x="2030" y="2778"/>
                    <a:pt x="2198" y="2802"/>
                    <a:pt x="2335" y="2802"/>
                  </a:cubicBezTo>
                  <a:cubicBezTo>
                    <a:pt x="2418" y="2802"/>
                    <a:pt x="2490" y="2793"/>
                    <a:pt x="2543" y="2770"/>
                  </a:cubicBezTo>
                  <a:cubicBezTo>
                    <a:pt x="2683" y="2707"/>
                    <a:pt x="2965" y="2495"/>
                    <a:pt x="2985" y="1626"/>
                  </a:cubicBezTo>
                  <a:cubicBezTo>
                    <a:pt x="3008" y="602"/>
                    <a:pt x="2769" y="116"/>
                    <a:pt x="25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4835602" y="2274054"/>
              <a:ext cx="8399" cy="8399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3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7" y="4"/>
                    <a:pt x="1" y="57"/>
                    <a:pt x="4" y="120"/>
                  </a:cubicBezTo>
                  <a:cubicBezTo>
                    <a:pt x="7" y="178"/>
                    <a:pt x="58" y="227"/>
                    <a:pt x="115" y="227"/>
                  </a:cubicBezTo>
                  <a:cubicBezTo>
                    <a:pt x="117" y="227"/>
                    <a:pt x="119" y="227"/>
                    <a:pt x="121" y="227"/>
                  </a:cubicBezTo>
                  <a:cubicBezTo>
                    <a:pt x="181" y="223"/>
                    <a:pt x="227" y="170"/>
                    <a:pt x="224" y="110"/>
                  </a:cubicBezTo>
                  <a:cubicBezTo>
                    <a:pt x="221" y="49"/>
                    <a:pt x="170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4844112" y="2305320"/>
              <a:ext cx="10249" cy="6549"/>
            </a:xfrm>
            <a:custGeom>
              <a:avLst/>
              <a:gdLst/>
              <a:ahLst/>
              <a:cxnLst/>
              <a:rect l="l" t="t" r="r" b="b"/>
              <a:pathLst>
                <a:path w="277" h="177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70"/>
                    <a:pt x="41" y="150"/>
                    <a:pt x="110" y="170"/>
                  </a:cubicBezTo>
                  <a:cubicBezTo>
                    <a:pt x="124" y="175"/>
                    <a:pt x="137" y="177"/>
                    <a:pt x="151" y="177"/>
                  </a:cubicBezTo>
                  <a:cubicBezTo>
                    <a:pt x="207" y="177"/>
                    <a:pt x="258" y="139"/>
                    <a:pt x="276" y="8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4868718" y="2257774"/>
              <a:ext cx="9768" cy="7918"/>
            </a:xfrm>
            <a:custGeom>
              <a:avLst/>
              <a:gdLst/>
              <a:ahLst/>
              <a:cxnLst/>
              <a:rect l="l" t="t" r="r" b="b"/>
              <a:pathLst>
                <a:path w="264" h="214" extrusionOk="0">
                  <a:moveTo>
                    <a:pt x="110" y="1"/>
                  </a:moveTo>
                  <a:cubicBezTo>
                    <a:pt x="68" y="1"/>
                    <a:pt x="26" y="22"/>
                    <a:pt x="1" y="61"/>
                  </a:cubicBezTo>
                  <a:lnTo>
                    <a:pt x="224" y="214"/>
                  </a:lnTo>
                  <a:cubicBezTo>
                    <a:pt x="264" y="151"/>
                    <a:pt x="247" y="65"/>
                    <a:pt x="184" y="25"/>
                  </a:cubicBezTo>
                  <a:cubicBezTo>
                    <a:pt x="161" y="8"/>
                    <a:pt x="135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4866868" y="2271094"/>
              <a:ext cx="8325" cy="8399"/>
            </a:xfrm>
            <a:custGeom>
              <a:avLst/>
              <a:gdLst/>
              <a:ahLst/>
              <a:cxnLst/>
              <a:rect l="l" t="t" r="r" b="b"/>
              <a:pathLst>
                <a:path w="225" h="227" extrusionOk="0">
                  <a:moveTo>
                    <a:pt x="108" y="1"/>
                  </a:moveTo>
                  <a:cubicBezTo>
                    <a:pt x="48" y="4"/>
                    <a:pt x="1" y="57"/>
                    <a:pt x="5" y="121"/>
                  </a:cubicBezTo>
                  <a:cubicBezTo>
                    <a:pt x="8" y="182"/>
                    <a:pt x="54" y="227"/>
                    <a:pt x="111" y="227"/>
                  </a:cubicBezTo>
                  <a:cubicBezTo>
                    <a:pt x="113" y="227"/>
                    <a:pt x="115" y="227"/>
                    <a:pt x="117" y="227"/>
                  </a:cubicBezTo>
                  <a:cubicBezTo>
                    <a:pt x="177" y="227"/>
                    <a:pt x="224" y="173"/>
                    <a:pt x="220" y="110"/>
                  </a:cubicBezTo>
                  <a:cubicBezTo>
                    <a:pt x="217" y="4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4856064" y="2272833"/>
              <a:ext cx="13431" cy="24272"/>
            </a:xfrm>
            <a:custGeom>
              <a:avLst/>
              <a:gdLst/>
              <a:ahLst/>
              <a:cxnLst/>
              <a:rect l="l" t="t" r="r" b="b"/>
              <a:pathLst>
                <a:path w="363" h="656" extrusionOk="0">
                  <a:moveTo>
                    <a:pt x="0" y="0"/>
                  </a:moveTo>
                  <a:lnTo>
                    <a:pt x="17" y="655"/>
                  </a:lnTo>
                  <a:lnTo>
                    <a:pt x="363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4803375" y="2311833"/>
              <a:ext cx="34891" cy="22311"/>
            </a:xfrm>
            <a:custGeom>
              <a:avLst/>
              <a:gdLst/>
              <a:ahLst/>
              <a:cxnLst/>
              <a:rect l="l" t="t" r="r" b="b"/>
              <a:pathLst>
                <a:path w="943" h="603" extrusionOk="0">
                  <a:moveTo>
                    <a:pt x="0" y="1"/>
                  </a:moveTo>
                  <a:cubicBezTo>
                    <a:pt x="0" y="1"/>
                    <a:pt x="31" y="144"/>
                    <a:pt x="200" y="290"/>
                  </a:cubicBezTo>
                  <a:cubicBezTo>
                    <a:pt x="373" y="437"/>
                    <a:pt x="942" y="603"/>
                    <a:pt x="942" y="603"/>
                  </a:cubicBezTo>
                  <a:lnTo>
                    <a:pt x="942" y="429"/>
                  </a:lnTo>
                  <a:cubicBezTo>
                    <a:pt x="663" y="393"/>
                    <a:pt x="90" y="227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4865647" y="2427388"/>
              <a:ext cx="142561" cy="165612"/>
            </a:xfrm>
            <a:custGeom>
              <a:avLst/>
              <a:gdLst/>
              <a:ahLst/>
              <a:cxnLst/>
              <a:rect l="l" t="t" r="r" b="b"/>
              <a:pathLst>
                <a:path w="3853" h="4476" extrusionOk="0">
                  <a:moveTo>
                    <a:pt x="3853" y="1"/>
                  </a:moveTo>
                  <a:lnTo>
                    <a:pt x="879" y="783"/>
                  </a:lnTo>
                  <a:lnTo>
                    <a:pt x="1" y="4475"/>
                  </a:lnTo>
                  <a:lnTo>
                    <a:pt x="2828" y="3653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4960295" y="2517745"/>
              <a:ext cx="21460" cy="9990"/>
            </a:xfrm>
            <a:custGeom>
              <a:avLst/>
              <a:gdLst/>
              <a:ahLst/>
              <a:cxnLst/>
              <a:rect l="l" t="t" r="r" b="b"/>
              <a:pathLst>
                <a:path w="580" h="270" extrusionOk="0">
                  <a:moveTo>
                    <a:pt x="1" y="1"/>
                  </a:moveTo>
                  <a:cubicBezTo>
                    <a:pt x="27" y="73"/>
                    <a:pt x="177" y="270"/>
                    <a:pt x="497" y="270"/>
                  </a:cubicBezTo>
                  <a:lnTo>
                    <a:pt x="536" y="270"/>
                  </a:lnTo>
                  <a:lnTo>
                    <a:pt x="580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4878560" y="2522074"/>
              <a:ext cx="57165" cy="17501"/>
            </a:xfrm>
            <a:custGeom>
              <a:avLst/>
              <a:gdLst/>
              <a:ahLst/>
              <a:cxnLst/>
              <a:rect l="l" t="t" r="r" b="b"/>
              <a:pathLst>
                <a:path w="1545" h="473" extrusionOk="0">
                  <a:moveTo>
                    <a:pt x="1545" y="0"/>
                  </a:moveTo>
                  <a:lnTo>
                    <a:pt x="54" y="273"/>
                  </a:lnTo>
                  <a:lnTo>
                    <a:pt x="1" y="455"/>
                  </a:lnTo>
                  <a:cubicBezTo>
                    <a:pt x="1" y="455"/>
                    <a:pt x="157" y="472"/>
                    <a:pt x="363" y="472"/>
                  </a:cubicBezTo>
                  <a:cubicBezTo>
                    <a:pt x="560" y="472"/>
                    <a:pt x="796" y="459"/>
                    <a:pt x="986" y="396"/>
                  </a:cubicBezTo>
                  <a:cubicBezTo>
                    <a:pt x="1328" y="280"/>
                    <a:pt x="1531" y="100"/>
                    <a:pt x="1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4929177" y="2441189"/>
              <a:ext cx="48026" cy="18130"/>
            </a:xfrm>
            <a:custGeom>
              <a:avLst/>
              <a:gdLst/>
              <a:ahLst/>
              <a:cxnLst/>
              <a:rect l="l" t="t" r="r" b="b"/>
              <a:pathLst>
                <a:path w="1298" h="490" extrusionOk="0">
                  <a:moveTo>
                    <a:pt x="1178" y="1"/>
                  </a:moveTo>
                  <a:cubicBezTo>
                    <a:pt x="1108" y="1"/>
                    <a:pt x="1011" y="14"/>
                    <a:pt x="902" y="44"/>
                  </a:cubicBezTo>
                  <a:lnTo>
                    <a:pt x="463" y="157"/>
                  </a:lnTo>
                  <a:cubicBezTo>
                    <a:pt x="233" y="217"/>
                    <a:pt x="37" y="313"/>
                    <a:pt x="23" y="377"/>
                  </a:cubicBezTo>
                  <a:lnTo>
                    <a:pt x="0" y="490"/>
                  </a:lnTo>
                  <a:lnTo>
                    <a:pt x="1267" y="163"/>
                  </a:lnTo>
                  <a:cubicBezTo>
                    <a:pt x="1267" y="163"/>
                    <a:pt x="1278" y="111"/>
                    <a:pt x="1290" y="47"/>
                  </a:cubicBezTo>
                  <a:cubicBezTo>
                    <a:pt x="1298" y="17"/>
                    <a:pt x="1254" y="1"/>
                    <a:pt x="1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4926328" y="2425649"/>
              <a:ext cx="57535" cy="23347"/>
            </a:xfrm>
            <a:custGeom>
              <a:avLst/>
              <a:gdLst/>
              <a:ahLst/>
              <a:cxnLst/>
              <a:rect l="l" t="t" r="r" b="b"/>
              <a:pathLst>
                <a:path w="1555" h="631" extrusionOk="0">
                  <a:moveTo>
                    <a:pt x="1028" y="1"/>
                  </a:moveTo>
                  <a:cubicBezTo>
                    <a:pt x="989" y="1"/>
                    <a:pt x="942" y="6"/>
                    <a:pt x="885" y="18"/>
                  </a:cubicBezTo>
                  <a:cubicBezTo>
                    <a:pt x="500" y="104"/>
                    <a:pt x="417" y="384"/>
                    <a:pt x="417" y="384"/>
                  </a:cubicBezTo>
                  <a:cubicBezTo>
                    <a:pt x="417" y="384"/>
                    <a:pt x="334" y="407"/>
                    <a:pt x="230" y="437"/>
                  </a:cubicBezTo>
                  <a:cubicBezTo>
                    <a:pt x="127" y="467"/>
                    <a:pt x="34" y="520"/>
                    <a:pt x="24" y="560"/>
                  </a:cubicBezTo>
                  <a:lnTo>
                    <a:pt x="1" y="631"/>
                  </a:lnTo>
                  <a:lnTo>
                    <a:pt x="1" y="631"/>
                  </a:lnTo>
                  <a:lnTo>
                    <a:pt x="1534" y="227"/>
                  </a:lnTo>
                  <a:cubicBezTo>
                    <a:pt x="1534" y="227"/>
                    <a:pt x="1541" y="195"/>
                    <a:pt x="1551" y="155"/>
                  </a:cubicBezTo>
                  <a:cubicBezTo>
                    <a:pt x="1555" y="130"/>
                    <a:pt x="1529" y="116"/>
                    <a:pt x="1486" y="116"/>
                  </a:cubicBezTo>
                  <a:cubicBezTo>
                    <a:pt x="1460" y="116"/>
                    <a:pt x="1427" y="121"/>
                    <a:pt x="1391" y="132"/>
                  </a:cubicBezTo>
                  <a:lnTo>
                    <a:pt x="1218" y="178"/>
                  </a:lnTo>
                  <a:cubicBezTo>
                    <a:pt x="1218" y="178"/>
                    <a:pt x="1257" y="1"/>
                    <a:pt x="1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4938131" y="2434196"/>
              <a:ext cx="39442" cy="20942"/>
            </a:xfrm>
            <a:custGeom>
              <a:avLst/>
              <a:gdLst/>
              <a:ahLst/>
              <a:cxnLst/>
              <a:rect l="l" t="t" r="r" b="b"/>
              <a:pathLst>
                <a:path w="1066" h="566" extrusionOk="0">
                  <a:moveTo>
                    <a:pt x="1065" y="0"/>
                  </a:moveTo>
                  <a:lnTo>
                    <a:pt x="1" y="269"/>
                  </a:lnTo>
                  <a:lnTo>
                    <a:pt x="11" y="312"/>
                  </a:lnTo>
                  <a:cubicBezTo>
                    <a:pt x="38" y="305"/>
                    <a:pt x="60" y="301"/>
                    <a:pt x="77" y="301"/>
                  </a:cubicBezTo>
                  <a:cubicBezTo>
                    <a:pt x="127" y="301"/>
                    <a:pt x="138" y="330"/>
                    <a:pt x="130" y="372"/>
                  </a:cubicBezTo>
                  <a:cubicBezTo>
                    <a:pt x="121" y="426"/>
                    <a:pt x="87" y="566"/>
                    <a:pt x="87" y="566"/>
                  </a:cubicBezTo>
                  <a:lnTo>
                    <a:pt x="766" y="386"/>
                  </a:lnTo>
                  <a:cubicBezTo>
                    <a:pt x="766" y="386"/>
                    <a:pt x="776" y="306"/>
                    <a:pt x="799" y="196"/>
                  </a:cubicBezTo>
                  <a:cubicBezTo>
                    <a:pt x="819" y="100"/>
                    <a:pt x="879" y="80"/>
                    <a:pt x="1019" y="47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4929806" y="2441596"/>
              <a:ext cx="48137" cy="18204"/>
            </a:xfrm>
            <a:custGeom>
              <a:avLst/>
              <a:gdLst/>
              <a:ahLst/>
              <a:cxnLst/>
              <a:rect l="l" t="t" r="r" b="b"/>
              <a:pathLst>
                <a:path w="1301" h="492" extrusionOk="0">
                  <a:moveTo>
                    <a:pt x="1180" y="0"/>
                  </a:moveTo>
                  <a:cubicBezTo>
                    <a:pt x="1109" y="0"/>
                    <a:pt x="1011" y="14"/>
                    <a:pt x="901" y="43"/>
                  </a:cubicBezTo>
                  <a:lnTo>
                    <a:pt x="465" y="156"/>
                  </a:lnTo>
                  <a:cubicBezTo>
                    <a:pt x="236" y="215"/>
                    <a:pt x="40" y="315"/>
                    <a:pt x="26" y="375"/>
                  </a:cubicBezTo>
                  <a:lnTo>
                    <a:pt x="0" y="492"/>
                  </a:lnTo>
                  <a:lnTo>
                    <a:pt x="1267" y="163"/>
                  </a:lnTo>
                  <a:cubicBezTo>
                    <a:pt x="1267" y="163"/>
                    <a:pt x="1281" y="112"/>
                    <a:pt x="1293" y="49"/>
                  </a:cubicBezTo>
                  <a:cubicBezTo>
                    <a:pt x="1300" y="17"/>
                    <a:pt x="1256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4743433" y="2479708"/>
              <a:ext cx="202871" cy="57017"/>
            </a:xfrm>
            <a:custGeom>
              <a:avLst/>
              <a:gdLst/>
              <a:ahLst/>
              <a:cxnLst/>
              <a:rect l="l" t="t" r="r" b="b"/>
              <a:pathLst>
                <a:path w="5483" h="1541" extrusionOk="0">
                  <a:moveTo>
                    <a:pt x="542" y="1"/>
                  </a:moveTo>
                  <a:lnTo>
                    <a:pt x="0" y="909"/>
                  </a:lnTo>
                  <a:cubicBezTo>
                    <a:pt x="353" y="1018"/>
                    <a:pt x="2419" y="1418"/>
                    <a:pt x="3197" y="1474"/>
                  </a:cubicBezTo>
                  <a:cubicBezTo>
                    <a:pt x="3321" y="1481"/>
                    <a:pt x="3444" y="1494"/>
                    <a:pt x="3567" y="1511"/>
                  </a:cubicBezTo>
                  <a:cubicBezTo>
                    <a:pt x="3753" y="1534"/>
                    <a:pt x="3939" y="1541"/>
                    <a:pt x="4046" y="1541"/>
                  </a:cubicBezTo>
                  <a:cubicBezTo>
                    <a:pt x="4425" y="1541"/>
                    <a:pt x="4973" y="1491"/>
                    <a:pt x="5257" y="1066"/>
                  </a:cubicBezTo>
                  <a:cubicBezTo>
                    <a:pt x="5482" y="723"/>
                    <a:pt x="5238" y="554"/>
                    <a:pt x="4969" y="554"/>
                  </a:cubicBezTo>
                  <a:cubicBezTo>
                    <a:pt x="4901" y="554"/>
                    <a:pt x="4831" y="565"/>
                    <a:pt x="4767" y="587"/>
                  </a:cubicBezTo>
                  <a:cubicBezTo>
                    <a:pt x="4660" y="623"/>
                    <a:pt x="4522" y="638"/>
                    <a:pt x="4388" y="638"/>
                  </a:cubicBezTo>
                  <a:cubicBezTo>
                    <a:pt x="4133" y="638"/>
                    <a:pt x="3894" y="584"/>
                    <a:pt x="3909" y="523"/>
                  </a:cubicBezTo>
                  <a:cubicBezTo>
                    <a:pt x="3932" y="430"/>
                    <a:pt x="4002" y="134"/>
                    <a:pt x="4002" y="134"/>
                  </a:cubicBezTo>
                  <a:cubicBezTo>
                    <a:pt x="4002" y="134"/>
                    <a:pt x="3997" y="133"/>
                    <a:pt x="3987" y="133"/>
                  </a:cubicBezTo>
                  <a:cubicBezTo>
                    <a:pt x="3945" y="133"/>
                    <a:pt x="3826" y="150"/>
                    <a:pt x="3753" y="337"/>
                  </a:cubicBezTo>
                  <a:cubicBezTo>
                    <a:pt x="3667" y="559"/>
                    <a:pt x="3425" y="720"/>
                    <a:pt x="3195" y="720"/>
                  </a:cubicBezTo>
                  <a:cubicBezTo>
                    <a:pt x="3183" y="720"/>
                    <a:pt x="3172" y="720"/>
                    <a:pt x="3161" y="719"/>
                  </a:cubicBezTo>
                  <a:cubicBezTo>
                    <a:pt x="2925" y="699"/>
                    <a:pt x="542" y="1"/>
                    <a:pt x="5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4953412" y="2464907"/>
              <a:ext cx="52429" cy="60273"/>
            </a:xfrm>
            <a:custGeom>
              <a:avLst/>
              <a:gdLst/>
              <a:ahLst/>
              <a:cxnLst/>
              <a:rect l="l" t="t" r="r" b="b"/>
              <a:pathLst>
                <a:path w="1417" h="1629" extrusionOk="0">
                  <a:moveTo>
                    <a:pt x="1297" y="0"/>
                  </a:moveTo>
                  <a:cubicBezTo>
                    <a:pt x="1260" y="0"/>
                    <a:pt x="1217" y="21"/>
                    <a:pt x="1178" y="64"/>
                  </a:cubicBezTo>
                  <a:cubicBezTo>
                    <a:pt x="1178" y="64"/>
                    <a:pt x="1071" y="448"/>
                    <a:pt x="1048" y="537"/>
                  </a:cubicBezTo>
                  <a:cubicBezTo>
                    <a:pt x="1022" y="627"/>
                    <a:pt x="675" y="793"/>
                    <a:pt x="456" y="853"/>
                  </a:cubicBezTo>
                  <a:cubicBezTo>
                    <a:pt x="240" y="913"/>
                    <a:pt x="1" y="983"/>
                    <a:pt x="104" y="1289"/>
                  </a:cubicBezTo>
                  <a:cubicBezTo>
                    <a:pt x="196" y="1559"/>
                    <a:pt x="529" y="1629"/>
                    <a:pt x="717" y="1629"/>
                  </a:cubicBezTo>
                  <a:cubicBezTo>
                    <a:pt x="726" y="1629"/>
                    <a:pt x="734" y="1629"/>
                    <a:pt x="742" y="1628"/>
                  </a:cubicBezTo>
                  <a:cubicBezTo>
                    <a:pt x="925" y="1618"/>
                    <a:pt x="1174" y="1446"/>
                    <a:pt x="1274" y="1162"/>
                  </a:cubicBezTo>
                  <a:cubicBezTo>
                    <a:pt x="1401" y="803"/>
                    <a:pt x="1331" y="417"/>
                    <a:pt x="1384" y="208"/>
                  </a:cubicBezTo>
                  <a:cubicBezTo>
                    <a:pt x="1416" y="72"/>
                    <a:pt x="1366" y="0"/>
                    <a:pt x="129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4722121" y="2350610"/>
              <a:ext cx="69227" cy="169016"/>
            </a:xfrm>
            <a:custGeom>
              <a:avLst/>
              <a:gdLst/>
              <a:ahLst/>
              <a:cxnLst/>
              <a:rect l="l" t="t" r="r" b="b"/>
              <a:pathLst>
                <a:path w="1871" h="4568" extrusionOk="0">
                  <a:moveTo>
                    <a:pt x="1512" y="0"/>
                  </a:moveTo>
                  <a:cubicBezTo>
                    <a:pt x="1417" y="0"/>
                    <a:pt x="1244" y="33"/>
                    <a:pt x="1023" y="216"/>
                  </a:cubicBezTo>
                  <a:cubicBezTo>
                    <a:pt x="679" y="503"/>
                    <a:pt x="487" y="1145"/>
                    <a:pt x="370" y="1670"/>
                  </a:cubicBezTo>
                  <a:cubicBezTo>
                    <a:pt x="251" y="2192"/>
                    <a:pt x="1" y="3919"/>
                    <a:pt x="31" y="4099"/>
                  </a:cubicBezTo>
                  <a:cubicBezTo>
                    <a:pt x="57" y="4278"/>
                    <a:pt x="380" y="4388"/>
                    <a:pt x="1332" y="4567"/>
                  </a:cubicBezTo>
                  <a:lnTo>
                    <a:pt x="1118" y="3490"/>
                  </a:lnTo>
                  <a:lnTo>
                    <a:pt x="1594" y="1681"/>
                  </a:lnTo>
                  <a:cubicBezTo>
                    <a:pt x="1594" y="1681"/>
                    <a:pt x="1871" y="699"/>
                    <a:pt x="1594" y="10"/>
                  </a:cubicBezTo>
                  <a:cubicBezTo>
                    <a:pt x="1594" y="10"/>
                    <a:pt x="1565" y="0"/>
                    <a:pt x="15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5345657" y="2884798"/>
              <a:ext cx="296" cy="4070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7" y="109"/>
                  </a:moveTo>
                  <a:lnTo>
                    <a:pt x="7" y="109"/>
                  </a:lnTo>
                  <a:lnTo>
                    <a:pt x="7" y="109"/>
                  </a:lnTo>
                  <a:close/>
                  <a:moveTo>
                    <a:pt x="7" y="100"/>
                  </a:move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7" y="97"/>
                  </a:moveTo>
                  <a:lnTo>
                    <a:pt x="7" y="97"/>
                  </a:lnTo>
                  <a:lnTo>
                    <a:pt x="7" y="97"/>
                  </a:lnTo>
                  <a:close/>
                  <a:moveTo>
                    <a:pt x="7" y="86"/>
                  </a:moveTo>
                  <a:lnTo>
                    <a:pt x="7" y="86"/>
                  </a:lnTo>
                  <a:lnTo>
                    <a:pt x="7" y="86"/>
                  </a:lnTo>
                  <a:close/>
                  <a:moveTo>
                    <a:pt x="7" y="83"/>
                  </a:moveTo>
                  <a:lnTo>
                    <a:pt x="7" y="83"/>
                  </a:lnTo>
                  <a:lnTo>
                    <a:pt x="7" y="83"/>
                  </a:lnTo>
                  <a:close/>
                  <a:moveTo>
                    <a:pt x="4" y="77"/>
                  </a:moveTo>
                  <a:lnTo>
                    <a:pt x="4" y="77"/>
                  </a:lnTo>
                  <a:lnTo>
                    <a:pt x="4" y="77"/>
                  </a:lnTo>
                  <a:close/>
                  <a:moveTo>
                    <a:pt x="4" y="73"/>
                  </a:moveTo>
                  <a:lnTo>
                    <a:pt x="4" y="73"/>
                  </a:lnTo>
                  <a:lnTo>
                    <a:pt x="4" y="73"/>
                  </a:lnTo>
                  <a:close/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close/>
                  <a:moveTo>
                    <a:pt x="4" y="60"/>
                  </a:moveTo>
                  <a:lnTo>
                    <a:pt x="4" y="60"/>
                  </a:lnTo>
                  <a:lnTo>
                    <a:pt x="4" y="60"/>
                  </a:lnTo>
                  <a:close/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close/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close/>
                  <a:moveTo>
                    <a:pt x="4" y="40"/>
                  </a:moveTo>
                  <a:lnTo>
                    <a:pt x="4" y="43"/>
                  </a:lnTo>
                  <a:lnTo>
                    <a:pt x="4" y="40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4" y="23"/>
                  </a:moveTo>
                  <a:lnTo>
                    <a:pt x="4" y="23"/>
                  </a:lnTo>
                  <a:lnTo>
                    <a:pt x="4" y="23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3"/>
                  </a:moveTo>
                  <a:lnTo>
                    <a:pt x="1" y="6"/>
                  </a:ln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5345657" y="2762435"/>
              <a:ext cx="78810" cy="184149"/>
            </a:xfrm>
            <a:custGeom>
              <a:avLst/>
              <a:gdLst/>
              <a:ahLst/>
              <a:cxnLst/>
              <a:rect l="l" t="t" r="r" b="b"/>
              <a:pathLst>
                <a:path w="2130" h="4977" extrusionOk="0">
                  <a:moveTo>
                    <a:pt x="1" y="0"/>
                  </a:moveTo>
                  <a:lnTo>
                    <a:pt x="1" y="3304"/>
                  </a:lnTo>
                  <a:lnTo>
                    <a:pt x="1" y="3307"/>
                  </a:lnTo>
                  <a:lnTo>
                    <a:pt x="1" y="3310"/>
                  </a:lnTo>
                  <a:lnTo>
                    <a:pt x="1" y="3313"/>
                  </a:lnTo>
                  <a:lnTo>
                    <a:pt x="1" y="3317"/>
                  </a:lnTo>
                  <a:cubicBezTo>
                    <a:pt x="4" y="3317"/>
                    <a:pt x="4" y="3320"/>
                    <a:pt x="4" y="3320"/>
                  </a:cubicBezTo>
                  <a:lnTo>
                    <a:pt x="4" y="3327"/>
                  </a:lnTo>
                  <a:lnTo>
                    <a:pt x="4" y="3330"/>
                  </a:lnTo>
                  <a:lnTo>
                    <a:pt x="4" y="3333"/>
                  </a:lnTo>
                  <a:lnTo>
                    <a:pt x="4" y="3344"/>
                  </a:lnTo>
                  <a:lnTo>
                    <a:pt x="4" y="3347"/>
                  </a:lnTo>
                  <a:lnTo>
                    <a:pt x="4" y="3350"/>
                  </a:lnTo>
                  <a:lnTo>
                    <a:pt x="4" y="3353"/>
                  </a:lnTo>
                  <a:lnTo>
                    <a:pt x="4" y="3357"/>
                  </a:lnTo>
                  <a:lnTo>
                    <a:pt x="4" y="3367"/>
                  </a:lnTo>
                  <a:lnTo>
                    <a:pt x="4" y="3370"/>
                  </a:lnTo>
                  <a:lnTo>
                    <a:pt x="4" y="3380"/>
                  </a:lnTo>
                  <a:lnTo>
                    <a:pt x="4" y="3384"/>
                  </a:lnTo>
                  <a:cubicBezTo>
                    <a:pt x="4" y="3387"/>
                    <a:pt x="7" y="3387"/>
                    <a:pt x="7" y="3390"/>
                  </a:cubicBezTo>
                  <a:lnTo>
                    <a:pt x="7" y="3393"/>
                  </a:lnTo>
                  <a:lnTo>
                    <a:pt x="7" y="3404"/>
                  </a:lnTo>
                  <a:lnTo>
                    <a:pt x="7" y="3407"/>
                  </a:lnTo>
                  <a:lnTo>
                    <a:pt x="7" y="3416"/>
                  </a:lnTo>
                  <a:cubicBezTo>
                    <a:pt x="90" y="4152"/>
                    <a:pt x="956" y="4764"/>
                    <a:pt x="2129" y="4976"/>
                  </a:cubicBezTo>
                  <a:lnTo>
                    <a:pt x="2129" y="842"/>
                  </a:lnTo>
                  <a:cubicBezTo>
                    <a:pt x="1258" y="716"/>
                    <a:pt x="506" y="4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5016647" y="2241567"/>
              <a:ext cx="883523" cy="554482"/>
            </a:xfrm>
            <a:custGeom>
              <a:avLst/>
              <a:gdLst/>
              <a:ahLst/>
              <a:cxnLst/>
              <a:rect l="l" t="t" r="r" b="b"/>
              <a:pathLst>
                <a:path w="23879" h="1498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945" y="14394"/>
                    <a:pt x="10323" y="14986"/>
                    <a:pt x="11936" y="14986"/>
                  </a:cubicBezTo>
                  <a:cubicBezTo>
                    <a:pt x="13553" y="14986"/>
                    <a:pt x="14927" y="14394"/>
                    <a:pt x="15445" y="13565"/>
                  </a:cubicBezTo>
                  <a:cubicBezTo>
                    <a:pt x="15469" y="13529"/>
                    <a:pt x="23878" y="1"/>
                    <a:pt x="23878" y="0"/>
                  </a:cubicBezTo>
                  <a:lnTo>
                    <a:pt x="23878" y="0"/>
                  </a:lnTo>
                  <a:cubicBezTo>
                    <a:pt x="23878" y="1"/>
                    <a:pt x="19627" y="2744"/>
                    <a:pt x="11939" y="2744"/>
                  </a:cubicBezTo>
                  <a:cubicBezTo>
                    <a:pt x="10430" y="2744"/>
                    <a:pt x="9052" y="2638"/>
                    <a:pt x="7812" y="2465"/>
                  </a:cubicBezTo>
                  <a:cubicBezTo>
                    <a:pt x="2746" y="177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5016647" y="2241567"/>
              <a:ext cx="407814" cy="552003"/>
            </a:xfrm>
            <a:custGeom>
              <a:avLst/>
              <a:gdLst/>
              <a:ahLst/>
              <a:cxnLst/>
              <a:rect l="l" t="t" r="r" b="b"/>
              <a:pathLst>
                <a:path w="11022" h="14919" extrusionOk="0">
                  <a:moveTo>
                    <a:pt x="1" y="0"/>
                  </a:move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846" y="14231"/>
                    <a:pt x="9817" y="14742"/>
                    <a:pt x="11021" y="14919"/>
                  </a:cubicBezTo>
                  <a:lnTo>
                    <a:pt x="5829" y="3496"/>
                  </a:lnTo>
                  <a:lnTo>
                    <a:pt x="4555" y="1813"/>
                  </a:lnTo>
                  <a:cubicBezTo>
                    <a:pt x="1581" y="101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4848663" y="1757183"/>
              <a:ext cx="1219483" cy="641395"/>
            </a:xfrm>
            <a:custGeom>
              <a:avLst/>
              <a:gdLst/>
              <a:ahLst/>
              <a:cxnLst/>
              <a:rect l="l" t="t" r="r" b="b"/>
              <a:pathLst>
                <a:path w="32959" h="17335" extrusionOk="0">
                  <a:moveTo>
                    <a:pt x="16481" y="0"/>
                  </a:moveTo>
                  <a:cubicBezTo>
                    <a:pt x="12638" y="0"/>
                    <a:pt x="8795" y="846"/>
                    <a:pt x="5865" y="2540"/>
                  </a:cubicBezTo>
                  <a:cubicBezTo>
                    <a:pt x="1" y="5926"/>
                    <a:pt x="1" y="11412"/>
                    <a:pt x="5865" y="14797"/>
                  </a:cubicBezTo>
                  <a:cubicBezTo>
                    <a:pt x="7206" y="15573"/>
                    <a:pt x="8735" y="16168"/>
                    <a:pt x="10369" y="16587"/>
                  </a:cubicBezTo>
                  <a:cubicBezTo>
                    <a:pt x="12310" y="17086"/>
                    <a:pt x="14395" y="17335"/>
                    <a:pt x="16480" y="17335"/>
                  </a:cubicBezTo>
                  <a:cubicBezTo>
                    <a:pt x="18723" y="17335"/>
                    <a:pt x="20966" y="17047"/>
                    <a:pt x="23025" y="16471"/>
                  </a:cubicBezTo>
                  <a:cubicBezTo>
                    <a:pt x="23588" y="16314"/>
                    <a:pt x="24134" y="16135"/>
                    <a:pt x="24662" y="15935"/>
                  </a:cubicBezTo>
                  <a:cubicBezTo>
                    <a:pt x="24886" y="15855"/>
                    <a:pt x="25101" y="15766"/>
                    <a:pt x="25317" y="15676"/>
                  </a:cubicBezTo>
                  <a:cubicBezTo>
                    <a:pt x="25624" y="15546"/>
                    <a:pt x="25919" y="15413"/>
                    <a:pt x="26212" y="15267"/>
                  </a:cubicBezTo>
                  <a:cubicBezTo>
                    <a:pt x="26515" y="15120"/>
                    <a:pt x="26808" y="14964"/>
                    <a:pt x="27094" y="14797"/>
                  </a:cubicBezTo>
                  <a:cubicBezTo>
                    <a:pt x="32958" y="11412"/>
                    <a:pt x="32958" y="5923"/>
                    <a:pt x="27094" y="2540"/>
                  </a:cubicBezTo>
                  <a:cubicBezTo>
                    <a:pt x="24526" y="1053"/>
                    <a:pt x="21256" y="222"/>
                    <a:pt x="17900" y="39"/>
                  </a:cubicBezTo>
                  <a:lnTo>
                    <a:pt x="17896" y="39"/>
                  </a:lnTo>
                  <a:cubicBezTo>
                    <a:pt x="17426" y="13"/>
                    <a:pt x="16953" y="0"/>
                    <a:pt x="16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4902943" y="1757220"/>
              <a:ext cx="607910" cy="613719"/>
            </a:xfrm>
            <a:custGeom>
              <a:avLst/>
              <a:gdLst/>
              <a:ahLst/>
              <a:cxnLst/>
              <a:rect l="l" t="t" r="r" b="b"/>
              <a:pathLst>
                <a:path w="16430" h="16587" extrusionOk="0">
                  <a:moveTo>
                    <a:pt x="15019" y="1"/>
                  </a:moveTo>
                  <a:cubicBezTo>
                    <a:pt x="11174" y="1"/>
                    <a:pt x="7332" y="846"/>
                    <a:pt x="4398" y="2539"/>
                  </a:cubicBezTo>
                  <a:cubicBezTo>
                    <a:pt x="1465" y="4232"/>
                    <a:pt x="0" y="6451"/>
                    <a:pt x="0" y="8666"/>
                  </a:cubicBezTo>
                  <a:cubicBezTo>
                    <a:pt x="0" y="10885"/>
                    <a:pt x="1468" y="13103"/>
                    <a:pt x="4398" y="14796"/>
                  </a:cubicBezTo>
                  <a:cubicBezTo>
                    <a:pt x="5739" y="15572"/>
                    <a:pt x="7268" y="16167"/>
                    <a:pt x="8902" y="16586"/>
                  </a:cubicBezTo>
                  <a:lnTo>
                    <a:pt x="8905" y="16586"/>
                  </a:lnTo>
                  <a:cubicBezTo>
                    <a:pt x="8343" y="15805"/>
                    <a:pt x="7974" y="13945"/>
                    <a:pt x="9052" y="13832"/>
                  </a:cubicBezTo>
                  <a:cubicBezTo>
                    <a:pt x="7592" y="13450"/>
                    <a:pt x="6238" y="12917"/>
                    <a:pt x="5060" y="12235"/>
                  </a:cubicBezTo>
                  <a:cubicBezTo>
                    <a:pt x="3373" y="11264"/>
                    <a:pt x="2233" y="10103"/>
                    <a:pt x="1750" y="8879"/>
                  </a:cubicBezTo>
                  <a:cubicBezTo>
                    <a:pt x="1584" y="8457"/>
                    <a:pt x="1504" y="8027"/>
                    <a:pt x="1504" y="7605"/>
                  </a:cubicBezTo>
                  <a:cubicBezTo>
                    <a:pt x="1504" y="6980"/>
                    <a:pt x="1680" y="6361"/>
                    <a:pt x="2036" y="5746"/>
                  </a:cubicBezTo>
                  <a:cubicBezTo>
                    <a:pt x="2618" y="4737"/>
                    <a:pt x="3663" y="3783"/>
                    <a:pt x="5057" y="2978"/>
                  </a:cubicBezTo>
                  <a:cubicBezTo>
                    <a:pt x="5093" y="2955"/>
                    <a:pt x="5130" y="2935"/>
                    <a:pt x="5170" y="2912"/>
                  </a:cubicBezTo>
                  <a:cubicBezTo>
                    <a:pt x="7851" y="1401"/>
                    <a:pt x="11420" y="643"/>
                    <a:pt x="14989" y="643"/>
                  </a:cubicBezTo>
                  <a:lnTo>
                    <a:pt x="14992" y="643"/>
                  </a:lnTo>
                  <a:cubicBezTo>
                    <a:pt x="15122" y="643"/>
                    <a:pt x="15252" y="646"/>
                    <a:pt x="15385" y="646"/>
                  </a:cubicBezTo>
                  <a:lnTo>
                    <a:pt x="15422" y="646"/>
                  </a:lnTo>
                  <a:cubicBezTo>
                    <a:pt x="15422" y="646"/>
                    <a:pt x="15335" y="177"/>
                    <a:pt x="16429" y="38"/>
                  </a:cubicBezTo>
                  <a:cubicBezTo>
                    <a:pt x="15961" y="11"/>
                    <a:pt x="15491" y="1"/>
                    <a:pt x="15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4952672" y="1780974"/>
              <a:ext cx="1032411" cy="515225"/>
            </a:xfrm>
            <a:custGeom>
              <a:avLst/>
              <a:gdLst/>
              <a:ahLst/>
              <a:cxnLst/>
              <a:rect l="l" t="t" r="r" b="b"/>
              <a:pathLst>
                <a:path w="27903" h="13925" extrusionOk="0">
                  <a:moveTo>
                    <a:pt x="13655" y="0"/>
                  </a:moveTo>
                  <a:cubicBezTo>
                    <a:pt x="10031" y="0"/>
                    <a:pt x="6406" y="780"/>
                    <a:pt x="3713" y="2336"/>
                  </a:cubicBezTo>
                  <a:cubicBezTo>
                    <a:pt x="2319" y="3141"/>
                    <a:pt x="1274" y="4095"/>
                    <a:pt x="692" y="5104"/>
                  </a:cubicBezTo>
                  <a:cubicBezTo>
                    <a:pt x="93" y="6138"/>
                    <a:pt x="1" y="7192"/>
                    <a:pt x="406" y="8237"/>
                  </a:cubicBezTo>
                  <a:cubicBezTo>
                    <a:pt x="889" y="9461"/>
                    <a:pt x="2029" y="10622"/>
                    <a:pt x="3716" y="11593"/>
                  </a:cubicBezTo>
                  <a:cubicBezTo>
                    <a:pt x="4894" y="12275"/>
                    <a:pt x="6248" y="12808"/>
                    <a:pt x="7708" y="13190"/>
                  </a:cubicBezTo>
                  <a:cubicBezTo>
                    <a:pt x="8259" y="13333"/>
                    <a:pt x="8826" y="13459"/>
                    <a:pt x="9401" y="13559"/>
                  </a:cubicBezTo>
                  <a:cubicBezTo>
                    <a:pt x="10405" y="13735"/>
                    <a:pt x="11446" y="13852"/>
                    <a:pt x="12487" y="13895"/>
                  </a:cubicBezTo>
                  <a:cubicBezTo>
                    <a:pt x="12704" y="13905"/>
                    <a:pt x="12917" y="13912"/>
                    <a:pt x="13129" y="13918"/>
                  </a:cubicBezTo>
                  <a:cubicBezTo>
                    <a:pt x="13323" y="13922"/>
                    <a:pt x="13518" y="13925"/>
                    <a:pt x="13713" y="13925"/>
                  </a:cubicBezTo>
                  <a:cubicBezTo>
                    <a:pt x="13876" y="13925"/>
                    <a:pt x="14038" y="13923"/>
                    <a:pt x="14201" y="13918"/>
                  </a:cubicBezTo>
                  <a:cubicBezTo>
                    <a:pt x="15415" y="13895"/>
                    <a:pt x="16629" y="13778"/>
                    <a:pt x="17796" y="13579"/>
                  </a:cubicBezTo>
                  <a:cubicBezTo>
                    <a:pt x="17810" y="13576"/>
                    <a:pt x="17823" y="13572"/>
                    <a:pt x="17836" y="13572"/>
                  </a:cubicBezTo>
                  <a:cubicBezTo>
                    <a:pt x="18615" y="13436"/>
                    <a:pt x="19373" y="13260"/>
                    <a:pt x="20102" y="13050"/>
                  </a:cubicBezTo>
                  <a:cubicBezTo>
                    <a:pt x="20627" y="12897"/>
                    <a:pt x="21137" y="12725"/>
                    <a:pt x="21625" y="12531"/>
                  </a:cubicBezTo>
                  <a:cubicBezTo>
                    <a:pt x="21831" y="12452"/>
                    <a:pt x="22035" y="12369"/>
                    <a:pt x="22234" y="12278"/>
                  </a:cubicBezTo>
                  <a:cubicBezTo>
                    <a:pt x="22474" y="12172"/>
                    <a:pt x="22706" y="12062"/>
                    <a:pt x="22939" y="11946"/>
                  </a:cubicBezTo>
                  <a:cubicBezTo>
                    <a:pt x="23162" y="11833"/>
                    <a:pt x="23378" y="11716"/>
                    <a:pt x="23591" y="11593"/>
                  </a:cubicBezTo>
                  <a:cubicBezTo>
                    <a:pt x="24988" y="10789"/>
                    <a:pt x="26033" y="9831"/>
                    <a:pt x="26615" y="8826"/>
                  </a:cubicBezTo>
                  <a:cubicBezTo>
                    <a:pt x="27902" y="6593"/>
                    <a:pt x="26771" y="4169"/>
                    <a:pt x="23595" y="2336"/>
                  </a:cubicBezTo>
                  <a:cubicBezTo>
                    <a:pt x="21006" y="839"/>
                    <a:pt x="17557" y="61"/>
                    <a:pt x="14078" y="4"/>
                  </a:cubicBezTo>
                  <a:cubicBezTo>
                    <a:pt x="13937" y="2"/>
                    <a:pt x="13796" y="0"/>
                    <a:pt x="13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5172605" y="2134966"/>
              <a:ext cx="571354" cy="161246"/>
            </a:xfrm>
            <a:custGeom>
              <a:avLst/>
              <a:gdLst/>
              <a:ahLst/>
              <a:cxnLst/>
              <a:rect l="l" t="t" r="r" b="b"/>
              <a:pathLst>
                <a:path w="15442" h="4358" extrusionOk="0">
                  <a:moveTo>
                    <a:pt x="7721" y="0"/>
                  </a:moveTo>
                  <a:cubicBezTo>
                    <a:pt x="4199" y="0"/>
                    <a:pt x="1188" y="1274"/>
                    <a:pt x="0" y="3064"/>
                  </a:cubicBezTo>
                  <a:cubicBezTo>
                    <a:pt x="566" y="3273"/>
                    <a:pt x="1155" y="3463"/>
                    <a:pt x="1764" y="3623"/>
                  </a:cubicBezTo>
                  <a:cubicBezTo>
                    <a:pt x="2315" y="3766"/>
                    <a:pt x="2882" y="3892"/>
                    <a:pt x="3457" y="3992"/>
                  </a:cubicBezTo>
                  <a:cubicBezTo>
                    <a:pt x="4461" y="4168"/>
                    <a:pt x="5502" y="4285"/>
                    <a:pt x="6543" y="4328"/>
                  </a:cubicBezTo>
                  <a:cubicBezTo>
                    <a:pt x="6760" y="4338"/>
                    <a:pt x="6973" y="4345"/>
                    <a:pt x="7185" y="4351"/>
                  </a:cubicBezTo>
                  <a:cubicBezTo>
                    <a:pt x="7379" y="4355"/>
                    <a:pt x="7574" y="4358"/>
                    <a:pt x="7769" y="4358"/>
                  </a:cubicBezTo>
                  <a:cubicBezTo>
                    <a:pt x="7932" y="4358"/>
                    <a:pt x="8094" y="4356"/>
                    <a:pt x="8257" y="4351"/>
                  </a:cubicBezTo>
                  <a:cubicBezTo>
                    <a:pt x="9471" y="4328"/>
                    <a:pt x="10685" y="4211"/>
                    <a:pt x="11852" y="4012"/>
                  </a:cubicBezTo>
                  <a:cubicBezTo>
                    <a:pt x="11866" y="4009"/>
                    <a:pt x="11879" y="4005"/>
                    <a:pt x="11892" y="4005"/>
                  </a:cubicBezTo>
                  <a:cubicBezTo>
                    <a:pt x="12671" y="3869"/>
                    <a:pt x="13429" y="3693"/>
                    <a:pt x="14158" y="3483"/>
                  </a:cubicBezTo>
                  <a:cubicBezTo>
                    <a:pt x="14597" y="3353"/>
                    <a:pt x="15026" y="3210"/>
                    <a:pt x="15442" y="3054"/>
                  </a:cubicBezTo>
                  <a:cubicBezTo>
                    <a:pt x="14247" y="1271"/>
                    <a:pt x="11244" y="0"/>
                    <a:pt x="7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5538653" y="2086199"/>
              <a:ext cx="106116" cy="106264"/>
            </a:xfrm>
            <a:custGeom>
              <a:avLst/>
              <a:gdLst/>
              <a:ahLst/>
              <a:cxnLst/>
              <a:rect l="l" t="t" r="r" b="b"/>
              <a:pathLst>
                <a:path w="2868" h="2872" extrusionOk="0">
                  <a:moveTo>
                    <a:pt x="1434" y="1"/>
                  </a:moveTo>
                  <a:cubicBezTo>
                    <a:pt x="642" y="1"/>
                    <a:pt x="0" y="644"/>
                    <a:pt x="0" y="1438"/>
                  </a:cubicBezTo>
                  <a:cubicBezTo>
                    <a:pt x="0" y="2230"/>
                    <a:pt x="642" y="2872"/>
                    <a:pt x="1434" y="2872"/>
                  </a:cubicBezTo>
                  <a:cubicBezTo>
                    <a:pt x="2226" y="2872"/>
                    <a:pt x="2868" y="2230"/>
                    <a:pt x="2868" y="1438"/>
                  </a:cubicBezTo>
                  <a:cubicBezTo>
                    <a:pt x="2868" y="644"/>
                    <a:pt x="2226" y="1"/>
                    <a:pt x="1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5538653" y="2135965"/>
              <a:ext cx="106116" cy="32005"/>
            </a:xfrm>
            <a:custGeom>
              <a:avLst/>
              <a:gdLst/>
              <a:ahLst/>
              <a:cxnLst/>
              <a:rect l="l" t="t" r="r" b="b"/>
              <a:pathLst>
                <a:path w="2868" h="865" extrusionOk="0">
                  <a:moveTo>
                    <a:pt x="2868" y="93"/>
                  </a:moveTo>
                  <a:lnTo>
                    <a:pt x="2868" y="93"/>
                  </a:lnTo>
                  <a:cubicBezTo>
                    <a:pt x="2868" y="376"/>
                    <a:pt x="2785" y="642"/>
                    <a:pt x="2641" y="865"/>
                  </a:cubicBezTo>
                  <a:lnTo>
                    <a:pt x="2641" y="865"/>
                  </a:lnTo>
                  <a:cubicBezTo>
                    <a:pt x="2785" y="642"/>
                    <a:pt x="2868" y="376"/>
                    <a:pt x="2868" y="93"/>
                  </a:cubicBezTo>
                  <a:close/>
                  <a:moveTo>
                    <a:pt x="0" y="87"/>
                  </a:moveTo>
                  <a:lnTo>
                    <a:pt x="0" y="93"/>
                  </a:lnTo>
                  <a:lnTo>
                    <a:pt x="0" y="93"/>
                  </a:lnTo>
                  <a:lnTo>
                    <a:pt x="0" y="87"/>
                  </a:lnTo>
                  <a:close/>
                  <a:moveTo>
                    <a:pt x="0" y="83"/>
                  </a:moveTo>
                  <a:lnTo>
                    <a:pt x="0" y="87"/>
                  </a:lnTo>
                  <a:lnTo>
                    <a:pt x="0" y="83"/>
                  </a:lnTo>
                  <a:close/>
                  <a:moveTo>
                    <a:pt x="0" y="80"/>
                  </a:moveTo>
                  <a:lnTo>
                    <a:pt x="0" y="83"/>
                  </a:lnTo>
                  <a:lnTo>
                    <a:pt x="0" y="80"/>
                  </a:lnTo>
                  <a:close/>
                  <a:moveTo>
                    <a:pt x="0" y="73"/>
                  </a:moveTo>
                  <a:lnTo>
                    <a:pt x="0" y="77"/>
                  </a:lnTo>
                  <a:lnTo>
                    <a:pt x="0" y="73"/>
                  </a:lnTo>
                  <a:close/>
                  <a:moveTo>
                    <a:pt x="0" y="70"/>
                  </a:moveTo>
                  <a:lnTo>
                    <a:pt x="0" y="73"/>
                  </a:lnTo>
                  <a:lnTo>
                    <a:pt x="0" y="70"/>
                  </a:lnTo>
                  <a:close/>
                  <a:moveTo>
                    <a:pt x="0" y="63"/>
                  </a:moveTo>
                  <a:lnTo>
                    <a:pt x="0" y="70"/>
                  </a:lnTo>
                  <a:lnTo>
                    <a:pt x="0" y="63"/>
                  </a:lnTo>
                  <a:close/>
                  <a:moveTo>
                    <a:pt x="0" y="60"/>
                  </a:moveTo>
                  <a:lnTo>
                    <a:pt x="0" y="63"/>
                  </a:lnTo>
                  <a:lnTo>
                    <a:pt x="0" y="60"/>
                  </a:lnTo>
                  <a:close/>
                  <a:moveTo>
                    <a:pt x="0" y="57"/>
                  </a:moveTo>
                  <a:lnTo>
                    <a:pt x="0" y="60"/>
                  </a:lnTo>
                  <a:lnTo>
                    <a:pt x="0" y="57"/>
                  </a:lnTo>
                  <a:close/>
                  <a:moveTo>
                    <a:pt x="0" y="50"/>
                  </a:moveTo>
                  <a:lnTo>
                    <a:pt x="0" y="53"/>
                  </a:lnTo>
                  <a:lnTo>
                    <a:pt x="0" y="50"/>
                  </a:lnTo>
                  <a:close/>
                  <a:moveTo>
                    <a:pt x="0" y="47"/>
                  </a:moveTo>
                  <a:lnTo>
                    <a:pt x="0" y="50"/>
                  </a:lnTo>
                  <a:lnTo>
                    <a:pt x="0" y="47"/>
                  </a:lnTo>
                  <a:close/>
                  <a:moveTo>
                    <a:pt x="0" y="43"/>
                  </a:moveTo>
                  <a:lnTo>
                    <a:pt x="0" y="47"/>
                  </a:lnTo>
                  <a:lnTo>
                    <a:pt x="0" y="43"/>
                  </a:lnTo>
                  <a:close/>
                  <a:moveTo>
                    <a:pt x="0" y="37"/>
                  </a:moveTo>
                  <a:lnTo>
                    <a:pt x="0" y="40"/>
                  </a:lnTo>
                  <a:lnTo>
                    <a:pt x="0" y="37"/>
                  </a:lnTo>
                  <a:close/>
                  <a:moveTo>
                    <a:pt x="0" y="33"/>
                  </a:moveTo>
                  <a:lnTo>
                    <a:pt x="0" y="37"/>
                  </a:lnTo>
                  <a:lnTo>
                    <a:pt x="0" y="33"/>
                  </a:lnTo>
                  <a:close/>
                  <a:moveTo>
                    <a:pt x="0" y="27"/>
                  </a:moveTo>
                  <a:lnTo>
                    <a:pt x="0" y="30"/>
                  </a:ln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7"/>
                  </a:lnTo>
                  <a:lnTo>
                    <a:pt x="0" y="24"/>
                  </a:lnTo>
                  <a:close/>
                  <a:moveTo>
                    <a:pt x="0" y="20"/>
                  </a:moveTo>
                  <a:lnTo>
                    <a:pt x="0" y="24"/>
                  </a:lnTo>
                  <a:lnTo>
                    <a:pt x="0" y="20"/>
                  </a:lnTo>
                  <a:close/>
                  <a:moveTo>
                    <a:pt x="0" y="13"/>
                  </a:moveTo>
                  <a:lnTo>
                    <a:pt x="0" y="17"/>
                  </a:lnTo>
                  <a:lnTo>
                    <a:pt x="0" y="13"/>
                  </a:lnTo>
                  <a:close/>
                  <a:moveTo>
                    <a:pt x="0" y="10"/>
                  </a:moveTo>
                  <a:lnTo>
                    <a:pt x="0" y="13"/>
                  </a:lnTo>
                  <a:lnTo>
                    <a:pt x="0" y="10"/>
                  </a:lnTo>
                  <a:close/>
                  <a:moveTo>
                    <a:pt x="3" y="0"/>
                  </a:moveTo>
                  <a:lnTo>
                    <a:pt x="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5591712" y="2167934"/>
              <a:ext cx="44696" cy="24531"/>
            </a:xfrm>
            <a:custGeom>
              <a:avLst/>
              <a:gdLst/>
              <a:ahLst/>
              <a:cxnLst/>
              <a:rect l="l" t="t" r="r" b="b"/>
              <a:pathLst>
                <a:path w="1208" h="663" extrusionOk="0">
                  <a:moveTo>
                    <a:pt x="1207" y="1"/>
                  </a:moveTo>
                  <a:cubicBezTo>
                    <a:pt x="955" y="400"/>
                    <a:pt x="509" y="663"/>
                    <a:pt x="0" y="663"/>
                  </a:cubicBezTo>
                  <a:cubicBezTo>
                    <a:pt x="509" y="663"/>
                    <a:pt x="955" y="400"/>
                    <a:pt x="12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5538653" y="2091268"/>
              <a:ext cx="106116" cy="101195"/>
            </a:xfrm>
            <a:custGeom>
              <a:avLst/>
              <a:gdLst/>
              <a:ahLst/>
              <a:cxnLst/>
              <a:rect l="l" t="t" r="r" b="b"/>
              <a:pathLst>
                <a:path w="2868" h="2735" extrusionOk="0">
                  <a:moveTo>
                    <a:pt x="829" y="1"/>
                  </a:moveTo>
                  <a:lnTo>
                    <a:pt x="829" y="1"/>
                  </a:lnTo>
                  <a:cubicBezTo>
                    <a:pt x="366" y="217"/>
                    <a:pt x="37" y="673"/>
                    <a:pt x="3" y="1208"/>
                  </a:cubicBezTo>
                  <a:lnTo>
                    <a:pt x="3" y="1212"/>
                  </a:lnTo>
                  <a:cubicBezTo>
                    <a:pt x="3" y="1215"/>
                    <a:pt x="0" y="1215"/>
                    <a:pt x="0" y="1218"/>
                  </a:cubicBezTo>
                  <a:lnTo>
                    <a:pt x="0" y="1221"/>
                  </a:lnTo>
                  <a:lnTo>
                    <a:pt x="0" y="1225"/>
                  </a:lnTo>
                  <a:lnTo>
                    <a:pt x="0" y="1228"/>
                  </a:lnTo>
                  <a:lnTo>
                    <a:pt x="0" y="1232"/>
                  </a:lnTo>
                  <a:lnTo>
                    <a:pt x="0" y="1235"/>
                  </a:lnTo>
                  <a:lnTo>
                    <a:pt x="0" y="1238"/>
                  </a:lnTo>
                  <a:lnTo>
                    <a:pt x="0" y="1241"/>
                  </a:lnTo>
                  <a:lnTo>
                    <a:pt x="0" y="1245"/>
                  </a:lnTo>
                  <a:lnTo>
                    <a:pt x="0" y="1248"/>
                  </a:lnTo>
                  <a:lnTo>
                    <a:pt x="0" y="1251"/>
                  </a:lnTo>
                  <a:lnTo>
                    <a:pt x="0" y="1255"/>
                  </a:lnTo>
                  <a:lnTo>
                    <a:pt x="0" y="1258"/>
                  </a:lnTo>
                  <a:lnTo>
                    <a:pt x="0" y="1261"/>
                  </a:lnTo>
                  <a:lnTo>
                    <a:pt x="0" y="1265"/>
                  </a:lnTo>
                  <a:lnTo>
                    <a:pt x="0" y="1268"/>
                  </a:lnTo>
                  <a:lnTo>
                    <a:pt x="0" y="1271"/>
                  </a:lnTo>
                  <a:lnTo>
                    <a:pt x="0" y="1278"/>
                  </a:lnTo>
                  <a:lnTo>
                    <a:pt x="0" y="1281"/>
                  </a:lnTo>
                  <a:lnTo>
                    <a:pt x="0" y="1285"/>
                  </a:lnTo>
                  <a:lnTo>
                    <a:pt x="0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0" y="1301"/>
                  </a:lnTo>
                  <a:cubicBezTo>
                    <a:pt x="0" y="2093"/>
                    <a:pt x="642" y="2735"/>
                    <a:pt x="1434" y="2735"/>
                  </a:cubicBezTo>
                  <a:cubicBezTo>
                    <a:pt x="1943" y="2735"/>
                    <a:pt x="2389" y="2472"/>
                    <a:pt x="2641" y="2073"/>
                  </a:cubicBezTo>
                  <a:cubicBezTo>
                    <a:pt x="2785" y="1850"/>
                    <a:pt x="2868" y="1584"/>
                    <a:pt x="2868" y="1301"/>
                  </a:cubicBezTo>
                  <a:lnTo>
                    <a:pt x="2868" y="1301"/>
                  </a:lnTo>
                  <a:cubicBezTo>
                    <a:pt x="2831" y="1760"/>
                    <a:pt x="2335" y="2056"/>
                    <a:pt x="1803" y="2056"/>
                  </a:cubicBezTo>
                  <a:cubicBezTo>
                    <a:pt x="1537" y="2056"/>
                    <a:pt x="1261" y="1984"/>
                    <a:pt x="1035" y="1817"/>
                  </a:cubicBezTo>
                  <a:cubicBezTo>
                    <a:pt x="350" y="1321"/>
                    <a:pt x="296" y="350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5684843" y="1809540"/>
              <a:ext cx="178155" cy="178118"/>
            </a:xfrm>
            <a:custGeom>
              <a:avLst/>
              <a:gdLst/>
              <a:ahLst/>
              <a:cxnLst/>
              <a:rect l="l" t="t" r="r" b="b"/>
              <a:pathLst>
                <a:path w="4815" h="4814" extrusionOk="0">
                  <a:moveTo>
                    <a:pt x="2410" y="1"/>
                  </a:moveTo>
                  <a:cubicBezTo>
                    <a:pt x="1079" y="1"/>
                    <a:pt x="1" y="1079"/>
                    <a:pt x="1" y="2409"/>
                  </a:cubicBezTo>
                  <a:cubicBezTo>
                    <a:pt x="1" y="3736"/>
                    <a:pt x="1079" y="4814"/>
                    <a:pt x="2410" y="4814"/>
                  </a:cubicBezTo>
                  <a:cubicBezTo>
                    <a:pt x="3736" y="4814"/>
                    <a:pt x="4814" y="3736"/>
                    <a:pt x="4814" y="2409"/>
                  </a:cubicBezTo>
                  <a:cubicBezTo>
                    <a:pt x="4814" y="1079"/>
                    <a:pt x="3736" y="1"/>
                    <a:pt x="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5684843" y="1817791"/>
              <a:ext cx="178155" cy="169867"/>
            </a:xfrm>
            <a:custGeom>
              <a:avLst/>
              <a:gdLst/>
              <a:ahLst/>
              <a:cxnLst/>
              <a:rect l="l" t="t" r="r" b="b"/>
              <a:pathLst>
                <a:path w="4815" h="4591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570" y="386"/>
                    <a:pt x="1" y="1218"/>
                    <a:pt x="1" y="2186"/>
                  </a:cubicBezTo>
                  <a:cubicBezTo>
                    <a:pt x="1" y="3513"/>
                    <a:pt x="1079" y="4591"/>
                    <a:pt x="2410" y="4591"/>
                  </a:cubicBezTo>
                  <a:cubicBezTo>
                    <a:pt x="3736" y="4591"/>
                    <a:pt x="4814" y="3513"/>
                    <a:pt x="4814" y="2186"/>
                  </a:cubicBezTo>
                  <a:lnTo>
                    <a:pt x="4814" y="2186"/>
                  </a:lnTo>
                  <a:cubicBezTo>
                    <a:pt x="4755" y="2957"/>
                    <a:pt x="3917" y="3453"/>
                    <a:pt x="3026" y="3453"/>
                  </a:cubicBezTo>
                  <a:cubicBezTo>
                    <a:pt x="2579" y="3453"/>
                    <a:pt x="2119" y="3328"/>
                    <a:pt x="1737" y="3051"/>
                  </a:cubicBezTo>
                  <a:cubicBezTo>
                    <a:pt x="590" y="2222"/>
                    <a:pt x="497" y="589"/>
                    <a:pt x="1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5109370" y="1608807"/>
              <a:ext cx="139712" cy="139712"/>
            </a:xfrm>
            <a:custGeom>
              <a:avLst/>
              <a:gdLst/>
              <a:ahLst/>
              <a:cxnLst/>
              <a:rect l="l" t="t" r="r" b="b"/>
              <a:pathLst>
                <a:path w="3776" h="3776" extrusionOk="0">
                  <a:moveTo>
                    <a:pt x="1886" y="0"/>
                  </a:moveTo>
                  <a:cubicBezTo>
                    <a:pt x="845" y="0"/>
                    <a:pt x="0" y="845"/>
                    <a:pt x="0" y="1890"/>
                  </a:cubicBezTo>
                  <a:cubicBezTo>
                    <a:pt x="0" y="2931"/>
                    <a:pt x="845" y="3776"/>
                    <a:pt x="1886" y="3776"/>
                  </a:cubicBezTo>
                  <a:cubicBezTo>
                    <a:pt x="2931" y="3776"/>
                    <a:pt x="3775" y="2931"/>
                    <a:pt x="3775" y="1890"/>
                  </a:cubicBezTo>
                  <a:cubicBezTo>
                    <a:pt x="3775" y="845"/>
                    <a:pt x="2931" y="0"/>
                    <a:pt x="1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5109370" y="1615319"/>
              <a:ext cx="139712" cy="133200"/>
            </a:xfrm>
            <a:custGeom>
              <a:avLst/>
              <a:gdLst/>
              <a:ahLst/>
              <a:cxnLst/>
              <a:rect l="l" t="t" r="r" b="b"/>
              <a:pathLst>
                <a:path w="3776" h="3600" extrusionOk="0">
                  <a:moveTo>
                    <a:pt x="1091" y="1"/>
                  </a:moveTo>
                  <a:cubicBezTo>
                    <a:pt x="446" y="300"/>
                    <a:pt x="0" y="956"/>
                    <a:pt x="0" y="1714"/>
                  </a:cubicBezTo>
                  <a:cubicBezTo>
                    <a:pt x="0" y="2755"/>
                    <a:pt x="845" y="3600"/>
                    <a:pt x="1886" y="3600"/>
                  </a:cubicBezTo>
                  <a:cubicBezTo>
                    <a:pt x="2931" y="3600"/>
                    <a:pt x="3775" y="2755"/>
                    <a:pt x="3775" y="1714"/>
                  </a:cubicBezTo>
                  <a:lnTo>
                    <a:pt x="3775" y="1714"/>
                  </a:lnTo>
                  <a:cubicBezTo>
                    <a:pt x="3726" y="2319"/>
                    <a:pt x="3070" y="2708"/>
                    <a:pt x="2371" y="2708"/>
                  </a:cubicBezTo>
                  <a:cubicBezTo>
                    <a:pt x="2021" y="2708"/>
                    <a:pt x="1660" y="2610"/>
                    <a:pt x="1360" y="2393"/>
                  </a:cubicBezTo>
                  <a:cubicBezTo>
                    <a:pt x="462" y="1740"/>
                    <a:pt x="389" y="460"/>
                    <a:pt x="1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5083729" y="1907556"/>
              <a:ext cx="218522" cy="210678"/>
            </a:xfrm>
            <a:custGeom>
              <a:avLst/>
              <a:gdLst/>
              <a:ahLst/>
              <a:cxnLst/>
              <a:rect l="l" t="t" r="r" b="b"/>
              <a:pathLst>
                <a:path w="5906" h="5694" extrusionOk="0">
                  <a:moveTo>
                    <a:pt x="3846" y="1"/>
                  </a:moveTo>
                  <a:cubicBezTo>
                    <a:pt x="3830" y="1"/>
                    <a:pt x="3815" y="2"/>
                    <a:pt x="3799" y="3"/>
                  </a:cubicBezTo>
                  <a:lnTo>
                    <a:pt x="1608" y="302"/>
                  </a:lnTo>
                  <a:cubicBezTo>
                    <a:pt x="1404" y="318"/>
                    <a:pt x="1169" y="485"/>
                    <a:pt x="1085" y="671"/>
                  </a:cubicBezTo>
                  <a:lnTo>
                    <a:pt x="87" y="2837"/>
                  </a:lnTo>
                  <a:cubicBezTo>
                    <a:pt x="1" y="3023"/>
                    <a:pt x="27" y="3309"/>
                    <a:pt x="147" y="3476"/>
                  </a:cubicBezTo>
                  <a:lnTo>
                    <a:pt x="1524" y="5421"/>
                  </a:lnTo>
                  <a:cubicBezTo>
                    <a:pt x="1635" y="5576"/>
                    <a:pt x="1867" y="5693"/>
                    <a:pt x="2063" y="5693"/>
                  </a:cubicBezTo>
                  <a:cubicBezTo>
                    <a:pt x="2078" y="5693"/>
                    <a:pt x="2092" y="5693"/>
                    <a:pt x="2107" y="5691"/>
                  </a:cubicBezTo>
                  <a:lnTo>
                    <a:pt x="4302" y="5392"/>
                  </a:lnTo>
                  <a:cubicBezTo>
                    <a:pt x="4505" y="5372"/>
                    <a:pt x="4737" y="5208"/>
                    <a:pt x="4824" y="5022"/>
                  </a:cubicBezTo>
                  <a:lnTo>
                    <a:pt x="5822" y="2853"/>
                  </a:lnTo>
                  <a:cubicBezTo>
                    <a:pt x="5905" y="2670"/>
                    <a:pt x="5879" y="2385"/>
                    <a:pt x="5763" y="2218"/>
                  </a:cubicBezTo>
                  <a:lnTo>
                    <a:pt x="4385" y="272"/>
                  </a:lnTo>
                  <a:cubicBezTo>
                    <a:pt x="4274" y="115"/>
                    <a:pt x="4043" y="1"/>
                    <a:pt x="3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5085357" y="2025294"/>
              <a:ext cx="157916" cy="92870"/>
            </a:xfrm>
            <a:custGeom>
              <a:avLst/>
              <a:gdLst/>
              <a:ahLst/>
              <a:cxnLst/>
              <a:rect l="l" t="t" r="r" b="b"/>
              <a:pathLst>
                <a:path w="4268" h="2510" extrusionOk="0">
                  <a:moveTo>
                    <a:pt x="2019" y="2509"/>
                  </a:moveTo>
                  <a:lnTo>
                    <a:pt x="2019" y="2509"/>
                  </a:lnTo>
                  <a:lnTo>
                    <a:pt x="2019" y="2509"/>
                  </a:lnTo>
                  <a:lnTo>
                    <a:pt x="2019" y="2509"/>
                  </a:lnTo>
                  <a:close/>
                  <a:moveTo>
                    <a:pt x="2063" y="2509"/>
                  </a:moveTo>
                  <a:lnTo>
                    <a:pt x="2019" y="2509"/>
                  </a:lnTo>
                  <a:lnTo>
                    <a:pt x="2063" y="2509"/>
                  </a:lnTo>
                  <a:close/>
                  <a:moveTo>
                    <a:pt x="1484" y="2246"/>
                  </a:moveTo>
                  <a:cubicBezTo>
                    <a:pt x="1487" y="2250"/>
                    <a:pt x="1487" y="2253"/>
                    <a:pt x="1491" y="2253"/>
                  </a:cubicBezTo>
                  <a:cubicBezTo>
                    <a:pt x="1487" y="2253"/>
                    <a:pt x="1487" y="2250"/>
                    <a:pt x="1484" y="2246"/>
                  </a:cubicBezTo>
                  <a:close/>
                  <a:moveTo>
                    <a:pt x="1480" y="2239"/>
                  </a:moveTo>
                  <a:cubicBezTo>
                    <a:pt x="1480" y="2243"/>
                    <a:pt x="1480" y="2243"/>
                    <a:pt x="1484" y="2243"/>
                  </a:cubicBezTo>
                  <a:cubicBezTo>
                    <a:pt x="1480" y="2243"/>
                    <a:pt x="1480" y="2243"/>
                    <a:pt x="1480" y="2239"/>
                  </a:cubicBezTo>
                  <a:close/>
                  <a:moveTo>
                    <a:pt x="4258" y="2210"/>
                  </a:moveTo>
                  <a:lnTo>
                    <a:pt x="4258" y="2210"/>
                  </a:lnTo>
                  <a:lnTo>
                    <a:pt x="4258" y="2210"/>
                  </a:lnTo>
                  <a:close/>
                  <a:moveTo>
                    <a:pt x="4262" y="2210"/>
                  </a:moveTo>
                  <a:lnTo>
                    <a:pt x="4262" y="2210"/>
                  </a:lnTo>
                  <a:lnTo>
                    <a:pt x="4262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8" y="2210"/>
                  </a:moveTo>
                  <a:lnTo>
                    <a:pt x="4268" y="2210"/>
                  </a:lnTo>
                  <a:lnTo>
                    <a:pt x="4268" y="2210"/>
                  </a:lnTo>
                  <a:close/>
                  <a:moveTo>
                    <a:pt x="0" y="1"/>
                  </a:moveTo>
                  <a:cubicBezTo>
                    <a:pt x="10" y="110"/>
                    <a:pt x="47" y="214"/>
                    <a:pt x="103" y="294"/>
                  </a:cubicBezTo>
                  <a:cubicBezTo>
                    <a:pt x="47" y="214"/>
                    <a:pt x="10" y="1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5085209" y="2011049"/>
              <a:ext cx="175935" cy="107115"/>
            </a:xfrm>
            <a:custGeom>
              <a:avLst/>
              <a:gdLst/>
              <a:ahLst/>
              <a:cxnLst/>
              <a:rect l="l" t="t" r="r" b="b"/>
              <a:pathLst>
                <a:path w="4755" h="2895" extrusionOk="0">
                  <a:moveTo>
                    <a:pt x="2932" y="0"/>
                  </a:moveTo>
                  <a:lnTo>
                    <a:pt x="1" y="366"/>
                  </a:lnTo>
                  <a:cubicBezTo>
                    <a:pt x="1" y="372"/>
                    <a:pt x="1" y="379"/>
                    <a:pt x="4" y="386"/>
                  </a:cubicBezTo>
                  <a:cubicBezTo>
                    <a:pt x="14" y="495"/>
                    <a:pt x="51" y="599"/>
                    <a:pt x="107" y="679"/>
                  </a:cubicBezTo>
                  <a:lnTo>
                    <a:pt x="1484" y="2624"/>
                  </a:lnTo>
                  <a:cubicBezTo>
                    <a:pt x="1484" y="2628"/>
                    <a:pt x="1484" y="2628"/>
                    <a:pt x="1488" y="2628"/>
                  </a:cubicBezTo>
                  <a:lnTo>
                    <a:pt x="1488" y="2631"/>
                  </a:lnTo>
                  <a:cubicBezTo>
                    <a:pt x="1491" y="2635"/>
                    <a:pt x="1491" y="2638"/>
                    <a:pt x="1495" y="2638"/>
                  </a:cubicBezTo>
                  <a:cubicBezTo>
                    <a:pt x="1608" y="2787"/>
                    <a:pt x="1831" y="2894"/>
                    <a:pt x="2023" y="2894"/>
                  </a:cubicBezTo>
                  <a:lnTo>
                    <a:pt x="2067" y="2894"/>
                  </a:lnTo>
                  <a:lnTo>
                    <a:pt x="4262" y="2595"/>
                  </a:lnTo>
                  <a:lnTo>
                    <a:pt x="4272" y="2595"/>
                  </a:lnTo>
                  <a:cubicBezTo>
                    <a:pt x="4455" y="2571"/>
                    <a:pt x="4654" y="2438"/>
                    <a:pt x="4754" y="2279"/>
                  </a:cubicBezTo>
                  <a:lnTo>
                    <a:pt x="4754" y="2279"/>
                  </a:lnTo>
                  <a:cubicBezTo>
                    <a:pt x="4711" y="2342"/>
                    <a:pt x="4654" y="2375"/>
                    <a:pt x="4598" y="2375"/>
                  </a:cubicBezTo>
                  <a:cubicBezTo>
                    <a:pt x="4535" y="2375"/>
                    <a:pt x="4472" y="2335"/>
                    <a:pt x="4415" y="2259"/>
                  </a:cubicBezTo>
                  <a:lnTo>
                    <a:pt x="3038" y="312"/>
                  </a:lnTo>
                  <a:cubicBezTo>
                    <a:pt x="2978" y="229"/>
                    <a:pt x="2941" y="116"/>
                    <a:pt x="2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131978" y="1907519"/>
              <a:ext cx="112776" cy="15688"/>
            </a:xfrm>
            <a:custGeom>
              <a:avLst/>
              <a:gdLst/>
              <a:ahLst/>
              <a:cxnLst/>
              <a:rect l="l" t="t" r="r" b="b"/>
              <a:pathLst>
                <a:path w="3048" h="424" extrusionOk="0">
                  <a:moveTo>
                    <a:pt x="2539" y="0"/>
                  </a:moveTo>
                  <a:cubicBezTo>
                    <a:pt x="2702" y="0"/>
                    <a:pt x="2888" y="80"/>
                    <a:pt x="3011" y="193"/>
                  </a:cubicBezTo>
                  <a:cubicBezTo>
                    <a:pt x="3025" y="204"/>
                    <a:pt x="3034" y="213"/>
                    <a:pt x="3048" y="227"/>
                  </a:cubicBezTo>
                  <a:cubicBezTo>
                    <a:pt x="2928" y="93"/>
                    <a:pt x="2722" y="0"/>
                    <a:pt x="2543" y="0"/>
                  </a:cubicBezTo>
                  <a:close/>
                  <a:moveTo>
                    <a:pt x="2503" y="0"/>
                  </a:moveTo>
                  <a:lnTo>
                    <a:pt x="307" y="299"/>
                  </a:lnTo>
                  <a:cubicBezTo>
                    <a:pt x="204" y="310"/>
                    <a:pt x="94" y="356"/>
                    <a:pt x="1" y="423"/>
                  </a:cubicBezTo>
                  <a:cubicBezTo>
                    <a:pt x="94" y="356"/>
                    <a:pt x="204" y="313"/>
                    <a:pt x="304" y="303"/>
                  </a:cubicBezTo>
                  <a:lnTo>
                    <a:pt x="2495" y="4"/>
                  </a:lnTo>
                  <a:cubicBezTo>
                    <a:pt x="2512" y="4"/>
                    <a:pt x="2526" y="0"/>
                    <a:pt x="2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5084987" y="1907519"/>
              <a:ext cx="158434" cy="117068"/>
            </a:xfrm>
            <a:custGeom>
              <a:avLst/>
              <a:gdLst/>
              <a:ahLst/>
              <a:cxnLst/>
              <a:rect l="l" t="t" r="r" b="b"/>
              <a:pathLst>
                <a:path w="4282" h="3164" extrusionOk="0">
                  <a:moveTo>
                    <a:pt x="3809" y="0"/>
                  </a:moveTo>
                  <a:cubicBezTo>
                    <a:pt x="3796" y="0"/>
                    <a:pt x="3782" y="4"/>
                    <a:pt x="3765" y="4"/>
                  </a:cubicBezTo>
                  <a:lnTo>
                    <a:pt x="1574" y="303"/>
                  </a:lnTo>
                  <a:cubicBezTo>
                    <a:pt x="1474" y="313"/>
                    <a:pt x="1364" y="356"/>
                    <a:pt x="1271" y="423"/>
                  </a:cubicBezTo>
                  <a:cubicBezTo>
                    <a:pt x="1175" y="489"/>
                    <a:pt x="1095" y="579"/>
                    <a:pt x="1055" y="669"/>
                  </a:cubicBezTo>
                  <a:lnTo>
                    <a:pt x="57" y="2838"/>
                  </a:lnTo>
                  <a:cubicBezTo>
                    <a:pt x="13" y="2931"/>
                    <a:pt x="0" y="3047"/>
                    <a:pt x="10" y="3164"/>
                  </a:cubicBezTo>
                  <a:lnTo>
                    <a:pt x="2941" y="2798"/>
                  </a:lnTo>
                  <a:cubicBezTo>
                    <a:pt x="2944" y="2821"/>
                    <a:pt x="2947" y="2848"/>
                    <a:pt x="2954" y="2871"/>
                  </a:cubicBezTo>
                  <a:cubicBezTo>
                    <a:pt x="2927" y="2734"/>
                    <a:pt x="2938" y="2585"/>
                    <a:pt x="2987" y="2469"/>
                  </a:cubicBezTo>
                  <a:lnTo>
                    <a:pt x="3985" y="303"/>
                  </a:lnTo>
                  <a:cubicBezTo>
                    <a:pt x="4032" y="204"/>
                    <a:pt x="4098" y="153"/>
                    <a:pt x="4172" y="153"/>
                  </a:cubicBezTo>
                  <a:cubicBezTo>
                    <a:pt x="4208" y="153"/>
                    <a:pt x="4244" y="167"/>
                    <a:pt x="4281" y="193"/>
                  </a:cubicBezTo>
                  <a:cubicBezTo>
                    <a:pt x="4158" y="80"/>
                    <a:pt x="3972" y="0"/>
                    <a:pt x="3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5546756" y="1546275"/>
              <a:ext cx="189588" cy="172087"/>
            </a:xfrm>
            <a:custGeom>
              <a:avLst/>
              <a:gdLst/>
              <a:ahLst/>
              <a:cxnLst/>
              <a:rect l="l" t="t" r="r" b="b"/>
              <a:pathLst>
                <a:path w="5124" h="4651" extrusionOk="0">
                  <a:moveTo>
                    <a:pt x="3341" y="0"/>
                  </a:moveTo>
                  <a:cubicBezTo>
                    <a:pt x="3323" y="0"/>
                    <a:pt x="3305" y="1"/>
                    <a:pt x="3287" y="3"/>
                  </a:cubicBezTo>
                  <a:lnTo>
                    <a:pt x="1281" y="260"/>
                  </a:lnTo>
                  <a:cubicBezTo>
                    <a:pt x="1112" y="280"/>
                    <a:pt x="916" y="427"/>
                    <a:pt x="849" y="586"/>
                  </a:cubicBezTo>
                  <a:lnTo>
                    <a:pt x="67" y="2452"/>
                  </a:lnTo>
                  <a:cubicBezTo>
                    <a:pt x="1" y="2612"/>
                    <a:pt x="31" y="2854"/>
                    <a:pt x="134" y="2991"/>
                  </a:cubicBezTo>
                  <a:lnTo>
                    <a:pt x="1335" y="4438"/>
                  </a:lnTo>
                  <a:cubicBezTo>
                    <a:pt x="1430" y="4560"/>
                    <a:pt x="1620" y="4651"/>
                    <a:pt x="1784" y="4651"/>
                  </a:cubicBezTo>
                  <a:cubicBezTo>
                    <a:pt x="1802" y="4651"/>
                    <a:pt x="1820" y="4650"/>
                    <a:pt x="1837" y="4647"/>
                  </a:cubicBezTo>
                  <a:lnTo>
                    <a:pt x="3843" y="4391"/>
                  </a:lnTo>
                  <a:cubicBezTo>
                    <a:pt x="4016" y="4371"/>
                    <a:pt x="4209" y="4225"/>
                    <a:pt x="4275" y="4065"/>
                  </a:cubicBezTo>
                  <a:lnTo>
                    <a:pt x="5057" y="2199"/>
                  </a:lnTo>
                  <a:cubicBezTo>
                    <a:pt x="5124" y="2039"/>
                    <a:pt x="5093" y="1797"/>
                    <a:pt x="4990" y="1660"/>
                  </a:cubicBezTo>
                  <a:lnTo>
                    <a:pt x="3790" y="213"/>
                  </a:lnTo>
                  <a:cubicBezTo>
                    <a:pt x="3697" y="91"/>
                    <a:pt x="3504" y="0"/>
                    <a:pt x="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5547903" y="1559928"/>
              <a:ext cx="48618" cy="150923"/>
            </a:xfrm>
            <a:custGeom>
              <a:avLst/>
              <a:gdLst/>
              <a:ahLst/>
              <a:cxnLst/>
              <a:rect l="l" t="t" r="r" b="b"/>
              <a:pathLst>
                <a:path w="1314" h="4079" extrusionOk="0">
                  <a:moveTo>
                    <a:pt x="1304" y="4069"/>
                  </a:moveTo>
                  <a:cubicBezTo>
                    <a:pt x="1307" y="4072"/>
                    <a:pt x="1310" y="4076"/>
                    <a:pt x="1313" y="4079"/>
                  </a:cubicBezTo>
                  <a:cubicBezTo>
                    <a:pt x="1310" y="4076"/>
                    <a:pt x="1307" y="4072"/>
                    <a:pt x="1304" y="4069"/>
                  </a:cubicBezTo>
                  <a:close/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209"/>
                    <a:pt x="13" y="2140"/>
                    <a:pt x="36" y="2083"/>
                  </a:cubicBezTo>
                  <a:lnTo>
                    <a:pt x="818" y="217"/>
                  </a:lnTo>
                  <a:cubicBezTo>
                    <a:pt x="851" y="137"/>
                    <a:pt x="918" y="61"/>
                    <a:pt x="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547903" y="1559928"/>
              <a:ext cx="95275" cy="158434"/>
            </a:xfrm>
            <a:custGeom>
              <a:avLst/>
              <a:gdLst/>
              <a:ahLst/>
              <a:cxnLst/>
              <a:rect l="l" t="t" r="r" b="b"/>
              <a:pathLst>
                <a:path w="2575" h="4282" extrusionOk="0"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402"/>
                    <a:pt x="36" y="2536"/>
                    <a:pt x="103" y="2622"/>
                  </a:cubicBezTo>
                  <a:lnTo>
                    <a:pt x="1304" y="4069"/>
                  </a:lnTo>
                  <a:cubicBezTo>
                    <a:pt x="1307" y="4072"/>
                    <a:pt x="1310" y="4076"/>
                    <a:pt x="1313" y="4079"/>
                  </a:cubicBezTo>
                  <a:cubicBezTo>
                    <a:pt x="1410" y="4199"/>
                    <a:pt x="1597" y="4282"/>
                    <a:pt x="1752" y="4282"/>
                  </a:cubicBezTo>
                  <a:cubicBezTo>
                    <a:pt x="1617" y="4275"/>
                    <a:pt x="1557" y="4172"/>
                    <a:pt x="1617" y="4029"/>
                  </a:cubicBezTo>
                  <a:lnTo>
                    <a:pt x="2398" y="2163"/>
                  </a:lnTo>
                  <a:cubicBezTo>
                    <a:pt x="2431" y="2083"/>
                    <a:pt x="2498" y="2006"/>
                    <a:pt x="2575" y="1946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678589" y="1548125"/>
              <a:ext cx="57720" cy="77922"/>
            </a:xfrm>
            <a:custGeom>
              <a:avLst/>
              <a:gdLst/>
              <a:ahLst/>
              <a:cxnLst/>
              <a:rect l="l" t="t" r="r" b="b"/>
              <a:pathLst>
                <a:path w="1560" h="2106" extrusionOk="0">
                  <a:moveTo>
                    <a:pt x="1" y="1"/>
                  </a:moveTo>
                  <a:cubicBezTo>
                    <a:pt x="79" y="32"/>
                    <a:pt x="151" y="80"/>
                    <a:pt x="204" y="136"/>
                  </a:cubicBezTo>
                  <a:lnTo>
                    <a:pt x="204" y="136"/>
                  </a:lnTo>
                  <a:cubicBezTo>
                    <a:pt x="151" y="79"/>
                    <a:pt x="81" y="32"/>
                    <a:pt x="1" y="1"/>
                  </a:cubicBezTo>
                  <a:close/>
                  <a:moveTo>
                    <a:pt x="204" y="136"/>
                  </a:moveTo>
                  <a:lnTo>
                    <a:pt x="204" y="136"/>
                  </a:lnTo>
                  <a:cubicBezTo>
                    <a:pt x="212" y="145"/>
                    <a:pt x="219" y="154"/>
                    <a:pt x="227" y="163"/>
                  </a:cubicBezTo>
                  <a:lnTo>
                    <a:pt x="1427" y="1610"/>
                  </a:lnTo>
                  <a:cubicBezTo>
                    <a:pt x="1514" y="1723"/>
                    <a:pt x="1550" y="1913"/>
                    <a:pt x="1521" y="2063"/>
                  </a:cubicBezTo>
                  <a:cubicBezTo>
                    <a:pt x="1521" y="2075"/>
                    <a:pt x="1518" y="2089"/>
                    <a:pt x="1515" y="2101"/>
                  </a:cubicBezTo>
                  <a:lnTo>
                    <a:pt x="1515" y="2101"/>
                  </a:lnTo>
                  <a:cubicBezTo>
                    <a:pt x="1560" y="1945"/>
                    <a:pt x="1523" y="1736"/>
                    <a:pt x="1431" y="1610"/>
                  </a:cubicBezTo>
                  <a:lnTo>
                    <a:pt x="230" y="167"/>
                  </a:lnTo>
                  <a:cubicBezTo>
                    <a:pt x="222" y="156"/>
                    <a:pt x="213" y="146"/>
                    <a:pt x="204" y="136"/>
                  </a:cubicBezTo>
                  <a:close/>
                  <a:moveTo>
                    <a:pt x="1515" y="2101"/>
                  </a:moveTo>
                  <a:lnTo>
                    <a:pt x="1515" y="2101"/>
                  </a:lnTo>
                  <a:cubicBezTo>
                    <a:pt x="1514" y="2103"/>
                    <a:pt x="1514" y="2104"/>
                    <a:pt x="1514" y="2106"/>
                  </a:cubicBezTo>
                  <a:cubicBezTo>
                    <a:pt x="1514" y="2104"/>
                    <a:pt x="1514" y="2103"/>
                    <a:pt x="1515" y="2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5584830" y="1546275"/>
              <a:ext cx="151145" cy="87283"/>
            </a:xfrm>
            <a:custGeom>
              <a:avLst/>
              <a:gdLst/>
              <a:ahLst/>
              <a:cxnLst/>
              <a:rect l="l" t="t" r="r" b="b"/>
              <a:pathLst>
                <a:path w="4085" h="2359" extrusionOk="0">
                  <a:moveTo>
                    <a:pt x="2315" y="0"/>
                  </a:moveTo>
                  <a:cubicBezTo>
                    <a:pt x="2298" y="0"/>
                    <a:pt x="2278" y="3"/>
                    <a:pt x="2262" y="3"/>
                  </a:cubicBezTo>
                  <a:lnTo>
                    <a:pt x="255" y="260"/>
                  </a:lnTo>
                  <a:cubicBezTo>
                    <a:pt x="169" y="270"/>
                    <a:pt x="80" y="313"/>
                    <a:pt x="0" y="373"/>
                  </a:cubicBezTo>
                  <a:lnTo>
                    <a:pt x="1579" y="2318"/>
                  </a:lnTo>
                  <a:lnTo>
                    <a:pt x="1579" y="2318"/>
                  </a:lnTo>
                  <a:cubicBezTo>
                    <a:pt x="1659" y="2259"/>
                    <a:pt x="1748" y="2217"/>
                    <a:pt x="1836" y="2206"/>
                  </a:cubicBezTo>
                  <a:lnTo>
                    <a:pt x="3842" y="1950"/>
                  </a:lnTo>
                  <a:cubicBezTo>
                    <a:pt x="3858" y="1950"/>
                    <a:pt x="3872" y="1947"/>
                    <a:pt x="3885" y="1947"/>
                  </a:cubicBezTo>
                  <a:cubicBezTo>
                    <a:pt x="3998" y="1947"/>
                    <a:pt x="4061" y="2013"/>
                    <a:pt x="4055" y="2113"/>
                  </a:cubicBezTo>
                  <a:cubicBezTo>
                    <a:pt x="4084" y="1963"/>
                    <a:pt x="4048" y="1773"/>
                    <a:pt x="3961" y="1660"/>
                  </a:cubicBezTo>
                  <a:lnTo>
                    <a:pt x="2761" y="213"/>
                  </a:lnTo>
                  <a:cubicBezTo>
                    <a:pt x="2707" y="143"/>
                    <a:pt x="2627" y="87"/>
                    <a:pt x="2535" y="51"/>
                  </a:cubicBezTo>
                  <a:cubicBezTo>
                    <a:pt x="2464" y="20"/>
                    <a:pt x="2388" y="0"/>
                    <a:pt x="2315" y="0"/>
                  </a:cubicBezTo>
                  <a:close/>
                  <a:moveTo>
                    <a:pt x="1579" y="2318"/>
                  </a:moveTo>
                  <a:cubicBezTo>
                    <a:pt x="1562" y="2331"/>
                    <a:pt x="1546" y="2344"/>
                    <a:pt x="1530" y="2359"/>
                  </a:cubicBezTo>
                  <a:cubicBezTo>
                    <a:pt x="1546" y="2346"/>
                    <a:pt x="1563" y="2332"/>
                    <a:pt x="1580" y="2319"/>
                  </a:cubicBezTo>
                  <a:lnTo>
                    <a:pt x="1579" y="2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5386765" y="1858270"/>
              <a:ext cx="102305" cy="88393"/>
            </a:xfrm>
            <a:custGeom>
              <a:avLst/>
              <a:gdLst/>
              <a:ahLst/>
              <a:cxnLst/>
              <a:rect l="l" t="t" r="r" b="b"/>
              <a:pathLst>
                <a:path w="2765" h="2389" extrusionOk="0">
                  <a:moveTo>
                    <a:pt x="856" y="1"/>
                  </a:moveTo>
                  <a:cubicBezTo>
                    <a:pt x="764" y="1"/>
                    <a:pt x="654" y="63"/>
                    <a:pt x="606" y="141"/>
                  </a:cubicBezTo>
                  <a:lnTo>
                    <a:pt x="51" y="1068"/>
                  </a:lnTo>
                  <a:cubicBezTo>
                    <a:pt x="0" y="1148"/>
                    <a:pt x="0" y="1282"/>
                    <a:pt x="44" y="1361"/>
                  </a:cubicBezTo>
                  <a:lnTo>
                    <a:pt x="569" y="2220"/>
                  </a:lnTo>
                  <a:cubicBezTo>
                    <a:pt x="616" y="2299"/>
                    <a:pt x="726" y="2369"/>
                    <a:pt x="819" y="2369"/>
                  </a:cubicBezTo>
                  <a:lnTo>
                    <a:pt x="1903" y="2389"/>
                  </a:lnTo>
                  <a:cubicBezTo>
                    <a:pt x="1996" y="2389"/>
                    <a:pt x="2109" y="2326"/>
                    <a:pt x="2156" y="2246"/>
                  </a:cubicBezTo>
                  <a:lnTo>
                    <a:pt x="2715" y="1318"/>
                  </a:lnTo>
                  <a:cubicBezTo>
                    <a:pt x="2762" y="1238"/>
                    <a:pt x="2765" y="1108"/>
                    <a:pt x="2719" y="1025"/>
                  </a:cubicBezTo>
                  <a:lnTo>
                    <a:pt x="2196" y="167"/>
                  </a:lnTo>
                  <a:cubicBezTo>
                    <a:pt x="2149" y="87"/>
                    <a:pt x="2036" y="21"/>
                    <a:pt x="1947" y="18"/>
                  </a:cubicBezTo>
                  <a:lnTo>
                    <a:pt x="862" y="1"/>
                  </a:lnTo>
                  <a:cubicBezTo>
                    <a:pt x="860" y="1"/>
                    <a:pt x="858" y="1"/>
                    <a:pt x="8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464022" y="1860675"/>
              <a:ext cx="25049" cy="45658"/>
            </a:xfrm>
            <a:custGeom>
              <a:avLst/>
              <a:gdLst/>
              <a:ahLst/>
              <a:cxnLst/>
              <a:rect l="l" t="t" r="r" b="b"/>
              <a:pathLst>
                <a:path w="677" h="1234" extrusionOk="0">
                  <a:moveTo>
                    <a:pt x="0" y="0"/>
                  </a:moveTo>
                  <a:cubicBezTo>
                    <a:pt x="46" y="27"/>
                    <a:pt x="85" y="63"/>
                    <a:pt x="108" y="105"/>
                  </a:cubicBezTo>
                  <a:lnTo>
                    <a:pt x="428" y="628"/>
                  </a:lnTo>
                  <a:lnTo>
                    <a:pt x="108" y="102"/>
                  </a:lnTo>
                  <a:cubicBezTo>
                    <a:pt x="85" y="63"/>
                    <a:pt x="46" y="27"/>
                    <a:pt x="0" y="0"/>
                  </a:cubicBezTo>
                  <a:close/>
                  <a:moveTo>
                    <a:pt x="428" y="628"/>
                  </a:moveTo>
                  <a:lnTo>
                    <a:pt x="631" y="960"/>
                  </a:lnTo>
                  <a:cubicBezTo>
                    <a:pt x="670" y="1031"/>
                    <a:pt x="674" y="1134"/>
                    <a:pt x="646" y="1210"/>
                  </a:cubicBezTo>
                  <a:cubicBezTo>
                    <a:pt x="643" y="1217"/>
                    <a:pt x="643" y="1223"/>
                    <a:pt x="640" y="1233"/>
                  </a:cubicBezTo>
                  <a:cubicBezTo>
                    <a:pt x="677" y="1154"/>
                    <a:pt x="674" y="1037"/>
                    <a:pt x="634" y="964"/>
                  </a:cubicBezTo>
                  <a:lnTo>
                    <a:pt x="428" y="628"/>
                  </a:lnTo>
                  <a:close/>
                </a:path>
              </a:pathLst>
            </a:custGeom>
            <a:solidFill>
              <a:srgbClr val="AFB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413331" y="1858307"/>
              <a:ext cx="75628" cy="47175"/>
            </a:xfrm>
            <a:custGeom>
              <a:avLst/>
              <a:gdLst/>
              <a:ahLst/>
              <a:cxnLst/>
              <a:rect l="l" t="t" r="r" b="b"/>
              <a:pathLst>
                <a:path w="2044" h="1275" extrusionOk="0">
                  <a:moveTo>
                    <a:pt x="689" y="1193"/>
                  </a:moveTo>
                  <a:lnTo>
                    <a:pt x="689" y="1193"/>
                  </a:lnTo>
                  <a:cubicBezTo>
                    <a:pt x="687" y="1194"/>
                    <a:pt x="686" y="1195"/>
                    <a:pt x="684" y="1196"/>
                  </a:cubicBezTo>
                  <a:lnTo>
                    <a:pt x="684" y="1196"/>
                  </a:lnTo>
                  <a:cubicBezTo>
                    <a:pt x="686" y="1196"/>
                    <a:pt x="688" y="1195"/>
                    <a:pt x="690" y="1194"/>
                  </a:cubicBezTo>
                  <a:lnTo>
                    <a:pt x="689" y="1193"/>
                  </a:lnTo>
                  <a:close/>
                  <a:moveTo>
                    <a:pt x="684" y="1196"/>
                  </a:moveTo>
                  <a:lnTo>
                    <a:pt x="684" y="1196"/>
                  </a:lnTo>
                  <a:cubicBezTo>
                    <a:pt x="676" y="1200"/>
                    <a:pt x="669" y="1205"/>
                    <a:pt x="663" y="1210"/>
                  </a:cubicBezTo>
                  <a:cubicBezTo>
                    <a:pt x="670" y="1205"/>
                    <a:pt x="677" y="1201"/>
                    <a:pt x="684" y="1196"/>
                  </a:cubicBezTo>
                  <a:close/>
                  <a:moveTo>
                    <a:pt x="140" y="0"/>
                  </a:moveTo>
                  <a:cubicBezTo>
                    <a:pt x="97" y="0"/>
                    <a:pt x="48" y="17"/>
                    <a:pt x="1" y="40"/>
                  </a:cubicBezTo>
                  <a:lnTo>
                    <a:pt x="689" y="1193"/>
                  </a:lnTo>
                  <a:lnTo>
                    <a:pt x="689" y="1193"/>
                  </a:lnTo>
                  <a:cubicBezTo>
                    <a:pt x="734" y="1167"/>
                    <a:pt x="785" y="1150"/>
                    <a:pt x="829" y="1150"/>
                  </a:cubicBezTo>
                  <a:lnTo>
                    <a:pt x="833" y="1150"/>
                  </a:lnTo>
                  <a:lnTo>
                    <a:pt x="1917" y="1170"/>
                  </a:lnTo>
                  <a:cubicBezTo>
                    <a:pt x="1990" y="1170"/>
                    <a:pt x="2030" y="1218"/>
                    <a:pt x="2016" y="1274"/>
                  </a:cubicBezTo>
                  <a:cubicBezTo>
                    <a:pt x="2044" y="1198"/>
                    <a:pt x="2040" y="1095"/>
                    <a:pt x="2001" y="1024"/>
                  </a:cubicBezTo>
                  <a:lnTo>
                    <a:pt x="1478" y="166"/>
                  </a:lnTo>
                  <a:cubicBezTo>
                    <a:pt x="1454" y="126"/>
                    <a:pt x="1415" y="89"/>
                    <a:pt x="1368" y="63"/>
                  </a:cubicBezTo>
                  <a:cubicBezTo>
                    <a:pt x="1325" y="37"/>
                    <a:pt x="1275" y="20"/>
                    <a:pt x="1229" y="2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5386765" y="1859750"/>
              <a:ext cx="51985" cy="86062"/>
            </a:xfrm>
            <a:custGeom>
              <a:avLst/>
              <a:gdLst/>
              <a:ahLst/>
              <a:cxnLst/>
              <a:rect l="l" t="t" r="r" b="b"/>
              <a:pathLst>
                <a:path w="1405" h="2326" extrusionOk="0">
                  <a:moveTo>
                    <a:pt x="719" y="1"/>
                  </a:moveTo>
                  <a:cubicBezTo>
                    <a:pt x="672" y="27"/>
                    <a:pt x="632" y="61"/>
                    <a:pt x="606" y="101"/>
                  </a:cubicBezTo>
                  <a:lnTo>
                    <a:pt x="51" y="1028"/>
                  </a:lnTo>
                  <a:cubicBezTo>
                    <a:pt x="0" y="1108"/>
                    <a:pt x="0" y="1242"/>
                    <a:pt x="44" y="1321"/>
                  </a:cubicBezTo>
                  <a:lnTo>
                    <a:pt x="569" y="2180"/>
                  </a:lnTo>
                  <a:cubicBezTo>
                    <a:pt x="609" y="2253"/>
                    <a:pt x="706" y="2313"/>
                    <a:pt x="792" y="2326"/>
                  </a:cubicBezTo>
                  <a:cubicBezTo>
                    <a:pt x="719" y="2313"/>
                    <a:pt x="696" y="2253"/>
                    <a:pt x="739" y="2183"/>
                  </a:cubicBezTo>
                  <a:lnTo>
                    <a:pt x="1294" y="1255"/>
                  </a:lnTo>
                  <a:cubicBezTo>
                    <a:pt x="1317" y="1215"/>
                    <a:pt x="1361" y="1179"/>
                    <a:pt x="1404" y="1151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5355869" y="3043275"/>
              <a:ext cx="117586" cy="117623"/>
            </a:xfrm>
            <a:custGeom>
              <a:avLst/>
              <a:gdLst/>
              <a:ahLst/>
              <a:cxnLst/>
              <a:rect l="l" t="t" r="r" b="b"/>
              <a:pathLst>
                <a:path w="3178" h="3179" extrusionOk="0">
                  <a:moveTo>
                    <a:pt x="1590" y="1"/>
                  </a:moveTo>
                  <a:cubicBezTo>
                    <a:pt x="712" y="1"/>
                    <a:pt x="1" y="713"/>
                    <a:pt x="1" y="1588"/>
                  </a:cubicBezTo>
                  <a:cubicBezTo>
                    <a:pt x="1" y="2466"/>
                    <a:pt x="712" y="3178"/>
                    <a:pt x="1590" y="3178"/>
                  </a:cubicBezTo>
                  <a:cubicBezTo>
                    <a:pt x="2465" y="3178"/>
                    <a:pt x="3178" y="2466"/>
                    <a:pt x="3178" y="1588"/>
                  </a:cubicBezTo>
                  <a:cubicBezTo>
                    <a:pt x="3178" y="713"/>
                    <a:pt x="2465" y="1"/>
                    <a:pt x="1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355869" y="3087973"/>
              <a:ext cx="117586" cy="72779"/>
            </a:xfrm>
            <a:custGeom>
              <a:avLst/>
              <a:gdLst/>
              <a:ahLst/>
              <a:cxnLst/>
              <a:rect l="l" t="t" r="r" b="b"/>
              <a:pathLst>
                <a:path w="3178" h="1967" extrusionOk="0">
                  <a:moveTo>
                    <a:pt x="3178" y="380"/>
                  </a:moveTo>
                  <a:lnTo>
                    <a:pt x="3178" y="380"/>
                  </a:lnTo>
                  <a:cubicBezTo>
                    <a:pt x="3178" y="1235"/>
                    <a:pt x="2502" y="1934"/>
                    <a:pt x="1658" y="1966"/>
                  </a:cubicBezTo>
                  <a:cubicBezTo>
                    <a:pt x="2502" y="1934"/>
                    <a:pt x="3178" y="1235"/>
                    <a:pt x="3178" y="380"/>
                  </a:cubicBezTo>
                  <a:close/>
                  <a:moveTo>
                    <a:pt x="44" y="18"/>
                  </a:moveTo>
                  <a:cubicBezTo>
                    <a:pt x="17" y="134"/>
                    <a:pt x="1" y="257"/>
                    <a:pt x="1" y="380"/>
                  </a:cubicBezTo>
                  <a:cubicBezTo>
                    <a:pt x="1" y="1232"/>
                    <a:pt x="672" y="1926"/>
                    <a:pt x="1514" y="1966"/>
                  </a:cubicBezTo>
                  <a:cubicBezTo>
                    <a:pt x="672" y="1926"/>
                    <a:pt x="1" y="1232"/>
                    <a:pt x="1" y="380"/>
                  </a:cubicBezTo>
                  <a:cubicBezTo>
                    <a:pt x="1" y="257"/>
                    <a:pt x="17" y="134"/>
                    <a:pt x="44" y="18"/>
                  </a:cubicBezTo>
                  <a:close/>
                  <a:moveTo>
                    <a:pt x="44" y="14"/>
                  </a:moveTo>
                  <a:lnTo>
                    <a:pt x="44" y="18"/>
                  </a:lnTo>
                  <a:lnTo>
                    <a:pt x="44" y="14"/>
                  </a:lnTo>
                  <a:close/>
                  <a:moveTo>
                    <a:pt x="47" y="7"/>
                  </a:moveTo>
                  <a:lnTo>
                    <a:pt x="44" y="10"/>
                  </a:lnTo>
                  <a:lnTo>
                    <a:pt x="47" y="7"/>
                  </a:lnTo>
                  <a:close/>
                  <a:moveTo>
                    <a:pt x="47" y="4"/>
                  </a:moveTo>
                  <a:lnTo>
                    <a:pt x="47" y="7"/>
                  </a:lnTo>
                  <a:lnTo>
                    <a:pt x="47" y="4"/>
                  </a:lnTo>
                  <a:close/>
                  <a:moveTo>
                    <a:pt x="47" y="1"/>
                  </a:move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5355869" y="3048714"/>
              <a:ext cx="117586" cy="112184"/>
            </a:xfrm>
            <a:custGeom>
              <a:avLst/>
              <a:gdLst/>
              <a:ahLst/>
              <a:cxnLst/>
              <a:rect l="l" t="t" r="r" b="b"/>
              <a:pathLst>
                <a:path w="3178" h="3032" extrusionOk="0">
                  <a:moveTo>
                    <a:pt x="919" y="1"/>
                  </a:moveTo>
                  <a:lnTo>
                    <a:pt x="919" y="1"/>
                  </a:lnTo>
                  <a:cubicBezTo>
                    <a:pt x="490" y="204"/>
                    <a:pt x="164" y="589"/>
                    <a:pt x="47" y="1062"/>
                  </a:cubicBezTo>
                  <a:lnTo>
                    <a:pt x="47" y="1065"/>
                  </a:lnTo>
                  <a:lnTo>
                    <a:pt x="47" y="1068"/>
                  </a:lnTo>
                  <a:lnTo>
                    <a:pt x="44" y="1071"/>
                  </a:lnTo>
                  <a:lnTo>
                    <a:pt x="44" y="1075"/>
                  </a:lnTo>
                  <a:lnTo>
                    <a:pt x="44" y="1079"/>
                  </a:lnTo>
                  <a:cubicBezTo>
                    <a:pt x="17" y="1195"/>
                    <a:pt x="1" y="1318"/>
                    <a:pt x="1" y="1441"/>
                  </a:cubicBezTo>
                  <a:cubicBezTo>
                    <a:pt x="1" y="2293"/>
                    <a:pt x="672" y="2987"/>
                    <a:pt x="1514" y="3027"/>
                  </a:cubicBezTo>
                  <a:cubicBezTo>
                    <a:pt x="1538" y="3031"/>
                    <a:pt x="1564" y="3031"/>
                    <a:pt x="1590" y="3031"/>
                  </a:cubicBezTo>
                  <a:cubicBezTo>
                    <a:pt x="1610" y="3031"/>
                    <a:pt x="1634" y="3031"/>
                    <a:pt x="1658" y="3027"/>
                  </a:cubicBezTo>
                  <a:cubicBezTo>
                    <a:pt x="2502" y="2995"/>
                    <a:pt x="3178" y="2296"/>
                    <a:pt x="3178" y="1441"/>
                  </a:cubicBezTo>
                  <a:lnTo>
                    <a:pt x="3178" y="1441"/>
                  </a:lnTo>
                  <a:cubicBezTo>
                    <a:pt x="3138" y="1950"/>
                    <a:pt x="2585" y="2279"/>
                    <a:pt x="2000" y="2279"/>
                  </a:cubicBezTo>
                  <a:cubicBezTo>
                    <a:pt x="1704" y="2279"/>
                    <a:pt x="1401" y="2196"/>
                    <a:pt x="1148" y="2013"/>
                  </a:cubicBezTo>
                  <a:cubicBezTo>
                    <a:pt x="390" y="1464"/>
                    <a:pt x="330" y="390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5489553" y="2984702"/>
              <a:ext cx="77811" cy="67266"/>
            </a:xfrm>
            <a:custGeom>
              <a:avLst/>
              <a:gdLst/>
              <a:ahLst/>
              <a:cxnLst/>
              <a:rect l="l" t="t" r="r" b="b"/>
              <a:pathLst>
                <a:path w="2103" h="1818" extrusionOk="0">
                  <a:moveTo>
                    <a:pt x="655" y="1"/>
                  </a:moveTo>
                  <a:cubicBezTo>
                    <a:pt x="586" y="1"/>
                    <a:pt x="499" y="47"/>
                    <a:pt x="463" y="111"/>
                  </a:cubicBezTo>
                  <a:lnTo>
                    <a:pt x="40" y="816"/>
                  </a:lnTo>
                  <a:cubicBezTo>
                    <a:pt x="4" y="876"/>
                    <a:pt x="0" y="976"/>
                    <a:pt x="36" y="1035"/>
                  </a:cubicBezTo>
                  <a:lnTo>
                    <a:pt x="435" y="1688"/>
                  </a:lnTo>
                  <a:cubicBezTo>
                    <a:pt x="469" y="1751"/>
                    <a:pt x="552" y="1800"/>
                    <a:pt x="625" y="1803"/>
                  </a:cubicBezTo>
                  <a:lnTo>
                    <a:pt x="1447" y="1817"/>
                  </a:lnTo>
                  <a:cubicBezTo>
                    <a:pt x="1517" y="1817"/>
                    <a:pt x="1603" y="1771"/>
                    <a:pt x="1640" y="1711"/>
                  </a:cubicBezTo>
                  <a:lnTo>
                    <a:pt x="2062" y="1002"/>
                  </a:lnTo>
                  <a:cubicBezTo>
                    <a:pt x="2099" y="942"/>
                    <a:pt x="2102" y="842"/>
                    <a:pt x="2069" y="782"/>
                  </a:cubicBezTo>
                  <a:lnTo>
                    <a:pt x="1670" y="131"/>
                  </a:lnTo>
                  <a:cubicBezTo>
                    <a:pt x="1633" y="67"/>
                    <a:pt x="1550" y="18"/>
                    <a:pt x="1481" y="18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566070" y="3013637"/>
              <a:ext cx="1221" cy="7696"/>
            </a:xfrm>
            <a:custGeom>
              <a:avLst/>
              <a:gdLst/>
              <a:ahLst/>
              <a:cxnLst/>
              <a:rect l="l" t="t" r="r" b="b"/>
              <a:pathLst>
                <a:path w="33" h="208" extrusionOk="0">
                  <a:moveTo>
                    <a:pt x="1" y="0"/>
                  </a:moveTo>
                  <a:cubicBezTo>
                    <a:pt x="2" y="2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2" y="2"/>
                    <a:pt x="1" y="0"/>
                  </a:cubicBezTo>
                  <a:close/>
                  <a:moveTo>
                    <a:pt x="4" y="7"/>
                  </a:moveTo>
                  <a:cubicBezTo>
                    <a:pt x="28" y="56"/>
                    <a:pt x="30" y="129"/>
                    <a:pt x="13" y="185"/>
                  </a:cubicBezTo>
                  <a:lnTo>
                    <a:pt x="13" y="185"/>
                  </a:lnTo>
                  <a:cubicBezTo>
                    <a:pt x="33" y="127"/>
                    <a:pt x="28" y="57"/>
                    <a:pt x="4" y="7"/>
                  </a:cubicBezTo>
                  <a:close/>
                  <a:moveTo>
                    <a:pt x="13" y="185"/>
                  </a:moveTo>
                  <a:cubicBezTo>
                    <a:pt x="10" y="193"/>
                    <a:pt x="7" y="200"/>
                    <a:pt x="4" y="207"/>
                  </a:cubicBezTo>
                  <a:cubicBezTo>
                    <a:pt x="8" y="200"/>
                    <a:pt x="11" y="194"/>
                    <a:pt x="11" y="190"/>
                  </a:cubicBezTo>
                  <a:cubicBezTo>
                    <a:pt x="12" y="189"/>
                    <a:pt x="12" y="187"/>
                    <a:pt x="13" y="185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509829" y="2984850"/>
              <a:ext cx="57424" cy="35853"/>
            </a:xfrm>
            <a:custGeom>
              <a:avLst/>
              <a:gdLst/>
              <a:ahLst/>
              <a:cxnLst/>
              <a:rect l="l" t="t" r="r" b="b"/>
              <a:pathLst>
                <a:path w="1552" h="969" extrusionOk="0">
                  <a:moveTo>
                    <a:pt x="523" y="905"/>
                  </a:moveTo>
                  <a:lnTo>
                    <a:pt x="523" y="905"/>
                  </a:lnTo>
                  <a:cubicBezTo>
                    <a:pt x="520" y="906"/>
                    <a:pt x="518" y="907"/>
                    <a:pt x="516" y="908"/>
                  </a:cubicBezTo>
                  <a:lnTo>
                    <a:pt x="516" y="908"/>
                  </a:lnTo>
                  <a:cubicBezTo>
                    <a:pt x="519" y="907"/>
                    <a:pt x="521" y="906"/>
                    <a:pt x="523" y="905"/>
                  </a:cubicBezTo>
                  <a:lnTo>
                    <a:pt x="523" y="905"/>
                  </a:lnTo>
                  <a:close/>
                  <a:moveTo>
                    <a:pt x="516" y="908"/>
                  </a:moveTo>
                  <a:cubicBezTo>
                    <a:pt x="513" y="910"/>
                    <a:pt x="510" y="912"/>
                    <a:pt x="507" y="914"/>
                  </a:cubicBezTo>
                  <a:lnTo>
                    <a:pt x="507" y="914"/>
                  </a:lnTo>
                  <a:cubicBezTo>
                    <a:pt x="510" y="912"/>
                    <a:pt x="513" y="910"/>
                    <a:pt x="516" y="908"/>
                  </a:cubicBezTo>
                  <a:close/>
                  <a:moveTo>
                    <a:pt x="507" y="914"/>
                  </a:moveTo>
                  <a:cubicBezTo>
                    <a:pt x="503" y="917"/>
                    <a:pt x="500" y="919"/>
                    <a:pt x="497" y="921"/>
                  </a:cubicBezTo>
                  <a:cubicBezTo>
                    <a:pt x="500" y="919"/>
                    <a:pt x="503" y="917"/>
                    <a:pt x="507" y="914"/>
                  </a:cubicBezTo>
                  <a:close/>
                  <a:moveTo>
                    <a:pt x="107" y="0"/>
                  </a:moveTo>
                  <a:cubicBezTo>
                    <a:pt x="71" y="0"/>
                    <a:pt x="34" y="10"/>
                    <a:pt x="1" y="30"/>
                  </a:cubicBezTo>
                  <a:lnTo>
                    <a:pt x="523" y="905"/>
                  </a:lnTo>
                  <a:lnTo>
                    <a:pt x="523" y="905"/>
                  </a:lnTo>
                  <a:cubicBezTo>
                    <a:pt x="557" y="886"/>
                    <a:pt x="595" y="875"/>
                    <a:pt x="630" y="875"/>
                  </a:cubicBezTo>
                  <a:lnTo>
                    <a:pt x="633" y="875"/>
                  </a:lnTo>
                  <a:lnTo>
                    <a:pt x="1455" y="889"/>
                  </a:lnTo>
                  <a:cubicBezTo>
                    <a:pt x="1511" y="889"/>
                    <a:pt x="1541" y="921"/>
                    <a:pt x="1531" y="968"/>
                  </a:cubicBezTo>
                  <a:cubicBezTo>
                    <a:pt x="1551" y="909"/>
                    <a:pt x="1548" y="829"/>
                    <a:pt x="1521" y="778"/>
                  </a:cubicBezTo>
                  <a:lnTo>
                    <a:pt x="1122" y="127"/>
                  </a:lnTo>
                  <a:cubicBezTo>
                    <a:pt x="1105" y="97"/>
                    <a:pt x="1075" y="70"/>
                    <a:pt x="1042" y="47"/>
                  </a:cubicBezTo>
                  <a:cubicBezTo>
                    <a:pt x="1009" y="27"/>
                    <a:pt x="969" y="14"/>
                    <a:pt x="933" y="14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489553" y="2985960"/>
              <a:ext cx="39627" cy="65379"/>
            </a:xfrm>
            <a:custGeom>
              <a:avLst/>
              <a:gdLst/>
              <a:ahLst/>
              <a:cxnLst/>
              <a:rect l="l" t="t" r="r" b="b"/>
              <a:pathLst>
                <a:path w="1071" h="1767" extrusionOk="0">
                  <a:moveTo>
                    <a:pt x="546" y="0"/>
                  </a:moveTo>
                  <a:cubicBezTo>
                    <a:pt x="512" y="17"/>
                    <a:pt x="483" y="47"/>
                    <a:pt x="463" y="77"/>
                  </a:cubicBezTo>
                  <a:lnTo>
                    <a:pt x="40" y="782"/>
                  </a:lnTo>
                  <a:cubicBezTo>
                    <a:pt x="4" y="842"/>
                    <a:pt x="0" y="942"/>
                    <a:pt x="36" y="1001"/>
                  </a:cubicBezTo>
                  <a:lnTo>
                    <a:pt x="435" y="1654"/>
                  </a:lnTo>
                  <a:cubicBezTo>
                    <a:pt x="466" y="1710"/>
                    <a:pt x="539" y="1757"/>
                    <a:pt x="602" y="1766"/>
                  </a:cubicBezTo>
                  <a:cubicBezTo>
                    <a:pt x="549" y="1757"/>
                    <a:pt x="529" y="1710"/>
                    <a:pt x="562" y="1657"/>
                  </a:cubicBezTo>
                  <a:lnTo>
                    <a:pt x="985" y="951"/>
                  </a:lnTo>
                  <a:cubicBezTo>
                    <a:pt x="1005" y="922"/>
                    <a:pt x="1034" y="895"/>
                    <a:pt x="1071" y="875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"/>
          <p:cNvSpPr txBox="1">
            <a:spLocks noGrp="1"/>
          </p:cNvSpPr>
          <p:nvPr>
            <p:ph type="ctrTitle"/>
          </p:nvPr>
        </p:nvSpPr>
        <p:spPr>
          <a:xfrm>
            <a:off x="916369" y="342622"/>
            <a:ext cx="1900096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DATAFRAMES</a:t>
            </a:r>
            <a:endParaRPr/>
          </a:p>
        </p:txBody>
      </p:sp>
      <p:pic>
        <p:nvPicPr>
          <p:cNvPr id="714" name="Google Shape;7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639" y="2624366"/>
            <a:ext cx="2229030" cy="12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"/>
          <p:cNvSpPr txBox="1"/>
          <p:nvPr/>
        </p:nvSpPr>
        <p:spPr>
          <a:xfrm>
            <a:off x="3931831" y="1341504"/>
            <a:ext cx="47226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Informações sobre os pedidos realizados. Com 492.138 linhas e 43 colunas</a:t>
            </a: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17" name="Google Shape;717;p6"/>
          <p:cNvSpPr txBox="1"/>
          <p:nvPr/>
        </p:nvSpPr>
        <p:spPr>
          <a:xfrm>
            <a:off x="3931831" y="1060743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ORDERS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"/>
          <p:cNvSpPr txBox="1"/>
          <p:nvPr/>
        </p:nvSpPr>
        <p:spPr>
          <a:xfrm>
            <a:off x="3972728" y="2023175"/>
            <a:ext cx="484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Notificações PUSH. Notificações ao longo de 6 meses  (Junho-Novembro/2019). Com 23.113.350 linhas e 22 colunas</a:t>
            </a: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19" name="Google Shape;719;p6"/>
          <p:cNvSpPr txBox="1"/>
          <p:nvPr/>
        </p:nvSpPr>
        <p:spPr>
          <a:xfrm>
            <a:off x="3965278" y="1712604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MARKETING PUSH FULL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"/>
          <p:cNvSpPr txBox="1"/>
          <p:nvPr/>
        </p:nvSpPr>
        <p:spPr>
          <a:xfrm>
            <a:off x="3965278" y="2859979"/>
            <a:ext cx="3493800" cy="31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Segmentação do cliente. Com 210.364 linhas e 50 colunas</a:t>
            </a: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21" name="Google Shape;721;p6"/>
          <p:cNvSpPr txBox="1"/>
          <p:nvPr/>
        </p:nvSpPr>
        <p:spPr>
          <a:xfrm>
            <a:off x="3972715" y="2522561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CUSTOMER SEGMENTATION</a:t>
            </a:r>
            <a:endParaRPr sz="1200" b="1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22" name="Google Shape;722;p6"/>
          <p:cNvSpPr txBox="1"/>
          <p:nvPr/>
        </p:nvSpPr>
        <p:spPr>
          <a:xfrm>
            <a:off x="3965274" y="3602407"/>
            <a:ext cx="4843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Informações sobre o pedido relacionado, onde verifica-se se o mesmo gerou custo ou receita. Notificações PUSH ao longo de 6 meses (Junho-</a:t>
            </a:r>
            <a:r>
              <a:rPr lang="en-US" sz="1200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Novembro</a:t>
            </a: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/2019). Com 492.138 linhas e 8 colunas.</a:t>
            </a: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23" name="Google Shape;723;p6"/>
          <p:cNvSpPr txBox="1"/>
          <p:nvPr/>
        </p:nvSpPr>
        <p:spPr>
          <a:xfrm>
            <a:off x="3965278" y="3298248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ORDERS WITH COST REVENUE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"/>
          <p:cNvSpPr txBox="1"/>
          <p:nvPr/>
        </p:nvSpPr>
        <p:spPr>
          <a:xfrm>
            <a:off x="3972729" y="4661932"/>
            <a:ext cx="472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Comportamento de uso do app. Com 463.620 linhas e 21 colunas</a:t>
            </a: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25" name="Google Shape;725;p6"/>
          <p:cNvSpPr txBox="1"/>
          <p:nvPr/>
        </p:nvSpPr>
        <p:spPr>
          <a:xfrm>
            <a:off x="3972715" y="4375940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SESSION VISITS</a:t>
            </a:r>
            <a:endParaRPr sz="1200" b="1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26" name="Google Shape;726;p6"/>
          <p:cNvSpPr txBox="1"/>
          <p:nvPr/>
        </p:nvSpPr>
        <p:spPr>
          <a:xfrm>
            <a:off x="3972715" y="575385"/>
            <a:ext cx="454042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Notificações PUSH ao longo de 3 meses (Dezembro/2019)- Fevereiro/2020). Com 11.026.020 linhas e 23 colunas </a:t>
            </a: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727" name="Google Shape;727;p6"/>
          <p:cNvSpPr txBox="1"/>
          <p:nvPr/>
        </p:nvSpPr>
        <p:spPr>
          <a:xfrm>
            <a:off x="3965278" y="264804"/>
            <a:ext cx="34938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MARKETING PUSH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"/>
          <p:cNvSpPr txBox="1"/>
          <p:nvPr/>
        </p:nvSpPr>
        <p:spPr>
          <a:xfrm>
            <a:off x="1205023" y="2023175"/>
            <a:ext cx="14028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Camada Bronze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"/>
          <p:cNvSpPr txBox="1">
            <a:spLocks noGrp="1"/>
          </p:cNvSpPr>
          <p:nvPr>
            <p:ph type="ctrTitle"/>
          </p:nvPr>
        </p:nvSpPr>
        <p:spPr>
          <a:xfrm>
            <a:off x="911464" y="329195"/>
            <a:ext cx="38100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ANÁLISE EXPLORATÓRIA</a:t>
            </a:r>
            <a:endParaRPr/>
          </a:p>
        </p:txBody>
      </p:sp>
      <p:sp>
        <p:nvSpPr>
          <p:cNvPr id="734" name="Google Shape;734;p7"/>
          <p:cNvSpPr txBox="1"/>
          <p:nvPr/>
        </p:nvSpPr>
        <p:spPr>
          <a:xfrm>
            <a:off x="2315818" y="1293931"/>
            <a:ext cx="3493800" cy="226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Após analisar as bases de dados, escolhemos priorizar no projeto as tabelas Customer Segmentation e a Order, que possuem informações cadastrais dos clientes relevantes e dos pedidos, para a busca da solução do problema levantado.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</a:pPr>
            <a:endParaRPr sz="1200" b="0" i="0" u="none" strike="noStrike" cap="none">
              <a:solidFill>
                <a:schemeClr val="lt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grpSp>
        <p:nvGrpSpPr>
          <p:cNvPr id="735" name="Google Shape;735;p7"/>
          <p:cNvGrpSpPr/>
          <p:nvPr/>
        </p:nvGrpSpPr>
        <p:grpSpPr>
          <a:xfrm>
            <a:off x="250496" y="1486694"/>
            <a:ext cx="1623356" cy="1159648"/>
            <a:chOff x="4620850" y="1546275"/>
            <a:chExt cx="1693224" cy="1614623"/>
          </a:xfrm>
        </p:grpSpPr>
        <p:sp>
          <p:nvSpPr>
            <p:cNvPr id="736" name="Google Shape;736;p7"/>
            <p:cNvSpPr/>
            <p:nvPr/>
          </p:nvSpPr>
          <p:spPr>
            <a:xfrm>
              <a:off x="5912545" y="2949329"/>
              <a:ext cx="374440" cy="185370"/>
            </a:xfrm>
            <a:custGeom>
              <a:avLst/>
              <a:gdLst/>
              <a:ahLst/>
              <a:cxnLst/>
              <a:rect l="l" t="t" r="r" b="b"/>
              <a:pathLst>
                <a:path w="10120" h="5010" extrusionOk="0">
                  <a:moveTo>
                    <a:pt x="5060" y="1"/>
                  </a:moveTo>
                  <a:cubicBezTo>
                    <a:pt x="3880" y="1"/>
                    <a:pt x="2700" y="245"/>
                    <a:pt x="1801" y="734"/>
                  </a:cubicBezTo>
                  <a:cubicBezTo>
                    <a:pt x="0" y="1712"/>
                    <a:pt x="0" y="3298"/>
                    <a:pt x="1801" y="4276"/>
                  </a:cubicBezTo>
                  <a:cubicBezTo>
                    <a:pt x="2700" y="4765"/>
                    <a:pt x="3880" y="5010"/>
                    <a:pt x="5060" y="5010"/>
                  </a:cubicBezTo>
                  <a:cubicBezTo>
                    <a:pt x="6240" y="5010"/>
                    <a:pt x="7420" y="4765"/>
                    <a:pt x="8320" y="4276"/>
                  </a:cubicBezTo>
                  <a:cubicBezTo>
                    <a:pt x="10119" y="3298"/>
                    <a:pt x="10119" y="1712"/>
                    <a:pt x="8320" y="734"/>
                  </a:cubicBezTo>
                  <a:cubicBezTo>
                    <a:pt x="7420" y="245"/>
                    <a:pt x="6240" y="1"/>
                    <a:pt x="5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4644974" y="2937414"/>
              <a:ext cx="374551" cy="185481"/>
            </a:xfrm>
            <a:custGeom>
              <a:avLst/>
              <a:gdLst/>
              <a:ahLst/>
              <a:cxnLst/>
              <a:rect l="l" t="t" r="r" b="b"/>
              <a:pathLst>
                <a:path w="10123" h="5013" extrusionOk="0">
                  <a:moveTo>
                    <a:pt x="5061" y="0"/>
                  </a:moveTo>
                  <a:cubicBezTo>
                    <a:pt x="3881" y="0"/>
                    <a:pt x="2701" y="245"/>
                    <a:pt x="1800" y="734"/>
                  </a:cubicBezTo>
                  <a:cubicBezTo>
                    <a:pt x="1" y="1715"/>
                    <a:pt x="1" y="3301"/>
                    <a:pt x="1800" y="4279"/>
                  </a:cubicBezTo>
                  <a:cubicBezTo>
                    <a:pt x="2701" y="4768"/>
                    <a:pt x="3881" y="5012"/>
                    <a:pt x="5061" y="5012"/>
                  </a:cubicBezTo>
                  <a:cubicBezTo>
                    <a:pt x="6241" y="5012"/>
                    <a:pt x="7420" y="4768"/>
                    <a:pt x="8320" y="4279"/>
                  </a:cubicBezTo>
                  <a:cubicBezTo>
                    <a:pt x="10123" y="3301"/>
                    <a:pt x="10123" y="1715"/>
                    <a:pt x="8320" y="734"/>
                  </a:cubicBezTo>
                  <a:cubicBezTo>
                    <a:pt x="7420" y="245"/>
                    <a:pt x="6241" y="0"/>
                    <a:pt x="5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4631580" y="2799436"/>
              <a:ext cx="125060" cy="127354"/>
            </a:xfrm>
            <a:custGeom>
              <a:avLst/>
              <a:gdLst/>
              <a:ahLst/>
              <a:cxnLst/>
              <a:rect l="l" t="t" r="r" b="b"/>
              <a:pathLst>
                <a:path w="3380" h="3442" extrusionOk="0">
                  <a:moveTo>
                    <a:pt x="1003" y="1"/>
                  </a:moveTo>
                  <a:cubicBezTo>
                    <a:pt x="429" y="1"/>
                    <a:pt x="1" y="506"/>
                    <a:pt x="608" y="927"/>
                  </a:cubicBezTo>
                  <a:cubicBezTo>
                    <a:pt x="1267" y="1382"/>
                    <a:pt x="2461" y="1881"/>
                    <a:pt x="2917" y="3442"/>
                  </a:cubicBezTo>
                  <a:lnTo>
                    <a:pt x="3379" y="3298"/>
                  </a:lnTo>
                  <a:cubicBezTo>
                    <a:pt x="3379" y="3298"/>
                    <a:pt x="3336" y="2280"/>
                    <a:pt x="2891" y="1462"/>
                  </a:cubicBezTo>
                  <a:cubicBezTo>
                    <a:pt x="2445" y="647"/>
                    <a:pt x="1789" y="108"/>
                    <a:pt x="1151" y="12"/>
                  </a:cubicBezTo>
                  <a:cubicBezTo>
                    <a:pt x="1101" y="4"/>
                    <a:pt x="1052" y="1"/>
                    <a:pt x="100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4643124" y="2799473"/>
              <a:ext cx="102823" cy="127317"/>
            </a:xfrm>
            <a:custGeom>
              <a:avLst/>
              <a:gdLst/>
              <a:ahLst/>
              <a:cxnLst/>
              <a:rect l="l" t="t" r="r" b="b"/>
              <a:pathLst>
                <a:path w="2779" h="3441" extrusionOk="0">
                  <a:moveTo>
                    <a:pt x="692" y="1"/>
                  </a:moveTo>
                  <a:cubicBezTo>
                    <a:pt x="316" y="1"/>
                    <a:pt x="0" y="217"/>
                    <a:pt x="0" y="487"/>
                  </a:cubicBezTo>
                  <a:cubicBezTo>
                    <a:pt x="0" y="626"/>
                    <a:pt x="87" y="782"/>
                    <a:pt x="296" y="926"/>
                  </a:cubicBezTo>
                  <a:cubicBezTo>
                    <a:pt x="955" y="1381"/>
                    <a:pt x="2149" y="1880"/>
                    <a:pt x="2605" y="3441"/>
                  </a:cubicBezTo>
                  <a:lnTo>
                    <a:pt x="2778" y="3387"/>
                  </a:lnTo>
                  <a:cubicBezTo>
                    <a:pt x="2759" y="2865"/>
                    <a:pt x="2739" y="2279"/>
                    <a:pt x="2725" y="1770"/>
                  </a:cubicBezTo>
                  <a:cubicBezTo>
                    <a:pt x="2682" y="1664"/>
                    <a:pt x="2632" y="1564"/>
                    <a:pt x="2579" y="1461"/>
                  </a:cubicBezTo>
                  <a:cubicBezTo>
                    <a:pt x="2133" y="646"/>
                    <a:pt x="1477" y="107"/>
                    <a:pt x="839" y="11"/>
                  </a:cubicBezTo>
                  <a:cubicBezTo>
                    <a:pt x="789" y="4"/>
                    <a:pt x="739" y="1"/>
                    <a:pt x="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4661477" y="2810241"/>
              <a:ext cx="90095" cy="101047"/>
            </a:xfrm>
            <a:custGeom>
              <a:avLst/>
              <a:gdLst/>
              <a:ahLst/>
              <a:cxnLst/>
              <a:rect l="l" t="t" r="r" b="b"/>
              <a:pathLst>
                <a:path w="2435" h="2731" extrusionOk="0">
                  <a:moveTo>
                    <a:pt x="36" y="1"/>
                  </a:moveTo>
                  <a:cubicBezTo>
                    <a:pt x="23" y="1"/>
                    <a:pt x="10" y="9"/>
                    <a:pt x="7" y="22"/>
                  </a:cubicBezTo>
                  <a:cubicBezTo>
                    <a:pt x="0" y="42"/>
                    <a:pt x="10" y="62"/>
                    <a:pt x="27" y="66"/>
                  </a:cubicBezTo>
                  <a:cubicBezTo>
                    <a:pt x="596" y="239"/>
                    <a:pt x="1813" y="1014"/>
                    <a:pt x="2365" y="2706"/>
                  </a:cubicBezTo>
                  <a:cubicBezTo>
                    <a:pt x="2371" y="2721"/>
                    <a:pt x="2382" y="2731"/>
                    <a:pt x="2396" y="2731"/>
                  </a:cubicBezTo>
                  <a:cubicBezTo>
                    <a:pt x="2398" y="2731"/>
                    <a:pt x="2400" y="2731"/>
                    <a:pt x="2402" y="2730"/>
                  </a:cubicBezTo>
                  <a:lnTo>
                    <a:pt x="2409" y="2730"/>
                  </a:lnTo>
                  <a:cubicBezTo>
                    <a:pt x="2425" y="2723"/>
                    <a:pt x="2435" y="2703"/>
                    <a:pt x="2432" y="2686"/>
                  </a:cubicBezTo>
                  <a:cubicBezTo>
                    <a:pt x="1870" y="967"/>
                    <a:pt x="626" y="179"/>
                    <a:pt x="47" y="2"/>
                  </a:cubicBezTo>
                  <a:cubicBezTo>
                    <a:pt x="44" y="1"/>
                    <a:pt x="40" y="1"/>
                    <a:pt x="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4620850" y="2875104"/>
              <a:ext cx="134199" cy="137529"/>
            </a:xfrm>
            <a:custGeom>
              <a:avLst/>
              <a:gdLst/>
              <a:ahLst/>
              <a:cxnLst/>
              <a:rect l="l" t="t" r="r" b="b"/>
              <a:pathLst>
                <a:path w="3627" h="3717" extrusionOk="0">
                  <a:moveTo>
                    <a:pt x="2437" y="0"/>
                  </a:moveTo>
                  <a:cubicBezTo>
                    <a:pt x="2106" y="0"/>
                    <a:pt x="1783" y="207"/>
                    <a:pt x="1453" y="207"/>
                  </a:cubicBezTo>
                  <a:cubicBezTo>
                    <a:pt x="1417" y="207"/>
                    <a:pt x="1381" y="204"/>
                    <a:pt x="1345" y="199"/>
                  </a:cubicBezTo>
                  <a:cubicBezTo>
                    <a:pt x="1241" y="182"/>
                    <a:pt x="1141" y="146"/>
                    <a:pt x="1041" y="119"/>
                  </a:cubicBezTo>
                  <a:cubicBezTo>
                    <a:pt x="955" y="97"/>
                    <a:pt x="865" y="85"/>
                    <a:pt x="774" y="85"/>
                  </a:cubicBezTo>
                  <a:cubicBezTo>
                    <a:pt x="526" y="85"/>
                    <a:pt x="280" y="173"/>
                    <a:pt x="134" y="365"/>
                  </a:cubicBezTo>
                  <a:cubicBezTo>
                    <a:pt x="47" y="474"/>
                    <a:pt x="0" y="625"/>
                    <a:pt x="47" y="754"/>
                  </a:cubicBezTo>
                  <a:cubicBezTo>
                    <a:pt x="97" y="898"/>
                    <a:pt x="247" y="981"/>
                    <a:pt x="383" y="1047"/>
                  </a:cubicBezTo>
                  <a:cubicBezTo>
                    <a:pt x="519" y="1113"/>
                    <a:pt x="669" y="1187"/>
                    <a:pt x="739" y="1326"/>
                  </a:cubicBezTo>
                  <a:cubicBezTo>
                    <a:pt x="872" y="1602"/>
                    <a:pt x="593" y="1959"/>
                    <a:pt x="742" y="2231"/>
                  </a:cubicBezTo>
                  <a:cubicBezTo>
                    <a:pt x="802" y="2344"/>
                    <a:pt x="929" y="2410"/>
                    <a:pt x="1055" y="2441"/>
                  </a:cubicBezTo>
                  <a:cubicBezTo>
                    <a:pt x="1158" y="2470"/>
                    <a:pt x="1265" y="2477"/>
                    <a:pt x="1371" y="2494"/>
                  </a:cubicBezTo>
                  <a:cubicBezTo>
                    <a:pt x="1392" y="2495"/>
                    <a:pt x="1413" y="2496"/>
                    <a:pt x="1434" y="2496"/>
                  </a:cubicBezTo>
                  <a:cubicBezTo>
                    <a:pt x="1464" y="2496"/>
                    <a:pt x="1494" y="2495"/>
                    <a:pt x="1524" y="2490"/>
                  </a:cubicBezTo>
                  <a:cubicBezTo>
                    <a:pt x="1559" y="2488"/>
                    <a:pt x="1594" y="2487"/>
                    <a:pt x="1628" y="2487"/>
                  </a:cubicBezTo>
                  <a:cubicBezTo>
                    <a:pt x="1745" y="2487"/>
                    <a:pt x="1863" y="2504"/>
                    <a:pt x="1963" y="2570"/>
                  </a:cubicBezTo>
                  <a:cubicBezTo>
                    <a:pt x="2166" y="2703"/>
                    <a:pt x="2213" y="2976"/>
                    <a:pt x="2326" y="3193"/>
                  </a:cubicBezTo>
                  <a:cubicBezTo>
                    <a:pt x="2462" y="3448"/>
                    <a:pt x="2725" y="3632"/>
                    <a:pt x="3008" y="3688"/>
                  </a:cubicBezTo>
                  <a:cubicBezTo>
                    <a:pt x="3067" y="3700"/>
                    <a:pt x="3155" y="3716"/>
                    <a:pt x="3237" y="3716"/>
                  </a:cubicBezTo>
                  <a:cubicBezTo>
                    <a:pt x="3290" y="3716"/>
                    <a:pt x="3340" y="3710"/>
                    <a:pt x="3380" y="3692"/>
                  </a:cubicBezTo>
                  <a:cubicBezTo>
                    <a:pt x="3387" y="3688"/>
                    <a:pt x="3393" y="3685"/>
                    <a:pt x="3400" y="3678"/>
                  </a:cubicBezTo>
                  <a:lnTo>
                    <a:pt x="3404" y="3678"/>
                  </a:lnTo>
                  <a:cubicBezTo>
                    <a:pt x="3416" y="3665"/>
                    <a:pt x="3433" y="3645"/>
                    <a:pt x="3444" y="3635"/>
                  </a:cubicBezTo>
                  <a:lnTo>
                    <a:pt x="3447" y="3632"/>
                  </a:lnTo>
                  <a:cubicBezTo>
                    <a:pt x="3493" y="3495"/>
                    <a:pt x="3444" y="3345"/>
                    <a:pt x="3450" y="3202"/>
                  </a:cubicBezTo>
                  <a:cubicBezTo>
                    <a:pt x="3450" y="3196"/>
                    <a:pt x="3450" y="3186"/>
                    <a:pt x="3453" y="3179"/>
                  </a:cubicBezTo>
                  <a:cubicBezTo>
                    <a:pt x="3470" y="3013"/>
                    <a:pt x="3487" y="2846"/>
                    <a:pt x="3503" y="2683"/>
                  </a:cubicBezTo>
                  <a:cubicBezTo>
                    <a:pt x="3530" y="2378"/>
                    <a:pt x="3556" y="2075"/>
                    <a:pt x="3576" y="1769"/>
                  </a:cubicBezTo>
                  <a:cubicBezTo>
                    <a:pt x="3586" y="1569"/>
                    <a:pt x="3626" y="1357"/>
                    <a:pt x="3556" y="1163"/>
                  </a:cubicBezTo>
                  <a:cubicBezTo>
                    <a:pt x="3476" y="950"/>
                    <a:pt x="3247" y="930"/>
                    <a:pt x="3174" y="724"/>
                  </a:cubicBezTo>
                  <a:cubicBezTo>
                    <a:pt x="3144" y="641"/>
                    <a:pt x="3131" y="554"/>
                    <a:pt x="3104" y="468"/>
                  </a:cubicBezTo>
                  <a:cubicBezTo>
                    <a:pt x="3021" y="225"/>
                    <a:pt x="2788" y="35"/>
                    <a:pt x="2529" y="6"/>
                  </a:cubicBezTo>
                  <a:cubicBezTo>
                    <a:pt x="2498" y="2"/>
                    <a:pt x="2467" y="0"/>
                    <a:pt x="2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4636242" y="2888943"/>
              <a:ext cx="116217" cy="97162"/>
            </a:xfrm>
            <a:custGeom>
              <a:avLst/>
              <a:gdLst/>
              <a:ahLst/>
              <a:cxnLst/>
              <a:rect l="l" t="t" r="r" b="b"/>
              <a:pathLst>
                <a:path w="3141" h="2626" extrusionOk="0">
                  <a:moveTo>
                    <a:pt x="34" y="1"/>
                  </a:moveTo>
                  <a:cubicBezTo>
                    <a:pt x="14" y="1"/>
                    <a:pt x="0" y="17"/>
                    <a:pt x="0" y="34"/>
                  </a:cubicBezTo>
                  <a:cubicBezTo>
                    <a:pt x="0" y="54"/>
                    <a:pt x="14" y="71"/>
                    <a:pt x="34" y="71"/>
                  </a:cubicBezTo>
                  <a:cubicBezTo>
                    <a:pt x="36" y="71"/>
                    <a:pt x="37" y="71"/>
                    <a:pt x="39" y="71"/>
                  </a:cubicBezTo>
                  <a:cubicBezTo>
                    <a:pt x="554" y="71"/>
                    <a:pt x="2673" y="524"/>
                    <a:pt x="3071" y="2595"/>
                  </a:cubicBezTo>
                  <a:cubicBezTo>
                    <a:pt x="3074" y="2615"/>
                    <a:pt x="3091" y="2626"/>
                    <a:pt x="3107" y="2626"/>
                  </a:cubicBezTo>
                  <a:lnTo>
                    <a:pt x="3111" y="2622"/>
                  </a:lnTo>
                  <a:cubicBezTo>
                    <a:pt x="3131" y="2619"/>
                    <a:pt x="3140" y="2602"/>
                    <a:pt x="3137" y="2582"/>
                  </a:cubicBezTo>
                  <a:cubicBezTo>
                    <a:pt x="2728" y="457"/>
                    <a:pt x="553" y="1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4661958" y="2924205"/>
              <a:ext cx="60458" cy="16354"/>
            </a:xfrm>
            <a:custGeom>
              <a:avLst/>
              <a:gdLst/>
              <a:ahLst/>
              <a:cxnLst/>
              <a:rect l="l" t="t" r="r" b="b"/>
              <a:pathLst>
                <a:path w="1634" h="442" extrusionOk="0">
                  <a:moveTo>
                    <a:pt x="1163" y="1"/>
                  </a:moveTo>
                  <a:cubicBezTo>
                    <a:pt x="461" y="1"/>
                    <a:pt x="23" y="376"/>
                    <a:pt x="17" y="382"/>
                  </a:cubicBezTo>
                  <a:cubicBezTo>
                    <a:pt x="4" y="395"/>
                    <a:pt x="1" y="415"/>
                    <a:pt x="14" y="429"/>
                  </a:cubicBezTo>
                  <a:cubicBezTo>
                    <a:pt x="21" y="438"/>
                    <a:pt x="34" y="442"/>
                    <a:pt x="44" y="442"/>
                  </a:cubicBezTo>
                  <a:cubicBezTo>
                    <a:pt x="50" y="442"/>
                    <a:pt x="57" y="438"/>
                    <a:pt x="64" y="432"/>
                  </a:cubicBezTo>
                  <a:cubicBezTo>
                    <a:pt x="69" y="429"/>
                    <a:pt x="488" y="69"/>
                    <a:pt x="1164" y="69"/>
                  </a:cubicBezTo>
                  <a:cubicBezTo>
                    <a:pt x="1297" y="69"/>
                    <a:pt x="1439" y="83"/>
                    <a:pt x="1591" y="116"/>
                  </a:cubicBezTo>
                  <a:cubicBezTo>
                    <a:pt x="1593" y="116"/>
                    <a:pt x="1595" y="116"/>
                    <a:pt x="1597" y="116"/>
                  </a:cubicBezTo>
                  <a:cubicBezTo>
                    <a:pt x="1612" y="116"/>
                    <a:pt x="1627" y="107"/>
                    <a:pt x="1631" y="89"/>
                  </a:cubicBezTo>
                  <a:cubicBezTo>
                    <a:pt x="1634" y="73"/>
                    <a:pt x="1624" y="53"/>
                    <a:pt x="1604" y="50"/>
                  </a:cubicBezTo>
                  <a:cubicBezTo>
                    <a:pt x="1447" y="15"/>
                    <a:pt x="1300" y="1"/>
                    <a:pt x="1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6166740" y="2809316"/>
              <a:ext cx="147334" cy="191808"/>
            </a:xfrm>
            <a:custGeom>
              <a:avLst/>
              <a:gdLst/>
              <a:ahLst/>
              <a:cxnLst/>
              <a:rect l="l" t="t" r="r" b="b"/>
              <a:pathLst>
                <a:path w="3982" h="5184" extrusionOk="0">
                  <a:moveTo>
                    <a:pt x="2998" y="0"/>
                  </a:moveTo>
                  <a:cubicBezTo>
                    <a:pt x="2343" y="0"/>
                    <a:pt x="1557" y="522"/>
                    <a:pt x="1034" y="1195"/>
                  </a:cubicBezTo>
                  <a:cubicBezTo>
                    <a:pt x="419" y="1983"/>
                    <a:pt x="0" y="3238"/>
                    <a:pt x="6" y="3840"/>
                  </a:cubicBezTo>
                  <a:lnTo>
                    <a:pt x="129" y="5183"/>
                  </a:lnTo>
                  <a:lnTo>
                    <a:pt x="845" y="3976"/>
                  </a:lnTo>
                  <a:cubicBezTo>
                    <a:pt x="1181" y="2995"/>
                    <a:pt x="2358" y="2269"/>
                    <a:pt x="3140" y="1694"/>
                  </a:cubicBezTo>
                  <a:cubicBezTo>
                    <a:pt x="3921" y="1122"/>
                    <a:pt x="3981" y="267"/>
                    <a:pt x="3329" y="51"/>
                  </a:cubicBezTo>
                  <a:cubicBezTo>
                    <a:pt x="3224" y="16"/>
                    <a:pt x="3113" y="0"/>
                    <a:pt x="299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6166962" y="2809353"/>
              <a:ext cx="139490" cy="191771"/>
            </a:xfrm>
            <a:custGeom>
              <a:avLst/>
              <a:gdLst/>
              <a:ahLst/>
              <a:cxnLst/>
              <a:rect l="l" t="t" r="r" b="b"/>
              <a:pathLst>
                <a:path w="3770" h="5183" extrusionOk="0">
                  <a:moveTo>
                    <a:pt x="2991" y="0"/>
                  </a:moveTo>
                  <a:cubicBezTo>
                    <a:pt x="2336" y="0"/>
                    <a:pt x="1554" y="522"/>
                    <a:pt x="1028" y="1194"/>
                  </a:cubicBezTo>
                  <a:cubicBezTo>
                    <a:pt x="420" y="1979"/>
                    <a:pt x="0" y="3217"/>
                    <a:pt x="0" y="3825"/>
                  </a:cubicBezTo>
                  <a:lnTo>
                    <a:pt x="0" y="3839"/>
                  </a:lnTo>
                  <a:lnTo>
                    <a:pt x="123" y="5182"/>
                  </a:lnTo>
                  <a:lnTo>
                    <a:pt x="839" y="3975"/>
                  </a:lnTo>
                  <a:cubicBezTo>
                    <a:pt x="1175" y="2994"/>
                    <a:pt x="2352" y="2268"/>
                    <a:pt x="3134" y="1693"/>
                  </a:cubicBezTo>
                  <a:cubicBezTo>
                    <a:pt x="3556" y="1384"/>
                    <a:pt x="3769" y="988"/>
                    <a:pt x="3769" y="659"/>
                  </a:cubicBezTo>
                  <a:cubicBezTo>
                    <a:pt x="3769" y="379"/>
                    <a:pt x="3619" y="149"/>
                    <a:pt x="3323" y="50"/>
                  </a:cubicBezTo>
                  <a:cubicBezTo>
                    <a:pt x="3217" y="16"/>
                    <a:pt x="3108" y="0"/>
                    <a:pt x="29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6163780" y="2824449"/>
              <a:ext cx="116217" cy="157509"/>
            </a:xfrm>
            <a:custGeom>
              <a:avLst/>
              <a:gdLst/>
              <a:ahLst/>
              <a:cxnLst/>
              <a:rect l="l" t="t" r="r" b="b"/>
              <a:pathLst>
                <a:path w="3141" h="4257" extrusionOk="0">
                  <a:moveTo>
                    <a:pt x="3090" y="1"/>
                  </a:moveTo>
                  <a:cubicBezTo>
                    <a:pt x="3085" y="1"/>
                    <a:pt x="3079" y="2"/>
                    <a:pt x="3074" y="4"/>
                  </a:cubicBezTo>
                  <a:cubicBezTo>
                    <a:pt x="2062" y="394"/>
                    <a:pt x="389" y="2113"/>
                    <a:pt x="3" y="4206"/>
                  </a:cubicBezTo>
                  <a:cubicBezTo>
                    <a:pt x="0" y="4229"/>
                    <a:pt x="16" y="4252"/>
                    <a:pt x="40" y="4255"/>
                  </a:cubicBezTo>
                  <a:cubicBezTo>
                    <a:pt x="42" y="4255"/>
                    <a:pt x="44" y="4257"/>
                    <a:pt x="47" y="4257"/>
                  </a:cubicBezTo>
                  <a:cubicBezTo>
                    <a:pt x="48" y="4257"/>
                    <a:pt x="49" y="4256"/>
                    <a:pt x="50" y="4255"/>
                  </a:cubicBezTo>
                  <a:cubicBezTo>
                    <a:pt x="70" y="4255"/>
                    <a:pt x="86" y="4242"/>
                    <a:pt x="90" y="4222"/>
                  </a:cubicBezTo>
                  <a:cubicBezTo>
                    <a:pt x="469" y="2160"/>
                    <a:pt x="2112" y="466"/>
                    <a:pt x="3103" y="84"/>
                  </a:cubicBezTo>
                  <a:cubicBezTo>
                    <a:pt x="3127" y="78"/>
                    <a:pt x="3140" y="51"/>
                    <a:pt x="3130" y="27"/>
                  </a:cubicBezTo>
                  <a:cubicBezTo>
                    <a:pt x="3122" y="12"/>
                    <a:pt x="3107" y="1"/>
                    <a:pt x="30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6172031" y="2905519"/>
              <a:ext cx="126577" cy="125023"/>
            </a:xfrm>
            <a:custGeom>
              <a:avLst/>
              <a:gdLst/>
              <a:ahLst/>
              <a:cxnLst/>
              <a:rect l="l" t="t" r="r" b="b"/>
              <a:pathLst>
                <a:path w="3421" h="3379" extrusionOk="0">
                  <a:moveTo>
                    <a:pt x="2494" y="1"/>
                  </a:moveTo>
                  <a:cubicBezTo>
                    <a:pt x="2426" y="1"/>
                    <a:pt x="2354" y="5"/>
                    <a:pt x="2278" y="16"/>
                  </a:cubicBezTo>
                  <a:cubicBezTo>
                    <a:pt x="1520" y="119"/>
                    <a:pt x="196" y="1173"/>
                    <a:pt x="0" y="2736"/>
                  </a:cubicBezTo>
                  <a:lnTo>
                    <a:pt x="149" y="3378"/>
                  </a:lnTo>
                  <a:cubicBezTo>
                    <a:pt x="243" y="3039"/>
                    <a:pt x="651" y="2474"/>
                    <a:pt x="1314" y="2004"/>
                  </a:cubicBezTo>
                  <a:cubicBezTo>
                    <a:pt x="2049" y="1485"/>
                    <a:pt x="2983" y="1240"/>
                    <a:pt x="3193" y="840"/>
                  </a:cubicBezTo>
                  <a:cubicBezTo>
                    <a:pt x="3421" y="406"/>
                    <a:pt x="3114" y="1"/>
                    <a:pt x="24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6170033" y="2920838"/>
              <a:ext cx="99974" cy="96644"/>
            </a:xfrm>
            <a:custGeom>
              <a:avLst/>
              <a:gdLst/>
              <a:ahLst/>
              <a:cxnLst/>
              <a:rect l="l" t="t" r="r" b="b"/>
              <a:pathLst>
                <a:path w="2702" h="2612" extrusionOk="0">
                  <a:moveTo>
                    <a:pt x="2655" y="0"/>
                  </a:moveTo>
                  <a:cubicBezTo>
                    <a:pt x="2653" y="0"/>
                    <a:pt x="2651" y="0"/>
                    <a:pt x="2649" y="1"/>
                  </a:cubicBezTo>
                  <a:cubicBezTo>
                    <a:pt x="1960" y="101"/>
                    <a:pt x="630" y="746"/>
                    <a:pt x="7" y="2552"/>
                  </a:cubicBezTo>
                  <a:cubicBezTo>
                    <a:pt x="1" y="2575"/>
                    <a:pt x="11" y="2602"/>
                    <a:pt x="34" y="2608"/>
                  </a:cubicBezTo>
                  <a:cubicBezTo>
                    <a:pt x="40" y="2611"/>
                    <a:pt x="47" y="2611"/>
                    <a:pt x="54" y="2611"/>
                  </a:cubicBezTo>
                  <a:cubicBezTo>
                    <a:pt x="71" y="2608"/>
                    <a:pt x="84" y="2599"/>
                    <a:pt x="91" y="2582"/>
                  </a:cubicBezTo>
                  <a:cubicBezTo>
                    <a:pt x="699" y="812"/>
                    <a:pt x="2036" y="176"/>
                    <a:pt x="2658" y="90"/>
                  </a:cubicBezTo>
                  <a:cubicBezTo>
                    <a:pt x="2685" y="87"/>
                    <a:pt x="2701" y="64"/>
                    <a:pt x="2698" y="41"/>
                  </a:cubicBezTo>
                  <a:cubicBezTo>
                    <a:pt x="2695" y="16"/>
                    <a:pt x="2676" y="0"/>
                    <a:pt x="2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5841541" y="2353052"/>
              <a:ext cx="258260" cy="124098"/>
            </a:xfrm>
            <a:custGeom>
              <a:avLst/>
              <a:gdLst/>
              <a:ahLst/>
              <a:cxnLst/>
              <a:rect l="l" t="t" r="r" b="b"/>
              <a:pathLst>
                <a:path w="6980" h="3354" extrusionOk="0">
                  <a:moveTo>
                    <a:pt x="6720" y="0"/>
                  </a:moveTo>
                  <a:cubicBezTo>
                    <a:pt x="6518" y="0"/>
                    <a:pt x="6232" y="48"/>
                    <a:pt x="5998" y="267"/>
                  </a:cubicBezTo>
                  <a:cubicBezTo>
                    <a:pt x="5605" y="633"/>
                    <a:pt x="4797" y="1564"/>
                    <a:pt x="4434" y="1870"/>
                  </a:cubicBezTo>
                  <a:cubicBezTo>
                    <a:pt x="4125" y="2137"/>
                    <a:pt x="3816" y="2256"/>
                    <a:pt x="3101" y="2369"/>
                  </a:cubicBezTo>
                  <a:cubicBezTo>
                    <a:pt x="2758" y="2425"/>
                    <a:pt x="2547" y="2457"/>
                    <a:pt x="2389" y="2457"/>
                  </a:cubicBezTo>
                  <a:cubicBezTo>
                    <a:pt x="2276" y="2457"/>
                    <a:pt x="2191" y="2440"/>
                    <a:pt x="2103" y="2406"/>
                  </a:cubicBezTo>
                  <a:cubicBezTo>
                    <a:pt x="1907" y="2329"/>
                    <a:pt x="1840" y="2266"/>
                    <a:pt x="1677" y="2110"/>
                  </a:cubicBezTo>
                  <a:cubicBezTo>
                    <a:pt x="1494" y="1930"/>
                    <a:pt x="1334" y="1874"/>
                    <a:pt x="1195" y="1757"/>
                  </a:cubicBezTo>
                  <a:cubicBezTo>
                    <a:pt x="1108" y="1685"/>
                    <a:pt x="1080" y="1654"/>
                    <a:pt x="1054" y="1654"/>
                  </a:cubicBezTo>
                  <a:cubicBezTo>
                    <a:pt x="1037" y="1654"/>
                    <a:pt x="1021" y="1666"/>
                    <a:pt x="992" y="1687"/>
                  </a:cubicBezTo>
                  <a:cubicBezTo>
                    <a:pt x="912" y="1747"/>
                    <a:pt x="949" y="1943"/>
                    <a:pt x="1065" y="2074"/>
                  </a:cubicBezTo>
                  <a:cubicBezTo>
                    <a:pt x="1185" y="2209"/>
                    <a:pt x="1301" y="2246"/>
                    <a:pt x="1318" y="2286"/>
                  </a:cubicBezTo>
                  <a:cubicBezTo>
                    <a:pt x="1322" y="2298"/>
                    <a:pt x="1310" y="2304"/>
                    <a:pt x="1287" y="2304"/>
                  </a:cubicBezTo>
                  <a:cubicBezTo>
                    <a:pt x="1235" y="2304"/>
                    <a:pt x="1124" y="2276"/>
                    <a:pt x="989" y="2223"/>
                  </a:cubicBezTo>
                  <a:cubicBezTo>
                    <a:pt x="759" y="2133"/>
                    <a:pt x="536" y="1980"/>
                    <a:pt x="316" y="1867"/>
                  </a:cubicBezTo>
                  <a:cubicBezTo>
                    <a:pt x="286" y="1851"/>
                    <a:pt x="253" y="1836"/>
                    <a:pt x="220" y="1836"/>
                  </a:cubicBezTo>
                  <a:cubicBezTo>
                    <a:pt x="210" y="1836"/>
                    <a:pt x="200" y="1837"/>
                    <a:pt x="190" y="1840"/>
                  </a:cubicBezTo>
                  <a:cubicBezTo>
                    <a:pt x="167" y="1847"/>
                    <a:pt x="147" y="1864"/>
                    <a:pt x="130" y="1884"/>
                  </a:cubicBezTo>
                  <a:cubicBezTo>
                    <a:pt x="51" y="1974"/>
                    <a:pt x="7" y="2094"/>
                    <a:pt x="3" y="2216"/>
                  </a:cubicBezTo>
                  <a:cubicBezTo>
                    <a:pt x="0" y="2336"/>
                    <a:pt x="34" y="2456"/>
                    <a:pt x="87" y="2565"/>
                  </a:cubicBezTo>
                  <a:cubicBezTo>
                    <a:pt x="180" y="2765"/>
                    <a:pt x="336" y="2932"/>
                    <a:pt x="519" y="3055"/>
                  </a:cubicBezTo>
                  <a:cubicBezTo>
                    <a:pt x="666" y="3151"/>
                    <a:pt x="809" y="3181"/>
                    <a:pt x="975" y="3234"/>
                  </a:cubicBezTo>
                  <a:cubicBezTo>
                    <a:pt x="1108" y="3274"/>
                    <a:pt x="1245" y="3297"/>
                    <a:pt x="1411" y="3311"/>
                  </a:cubicBezTo>
                  <a:cubicBezTo>
                    <a:pt x="1753" y="3341"/>
                    <a:pt x="1884" y="3341"/>
                    <a:pt x="2090" y="3347"/>
                  </a:cubicBezTo>
                  <a:cubicBezTo>
                    <a:pt x="2232" y="3351"/>
                    <a:pt x="2345" y="3353"/>
                    <a:pt x="2445" y="3353"/>
                  </a:cubicBezTo>
                  <a:cubicBezTo>
                    <a:pt x="2748" y="3353"/>
                    <a:pt x="2932" y="3334"/>
                    <a:pt x="3460" y="3294"/>
                  </a:cubicBezTo>
                  <a:cubicBezTo>
                    <a:pt x="4391" y="3224"/>
                    <a:pt x="4618" y="3084"/>
                    <a:pt x="5040" y="2732"/>
                  </a:cubicBezTo>
                  <a:cubicBezTo>
                    <a:pt x="5303" y="2513"/>
                    <a:pt x="5888" y="2086"/>
                    <a:pt x="6204" y="1638"/>
                  </a:cubicBezTo>
                  <a:cubicBezTo>
                    <a:pt x="6746" y="869"/>
                    <a:pt x="6979" y="27"/>
                    <a:pt x="6979" y="27"/>
                  </a:cubicBezTo>
                  <a:cubicBezTo>
                    <a:pt x="6979" y="27"/>
                    <a:pt x="6874" y="0"/>
                    <a:pt x="6720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6008303" y="2349944"/>
              <a:ext cx="97643" cy="99900"/>
            </a:xfrm>
            <a:custGeom>
              <a:avLst/>
              <a:gdLst/>
              <a:ahLst/>
              <a:cxnLst/>
              <a:rect l="l" t="t" r="r" b="b"/>
              <a:pathLst>
                <a:path w="2639" h="2700" extrusionOk="0">
                  <a:moveTo>
                    <a:pt x="2160" y="0"/>
                  </a:moveTo>
                  <a:cubicBezTo>
                    <a:pt x="2086" y="0"/>
                    <a:pt x="2007" y="9"/>
                    <a:pt x="1927" y="32"/>
                  </a:cubicBezTo>
                  <a:cubicBezTo>
                    <a:pt x="1564" y="138"/>
                    <a:pt x="1275" y="374"/>
                    <a:pt x="929" y="744"/>
                  </a:cubicBezTo>
                  <a:cubicBezTo>
                    <a:pt x="586" y="1116"/>
                    <a:pt x="1" y="1715"/>
                    <a:pt x="1" y="1715"/>
                  </a:cubicBezTo>
                  <a:cubicBezTo>
                    <a:pt x="1" y="1715"/>
                    <a:pt x="290" y="2440"/>
                    <a:pt x="932" y="2700"/>
                  </a:cubicBezTo>
                  <a:lnTo>
                    <a:pt x="2286" y="1449"/>
                  </a:lnTo>
                  <a:lnTo>
                    <a:pt x="2638" y="111"/>
                  </a:lnTo>
                  <a:cubicBezTo>
                    <a:pt x="2638" y="111"/>
                    <a:pt x="2426" y="0"/>
                    <a:pt x="216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6008303" y="2350018"/>
              <a:ext cx="85951" cy="99826"/>
            </a:xfrm>
            <a:custGeom>
              <a:avLst/>
              <a:gdLst/>
              <a:ahLst/>
              <a:cxnLst/>
              <a:rect l="l" t="t" r="r" b="b"/>
              <a:pathLst>
                <a:path w="2323" h="2698" extrusionOk="0">
                  <a:moveTo>
                    <a:pt x="2163" y="0"/>
                  </a:moveTo>
                  <a:cubicBezTo>
                    <a:pt x="2090" y="0"/>
                    <a:pt x="2007" y="6"/>
                    <a:pt x="1927" y="30"/>
                  </a:cubicBezTo>
                  <a:cubicBezTo>
                    <a:pt x="1564" y="136"/>
                    <a:pt x="1275" y="372"/>
                    <a:pt x="929" y="742"/>
                  </a:cubicBezTo>
                  <a:cubicBezTo>
                    <a:pt x="586" y="1114"/>
                    <a:pt x="1" y="1713"/>
                    <a:pt x="1" y="1713"/>
                  </a:cubicBezTo>
                  <a:cubicBezTo>
                    <a:pt x="1" y="1713"/>
                    <a:pt x="290" y="2438"/>
                    <a:pt x="932" y="2698"/>
                  </a:cubicBezTo>
                  <a:lnTo>
                    <a:pt x="1105" y="2538"/>
                  </a:lnTo>
                  <a:cubicBezTo>
                    <a:pt x="1112" y="2022"/>
                    <a:pt x="1118" y="1606"/>
                    <a:pt x="1118" y="1433"/>
                  </a:cubicBezTo>
                  <a:cubicBezTo>
                    <a:pt x="1118" y="1404"/>
                    <a:pt x="1118" y="1373"/>
                    <a:pt x="1122" y="1344"/>
                  </a:cubicBezTo>
                  <a:cubicBezTo>
                    <a:pt x="1155" y="652"/>
                    <a:pt x="1680" y="123"/>
                    <a:pt x="2322" y="10"/>
                  </a:cubicBezTo>
                  <a:cubicBezTo>
                    <a:pt x="2273" y="3"/>
                    <a:pt x="2219" y="0"/>
                    <a:pt x="2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5863223" y="2391312"/>
              <a:ext cx="122359" cy="134865"/>
            </a:xfrm>
            <a:custGeom>
              <a:avLst/>
              <a:gdLst/>
              <a:ahLst/>
              <a:cxnLst/>
              <a:rect l="l" t="t" r="r" b="b"/>
              <a:pathLst>
                <a:path w="3307" h="3645" extrusionOk="0">
                  <a:moveTo>
                    <a:pt x="1676" y="1"/>
                  </a:moveTo>
                  <a:cubicBezTo>
                    <a:pt x="1604" y="1"/>
                    <a:pt x="1532" y="17"/>
                    <a:pt x="1477" y="48"/>
                  </a:cubicBezTo>
                  <a:lnTo>
                    <a:pt x="196" y="793"/>
                  </a:lnTo>
                  <a:cubicBezTo>
                    <a:pt x="86" y="860"/>
                    <a:pt x="0" y="1012"/>
                    <a:pt x="0" y="1139"/>
                  </a:cubicBezTo>
                  <a:lnTo>
                    <a:pt x="3" y="2623"/>
                  </a:lnTo>
                  <a:cubicBezTo>
                    <a:pt x="7" y="2749"/>
                    <a:pt x="96" y="2902"/>
                    <a:pt x="206" y="2965"/>
                  </a:cubicBezTo>
                  <a:lnTo>
                    <a:pt x="1427" y="3597"/>
                  </a:lnTo>
                  <a:cubicBezTo>
                    <a:pt x="1482" y="3629"/>
                    <a:pt x="1554" y="3645"/>
                    <a:pt x="1627" y="3645"/>
                  </a:cubicBezTo>
                  <a:cubicBezTo>
                    <a:pt x="1699" y="3645"/>
                    <a:pt x="1771" y="3629"/>
                    <a:pt x="1826" y="3597"/>
                  </a:cubicBezTo>
                  <a:lnTo>
                    <a:pt x="3107" y="2852"/>
                  </a:lnTo>
                  <a:cubicBezTo>
                    <a:pt x="3217" y="2786"/>
                    <a:pt x="3306" y="2632"/>
                    <a:pt x="3303" y="2506"/>
                  </a:cubicBezTo>
                  <a:lnTo>
                    <a:pt x="3300" y="1023"/>
                  </a:lnTo>
                  <a:cubicBezTo>
                    <a:pt x="3300" y="896"/>
                    <a:pt x="3210" y="743"/>
                    <a:pt x="3100" y="680"/>
                  </a:cubicBezTo>
                  <a:lnTo>
                    <a:pt x="1876" y="48"/>
                  </a:lnTo>
                  <a:cubicBezTo>
                    <a:pt x="1821" y="17"/>
                    <a:pt x="1749" y="1"/>
                    <a:pt x="1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5925347" y="2391349"/>
              <a:ext cx="59977" cy="36593"/>
            </a:xfrm>
            <a:custGeom>
              <a:avLst/>
              <a:gdLst/>
              <a:ahLst/>
              <a:cxnLst/>
              <a:rect l="l" t="t" r="r" b="b"/>
              <a:pathLst>
                <a:path w="1621" h="989" extrusionOk="0">
                  <a:moveTo>
                    <a:pt x="1" y="1"/>
                  </a:moveTo>
                  <a:cubicBezTo>
                    <a:pt x="70" y="1"/>
                    <a:pt x="144" y="14"/>
                    <a:pt x="197" y="47"/>
                  </a:cubicBezTo>
                  <a:lnTo>
                    <a:pt x="1421" y="679"/>
                  </a:lnTo>
                  <a:lnTo>
                    <a:pt x="201" y="47"/>
                  </a:lnTo>
                  <a:cubicBezTo>
                    <a:pt x="144" y="14"/>
                    <a:pt x="74" y="1"/>
                    <a:pt x="4" y="1"/>
                  </a:cubicBezTo>
                  <a:close/>
                  <a:moveTo>
                    <a:pt x="1421" y="679"/>
                  </a:moveTo>
                  <a:cubicBezTo>
                    <a:pt x="1511" y="732"/>
                    <a:pt x="1590" y="849"/>
                    <a:pt x="1614" y="959"/>
                  </a:cubicBezTo>
                  <a:cubicBezTo>
                    <a:pt x="1618" y="968"/>
                    <a:pt x="1618" y="979"/>
                    <a:pt x="1621" y="988"/>
                  </a:cubicBezTo>
                  <a:cubicBezTo>
                    <a:pt x="1607" y="869"/>
                    <a:pt x="1524" y="735"/>
                    <a:pt x="1421" y="679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5865443" y="2391349"/>
              <a:ext cx="119658" cy="68228"/>
            </a:xfrm>
            <a:custGeom>
              <a:avLst/>
              <a:gdLst/>
              <a:ahLst/>
              <a:cxnLst/>
              <a:rect l="l" t="t" r="r" b="b"/>
              <a:pathLst>
                <a:path w="3234" h="1844" extrusionOk="0">
                  <a:moveTo>
                    <a:pt x="1620" y="1"/>
                  </a:moveTo>
                  <a:cubicBezTo>
                    <a:pt x="1547" y="1"/>
                    <a:pt x="1477" y="17"/>
                    <a:pt x="1420" y="47"/>
                  </a:cubicBezTo>
                  <a:lnTo>
                    <a:pt x="140" y="792"/>
                  </a:lnTo>
                  <a:cubicBezTo>
                    <a:pt x="86" y="825"/>
                    <a:pt x="36" y="879"/>
                    <a:pt x="0" y="942"/>
                  </a:cubicBezTo>
                  <a:lnTo>
                    <a:pt x="1620" y="1803"/>
                  </a:lnTo>
                  <a:cubicBezTo>
                    <a:pt x="1615" y="1812"/>
                    <a:pt x="1611" y="1821"/>
                    <a:pt x="1607" y="1829"/>
                  </a:cubicBezTo>
                  <a:lnTo>
                    <a:pt x="1607" y="1829"/>
                  </a:lnTo>
                  <a:cubicBezTo>
                    <a:pt x="1644" y="1755"/>
                    <a:pt x="1701" y="1691"/>
                    <a:pt x="1763" y="1653"/>
                  </a:cubicBezTo>
                  <a:lnTo>
                    <a:pt x="3043" y="908"/>
                  </a:lnTo>
                  <a:cubicBezTo>
                    <a:pt x="3074" y="889"/>
                    <a:pt x="3103" y="882"/>
                    <a:pt x="3130" y="882"/>
                  </a:cubicBezTo>
                  <a:cubicBezTo>
                    <a:pt x="3180" y="882"/>
                    <a:pt x="3217" y="908"/>
                    <a:pt x="3233" y="959"/>
                  </a:cubicBezTo>
                  <a:cubicBezTo>
                    <a:pt x="3209" y="849"/>
                    <a:pt x="3130" y="732"/>
                    <a:pt x="3040" y="679"/>
                  </a:cubicBezTo>
                  <a:lnTo>
                    <a:pt x="1816" y="47"/>
                  </a:lnTo>
                  <a:cubicBezTo>
                    <a:pt x="1763" y="14"/>
                    <a:pt x="1689" y="1"/>
                    <a:pt x="1620" y="1"/>
                  </a:cubicBezTo>
                  <a:close/>
                  <a:moveTo>
                    <a:pt x="1607" y="1829"/>
                  </a:moveTo>
                  <a:cubicBezTo>
                    <a:pt x="1604" y="1834"/>
                    <a:pt x="1602" y="1839"/>
                    <a:pt x="1600" y="1843"/>
                  </a:cubicBezTo>
                  <a:cubicBezTo>
                    <a:pt x="1602" y="1838"/>
                    <a:pt x="1605" y="1834"/>
                    <a:pt x="1607" y="18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5863223" y="2426167"/>
              <a:ext cx="66341" cy="100011"/>
            </a:xfrm>
            <a:custGeom>
              <a:avLst/>
              <a:gdLst/>
              <a:ahLst/>
              <a:cxnLst/>
              <a:rect l="l" t="t" r="r" b="b"/>
              <a:pathLst>
                <a:path w="1793" h="2703" extrusionOk="0">
                  <a:moveTo>
                    <a:pt x="56" y="1"/>
                  </a:moveTo>
                  <a:cubicBezTo>
                    <a:pt x="20" y="64"/>
                    <a:pt x="0" y="134"/>
                    <a:pt x="0" y="197"/>
                  </a:cubicBezTo>
                  <a:lnTo>
                    <a:pt x="3" y="1681"/>
                  </a:lnTo>
                  <a:cubicBezTo>
                    <a:pt x="7" y="1807"/>
                    <a:pt x="96" y="1960"/>
                    <a:pt x="206" y="2023"/>
                  </a:cubicBezTo>
                  <a:lnTo>
                    <a:pt x="1427" y="2655"/>
                  </a:lnTo>
                  <a:cubicBezTo>
                    <a:pt x="1482" y="2687"/>
                    <a:pt x="1555" y="2703"/>
                    <a:pt x="1628" y="2703"/>
                  </a:cubicBezTo>
                  <a:cubicBezTo>
                    <a:pt x="1686" y="2703"/>
                    <a:pt x="1744" y="2693"/>
                    <a:pt x="1793" y="2672"/>
                  </a:cubicBezTo>
                  <a:lnTo>
                    <a:pt x="1793" y="2672"/>
                  </a:lnTo>
                  <a:cubicBezTo>
                    <a:pt x="1774" y="2679"/>
                    <a:pt x="1756" y="2682"/>
                    <a:pt x="1739" y="2682"/>
                  </a:cubicBezTo>
                  <a:cubicBezTo>
                    <a:pt x="1673" y="2682"/>
                    <a:pt x="1626" y="2632"/>
                    <a:pt x="1626" y="2539"/>
                  </a:cubicBezTo>
                  <a:lnTo>
                    <a:pt x="1620" y="1059"/>
                  </a:lnTo>
                  <a:cubicBezTo>
                    <a:pt x="1620" y="996"/>
                    <a:pt x="1643" y="925"/>
                    <a:pt x="1680" y="862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6149128" y="2967977"/>
              <a:ext cx="30303" cy="51874"/>
            </a:xfrm>
            <a:custGeom>
              <a:avLst/>
              <a:gdLst/>
              <a:ahLst/>
              <a:cxnLst/>
              <a:rect l="l" t="t" r="r" b="b"/>
              <a:pathLst>
                <a:path w="819" h="1402" extrusionOk="0">
                  <a:moveTo>
                    <a:pt x="0" y="0"/>
                  </a:moveTo>
                  <a:lnTo>
                    <a:pt x="0" y="1401"/>
                  </a:lnTo>
                  <a:lnTo>
                    <a:pt x="819" y="1401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6063693" y="2926129"/>
              <a:ext cx="31783" cy="55907"/>
            </a:xfrm>
            <a:custGeom>
              <a:avLst/>
              <a:gdLst/>
              <a:ahLst/>
              <a:cxnLst/>
              <a:rect l="l" t="t" r="r" b="b"/>
              <a:pathLst>
                <a:path w="859" h="1511" extrusionOk="0">
                  <a:moveTo>
                    <a:pt x="859" y="1"/>
                  </a:moveTo>
                  <a:lnTo>
                    <a:pt x="1" y="27"/>
                  </a:lnTo>
                  <a:lnTo>
                    <a:pt x="40" y="1510"/>
                  </a:lnTo>
                  <a:lnTo>
                    <a:pt x="859" y="1484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6040308" y="2538910"/>
              <a:ext cx="157213" cy="459022"/>
            </a:xfrm>
            <a:custGeom>
              <a:avLst/>
              <a:gdLst/>
              <a:ahLst/>
              <a:cxnLst/>
              <a:rect l="l" t="t" r="r" b="b"/>
              <a:pathLst>
                <a:path w="4249" h="12406" extrusionOk="0">
                  <a:moveTo>
                    <a:pt x="224" y="0"/>
                  </a:moveTo>
                  <a:cubicBezTo>
                    <a:pt x="224" y="0"/>
                    <a:pt x="0" y="5752"/>
                    <a:pt x="11" y="6314"/>
                  </a:cubicBezTo>
                  <a:cubicBezTo>
                    <a:pt x="20" y="6810"/>
                    <a:pt x="599" y="11560"/>
                    <a:pt x="599" y="11560"/>
                  </a:cubicBezTo>
                  <a:cubicBezTo>
                    <a:pt x="748" y="11611"/>
                    <a:pt x="885" y="11629"/>
                    <a:pt x="1006" y="11629"/>
                  </a:cubicBezTo>
                  <a:cubicBezTo>
                    <a:pt x="1337" y="11629"/>
                    <a:pt x="1544" y="11490"/>
                    <a:pt x="1544" y="11490"/>
                  </a:cubicBezTo>
                  <a:cubicBezTo>
                    <a:pt x="1544" y="11490"/>
                    <a:pt x="1697" y="8154"/>
                    <a:pt x="1733" y="7618"/>
                  </a:cubicBezTo>
                  <a:cubicBezTo>
                    <a:pt x="1784" y="6920"/>
                    <a:pt x="1634" y="6314"/>
                    <a:pt x="1634" y="6314"/>
                  </a:cubicBezTo>
                  <a:lnTo>
                    <a:pt x="2020" y="2998"/>
                  </a:lnTo>
                  <a:cubicBezTo>
                    <a:pt x="2020" y="2998"/>
                    <a:pt x="2236" y="5759"/>
                    <a:pt x="2363" y="6773"/>
                  </a:cubicBezTo>
                  <a:cubicBezTo>
                    <a:pt x="2512" y="7937"/>
                    <a:pt x="2881" y="12315"/>
                    <a:pt x="2881" y="12315"/>
                  </a:cubicBezTo>
                  <a:cubicBezTo>
                    <a:pt x="3045" y="12382"/>
                    <a:pt x="3197" y="12405"/>
                    <a:pt x="3328" y="12405"/>
                  </a:cubicBezTo>
                  <a:cubicBezTo>
                    <a:pt x="3610" y="12405"/>
                    <a:pt x="3796" y="12299"/>
                    <a:pt x="3796" y="12299"/>
                  </a:cubicBezTo>
                  <a:cubicBezTo>
                    <a:pt x="3796" y="12299"/>
                    <a:pt x="4248" y="9069"/>
                    <a:pt x="4222" y="7891"/>
                  </a:cubicBezTo>
                  <a:cubicBezTo>
                    <a:pt x="4205" y="7082"/>
                    <a:pt x="3989" y="6680"/>
                    <a:pt x="3969" y="6457"/>
                  </a:cubicBezTo>
                  <a:cubicBezTo>
                    <a:pt x="3969" y="6457"/>
                    <a:pt x="4108" y="1904"/>
                    <a:pt x="4108" y="1122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6047080" y="2349574"/>
              <a:ext cx="145262" cy="247604"/>
            </a:xfrm>
            <a:custGeom>
              <a:avLst/>
              <a:gdLst/>
              <a:ahLst/>
              <a:cxnLst/>
              <a:rect l="l" t="t" r="r" b="b"/>
              <a:pathLst>
                <a:path w="3926" h="6692" extrusionOk="0">
                  <a:moveTo>
                    <a:pt x="1528" y="0"/>
                  </a:moveTo>
                  <a:cubicBezTo>
                    <a:pt x="779" y="0"/>
                    <a:pt x="111" y="572"/>
                    <a:pt x="74" y="1356"/>
                  </a:cubicBezTo>
                  <a:cubicBezTo>
                    <a:pt x="70" y="1385"/>
                    <a:pt x="70" y="1416"/>
                    <a:pt x="70" y="1445"/>
                  </a:cubicBezTo>
                  <a:cubicBezTo>
                    <a:pt x="70" y="2084"/>
                    <a:pt x="1" y="5986"/>
                    <a:pt x="1" y="5986"/>
                  </a:cubicBezTo>
                  <a:cubicBezTo>
                    <a:pt x="671" y="6475"/>
                    <a:pt x="1411" y="6692"/>
                    <a:pt x="2134" y="6692"/>
                  </a:cubicBezTo>
                  <a:cubicBezTo>
                    <a:pt x="2762" y="6692"/>
                    <a:pt x="3378" y="6528"/>
                    <a:pt x="3925" y="6239"/>
                  </a:cubicBezTo>
                  <a:lnTo>
                    <a:pt x="3902" y="3209"/>
                  </a:lnTo>
                  <a:lnTo>
                    <a:pt x="3902" y="1602"/>
                  </a:lnTo>
                  <a:cubicBezTo>
                    <a:pt x="3902" y="1289"/>
                    <a:pt x="3846" y="1060"/>
                    <a:pt x="3783" y="893"/>
                  </a:cubicBezTo>
                  <a:cubicBezTo>
                    <a:pt x="3709" y="711"/>
                    <a:pt x="3566" y="564"/>
                    <a:pt x="3387" y="484"/>
                  </a:cubicBezTo>
                  <a:lnTo>
                    <a:pt x="2642" y="238"/>
                  </a:lnTo>
                  <a:lnTo>
                    <a:pt x="1900" y="48"/>
                  </a:lnTo>
                  <a:cubicBezTo>
                    <a:pt x="1776" y="16"/>
                    <a:pt x="1651" y="0"/>
                    <a:pt x="1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5919686" y="2374365"/>
              <a:ext cx="271284" cy="161468"/>
            </a:xfrm>
            <a:custGeom>
              <a:avLst/>
              <a:gdLst/>
              <a:ahLst/>
              <a:cxnLst/>
              <a:rect l="l" t="t" r="r" b="b"/>
              <a:pathLst>
                <a:path w="7332" h="4364" extrusionOk="0">
                  <a:moveTo>
                    <a:pt x="6806" y="1"/>
                  </a:moveTo>
                  <a:cubicBezTo>
                    <a:pt x="6487" y="1"/>
                    <a:pt x="6191" y="449"/>
                    <a:pt x="5931" y="746"/>
                  </a:cubicBezTo>
                  <a:cubicBezTo>
                    <a:pt x="5619" y="1105"/>
                    <a:pt x="5050" y="2056"/>
                    <a:pt x="4398" y="2559"/>
                  </a:cubicBezTo>
                  <a:cubicBezTo>
                    <a:pt x="4089" y="2797"/>
                    <a:pt x="2487" y="3344"/>
                    <a:pt x="2156" y="3344"/>
                  </a:cubicBezTo>
                  <a:cubicBezTo>
                    <a:pt x="2141" y="3344"/>
                    <a:pt x="2129" y="3342"/>
                    <a:pt x="2119" y="3340"/>
                  </a:cubicBezTo>
                  <a:cubicBezTo>
                    <a:pt x="1913" y="3290"/>
                    <a:pt x="1837" y="3240"/>
                    <a:pt x="1654" y="3107"/>
                  </a:cubicBezTo>
                  <a:cubicBezTo>
                    <a:pt x="1448" y="2958"/>
                    <a:pt x="1281" y="2921"/>
                    <a:pt x="1129" y="2824"/>
                  </a:cubicBezTo>
                  <a:cubicBezTo>
                    <a:pt x="1039" y="2770"/>
                    <a:pt x="1005" y="2742"/>
                    <a:pt x="979" y="2742"/>
                  </a:cubicBezTo>
                  <a:cubicBezTo>
                    <a:pt x="961" y="2742"/>
                    <a:pt x="946" y="2756"/>
                    <a:pt x="919" y="2785"/>
                  </a:cubicBezTo>
                  <a:cubicBezTo>
                    <a:pt x="849" y="2855"/>
                    <a:pt x="912" y="3044"/>
                    <a:pt x="1042" y="3157"/>
                  </a:cubicBezTo>
                  <a:cubicBezTo>
                    <a:pt x="1181" y="3274"/>
                    <a:pt x="1304" y="3294"/>
                    <a:pt x="1321" y="3330"/>
                  </a:cubicBezTo>
                  <a:cubicBezTo>
                    <a:pt x="1330" y="3346"/>
                    <a:pt x="1305" y="3355"/>
                    <a:pt x="1255" y="3355"/>
                  </a:cubicBezTo>
                  <a:cubicBezTo>
                    <a:pt x="1195" y="3355"/>
                    <a:pt x="1100" y="3342"/>
                    <a:pt x="989" y="3317"/>
                  </a:cubicBezTo>
                  <a:cubicBezTo>
                    <a:pt x="750" y="3260"/>
                    <a:pt x="510" y="3137"/>
                    <a:pt x="274" y="3054"/>
                  </a:cubicBezTo>
                  <a:cubicBezTo>
                    <a:pt x="248" y="3046"/>
                    <a:pt x="219" y="3037"/>
                    <a:pt x="190" y="3037"/>
                  </a:cubicBezTo>
                  <a:cubicBezTo>
                    <a:pt x="174" y="3037"/>
                    <a:pt x="158" y="3040"/>
                    <a:pt x="144" y="3047"/>
                  </a:cubicBezTo>
                  <a:cubicBezTo>
                    <a:pt x="124" y="3058"/>
                    <a:pt x="107" y="3077"/>
                    <a:pt x="94" y="3097"/>
                  </a:cubicBezTo>
                  <a:cubicBezTo>
                    <a:pt x="24" y="3197"/>
                    <a:pt x="1" y="3323"/>
                    <a:pt x="14" y="3443"/>
                  </a:cubicBezTo>
                  <a:cubicBezTo>
                    <a:pt x="27" y="3563"/>
                    <a:pt x="77" y="3679"/>
                    <a:pt x="144" y="3779"/>
                  </a:cubicBezTo>
                  <a:cubicBezTo>
                    <a:pt x="263" y="3965"/>
                    <a:pt x="443" y="4108"/>
                    <a:pt x="639" y="4202"/>
                  </a:cubicBezTo>
                  <a:cubicBezTo>
                    <a:pt x="799" y="4278"/>
                    <a:pt x="969" y="4328"/>
                    <a:pt x="1138" y="4355"/>
                  </a:cubicBezTo>
                  <a:cubicBezTo>
                    <a:pt x="1176" y="4361"/>
                    <a:pt x="1215" y="4364"/>
                    <a:pt x="1254" y="4364"/>
                  </a:cubicBezTo>
                  <a:cubicBezTo>
                    <a:pt x="1357" y="4364"/>
                    <a:pt x="1462" y="4346"/>
                    <a:pt x="1561" y="4332"/>
                  </a:cubicBezTo>
                  <a:cubicBezTo>
                    <a:pt x="1897" y="4285"/>
                    <a:pt x="2030" y="4245"/>
                    <a:pt x="2206" y="4235"/>
                  </a:cubicBezTo>
                  <a:cubicBezTo>
                    <a:pt x="2788" y="4195"/>
                    <a:pt x="4545" y="3742"/>
                    <a:pt x="4927" y="3493"/>
                  </a:cubicBezTo>
                  <a:cubicBezTo>
                    <a:pt x="5712" y="2978"/>
                    <a:pt x="6407" y="2239"/>
                    <a:pt x="6773" y="1653"/>
                  </a:cubicBezTo>
                  <a:cubicBezTo>
                    <a:pt x="7212" y="945"/>
                    <a:pt x="7332" y="160"/>
                    <a:pt x="680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6052852" y="2215333"/>
              <a:ext cx="83361" cy="83361"/>
            </a:xfrm>
            <a:custGeom>
              <a:avLst/>
              <a:gdLst/>
              <a:ahLst/>
              <a:cxnLst/>
              <a:rect l="l" t="t" r="r" b="b"/>
              <a:pathLst>
                <a:path w="2253" h="2253" extrusionOk="0">
                  <a:moveTo>
                    <a:pt x="1129" y="1"/>
                  </a:moveTo>
                  <a:cubicBezTo>
                    <a:pt x="507" y="1"/>
                    <a:pt x="1" y="503"/>
                    <a:pt x="1" y="1125"/>
                  </a:cubicBezTo>
                  <a:cubicBezTo>
                    <a:pt x="1" y="1747"/>
                    <a:pt x="507" y="2253"/>
                    <a:pt x="1129" y="2253"/>
                  </a:cubicBezTo>
                  <a:cubicBezTo>
                    <a:pt x="1750" y="2253"/>
                    <a:pt x="2253" y="1747"/>
                    <a:pt x="2253" y="1125"/>
                  </a:cubicBezTo>
                  <a:cubicBezTo>
                    <a:pt x="2253" y="503"/>
                    <a:pt x="1750" y="1"/>
                    <a:pt x="1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6148869" y="2286598"/>
              <a:ext cx="17760" cy="43623"/>
            </a:xfrm>
            <a:custGeom>
              <a:avLst/>
              <a:gdLst/>
              <a:ahLst/>
              <a:cxnLst/>
              <a:rect l="l" t="t" r="r" b="b"/>
              <a:pathLst>
                <a:path w="480" h="1179" extrusionOk="0">
                  <a:moveTo>
                    <a:pt x="479" y="1"/>
                  </a:moveTo>
                  <a:lnTo>
                    <a:pt x="10" y="576"/>
                  </a:lnTo>
                  <a:lnTo>
                    <a:pt x="0" y="1178"/>
                  </a:lnTo>
                  <a:cubicBezTo>
                    <a:pt x="0" y="1178"/>
                    <a:pt x="150" y="1138"/>
                    <a:pt x="224" y="999"/>
                  </a:cubicBezTo>
                  <a:cubicBezTo>
                    <a:pt x="296" y="859"/>
                    <a:pt x="479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6153901" y="2241086"/>
              <a:ext cx="22681" cy="47027"/>
            </a:xfrm>
            <a:custGeom>
              <a:avLst/>
              <a:gdLst/>
              <a:ahLst/>
              <a:cxnLst/>
              <a:rect l="l" t="t" r="r" b="b"/>
              <a:pathLst>
                <a:path w="613" h="1271" extrusionOk="0">
                  <a:moveTo>
                    <a:pt x="159" y="0"/>
                  </a:moveTo>
                  <a:cubicBezTo>
                    <a:pt x="131" y="0"/>
                    <a:pt x="114" y="3"/>
                    <a:pt x="114" y="3"/>
                  </a:cubicBezTo>
                  <a:lnTo>
                    <a:pt x="1" y="1271"/>
                  </a:lnTo>
                  <a:lnTo>
                    <a:pt x="343" y="1231"/>
                  </a:lnTo>
                  <a:cubicBezTo>
                    <a:pt x="530" y="758"/>
                    <a:pt x="613" y="279"/>
                    <a:pt x="463" y="126"/>
                  </a:cubicBezTo>
                  <a:cubicBezTo>
                    <a:pt x="356" y="16"/>
                    <a:pt x="226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6057551" y="2221586"/>
              <a:ext cx="125578" cy="153772"/>
            </a:xfrm>
            <a:custGeom>
              <a:avLst/>
              <a:gdLst/>
              <a:ahLst/>
              <a:cxnLst/>
              <a:rect l="l" t="t" r="r" b="b"/>
              <a:pathLst>
                <a:path w="3394" h="4156" extrusionOk="0">
                  <a:moveTo>
                    <a:pt x="1195" y="0"/>
                  </a:moveTo>
                  <a:cubicBezTo>
                    <a:pt x="680" y="0"/>
                    <a:pt x="191" y="249"/>
                    <a:pt x="113" y="889"/>
                  </a:cubicBezTo>
                  <a:cubicBezTo>
                    <a:pt x="0" y="1838"/>
                    <a:pt x="50" y="2226"/>
                    <a:pt x="183" y="2705"/>
                  </a:cubicBezTo>
                  <a:cubicBezTo>
                    <a:pt x="270" y="3008"/>
                    <a:pt x="443" y="3224"/>
                    <a:pt x="719" y="3268"/>
                  </a:cubicBezTo>
                  <a:cubicBezTo>
                    <a:pt x="753" y="3273"/>
                    <a:pt x="793" y="3275"/>
                    <a:pt x="837" y="3275"/>
                  </a:cubicBezTo>
                  <a:cubicBezTo>
                    <a:pt x="1010" y="3275"/>
                    <a:pt x="1228" y="3241"/>
                    <a:pt x="1228" y="3241"/>
                  </a:cubicBezTo>
                  <a:lnTo>
                    <a:pt x="1228" y="3657"/>
                  </a:lnTo>
                  <a:cubicBezTo>
                    <a:pt x="942" y="3986"/>
                    <a:pt x="1166" y="4156"/>
                    <a:pt x="1510" y="4156"/>
                  </a:cubicBezTo>
                  <a:cubicBezTo>
                    <a:pt x="1821" y="4156"/>
                    <a:pt x="2230" y="4018"/>
                    <a:pt x="2452" y="3734"/>
                  </a:cubicBezTo>
                  <a:lnTo>
                    <a:pt x="2478" y="2333"/>
                  </a:lnTo>
                  <a:cubicBezTo>
                    <a:pt x="2478" y="2333"/>
                    <a:pt x="2515" y="2490"/>
                    <a:pt x="2725" y="2490"/>
                  </a:cubicBezTo>
                  <a:cubicBezTo>
                    <a:pt x="2777" y="2490"/>
                    <a:pt x="2839" y="2480"/>
                    <a:pt x="2914" y="2456"/>
                  </a:cubicBezTo>
                  <a:cubicBezTo>
                    <a:pt x="3131" y="2389"/>
                    <a:pt x="3393" y="1997"/>
                    <a:pt x="3254" y="1698"/>
                  </a:cubicBezTo>
                  <a:cubicBezTo>
                    <a:pt x="3188" y="1559"/>
                    <a:pt x="3091" y="1514"/>
                    <a:pt x="2999" y="1514"/>
                  </a:cubicBezTo>
                  <a:cubicBezTo>
                    <a:pt x="2895" y="1514"/>
                    <a:pt x="2797" y="1571"/>
                    <a:pt x="2752" y="1618"/>
                  </a:cubicBezTo>
                  <a:cubicBezTo>
                    <a:pt x="2678" y="1694"/>
                    <a:pt x="2593" y="1805"/>
                    <a:pt x="2528" y="1805"/>
                  </a:cubicBezTo>
                  <a:cubicBezTo>
                    <a:pt x="2519" y="1805"/>
                    <a:pt x="2510" y="1803"/>
                    <a:pt x="2502" y="1798"/>
                  </a:cubicBezTo>
                  <a:cubicBezTo>
                    <a:pt x="2502" y="1798"/>
                    <a:pt x="2748" y="663"/>
                    <a:pt x="2096" y="254"/>
                  </a:cubicBezTo>
                  <a:cubicBezTo>
                    <a:pt x="1846" y="96"/>
                    <a:pt x="1515" y="0"/>
                    <a:pt x="1195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6053111" y="2205158"/>
              <a:ext cx="110704" cy="87283"/>
            </a:xfrm>
            <a:custGeom>
              <a:avLst/>
              <a:gdLst/>
              <a:ahLst/>
              <a:cxnLst/>
              <a:rect l="l" t="t" r="r" b="b"/>
              <a:pathLst>
                <a:path w="2992" h="2359" extrusionOk="0">
                  <a:moveTo>
                    <a:pt x="578" y="0"/>
                  </a:moveTo>
                  <a:cubicBezTo>
                    <a:pt x="452" y="0"/>
                    <a:pt x="336" y="30"/>
                    <a:pt x="230" y="123"/>
                  </a:cubicBezTo>
                  <a:cubicBezTo>
                    <a:pt x="70" y="259"/>
                    <a:pt x="1" y="505"/>
                    <a:pt x="87" y="698"/>
                  </a:cubicBezTo>
                  <a:cubicBezTo>
                    <a:pt x="107" y="745"/>
                    <a:pt x="137" y="785"/>
                    <a:pt x="170" y="822"/>
                  </a:cubicBezTo>
                  <a:cubicBezTo>
                    <a:pt x="230" y="888"/>
                    <a:pt x="297" y="937"/>
                    <a:pt x="380" y="968"/>
                  </a:cubicBezTo>
                  <a:cubicBezTo>
                    <a:pt x="380" y="968"/>
                    <a:pt x="506" y="1077"/>
                    <a:pt x="948" y="1131"/>
                  </a:cubicBezTo>
                  <a:cubicBezTo>
                    <a:pt x="1077" y="1147"/>
                    <a:pt x="1227" y="1153"/>
                    <a:pt x="1377" y="1153"/>
                  </a:cubicBezTo>
                  <a:cubicBezTo>
                    <a:pt x="1740" y="1153"/>
                    <a:pt x="2104" y="1118"/>
                    <a:pt x="2169" y="1111"/>
                  </a:cubicBezTo>
                  <a:cubicBezTo>
                    <a:pt x="2178" y="1109"/>
                    <a:pt x="2186" y="1109"/>
                    <a:pt x="2193" y="1109"/>
                  </a:cubicBezTo>
                  <a:cubicBezTo>
                    <a:pt x="2300" y="1109"/>
                    <a:pt x="2327" y="1239"/>
                    <a:pt x="2393" y="1553"/>
                  </a:cubicBezTo>
                  <a:cubicBezTo>
                    <a:pt x="2452" y="1852"/>
                    <a:pt x="2502" y="2354"/>
                    <a:pt x="2622" y="2358"/>
                  </a:cubicBezTo>
                  <a:cubicBezTo>
                    <a:pt x="2655" y="2358"/>
                    <a:pt x="2788" y="2139"/>
                    <a:pt x="2872" y="2062"/>
                  </a:cubicBezTo>
                  <a:cubicBezTo>
                    <a:pt x="2991" y="1952"/>
                    <a:pt x="2838" y="974"/>
                    <a:pt x="2838" y="974"/>
                  </a:cubicBezTo>
                  <a:cubicBezTo>
                    <a:pt x="2838" y="974"/>
                    <a:pt x="2951" y="731"/>
                    <a:pt x="2725" y="478"/>
                  </a:cubicBezTo>
                  <a:cubicBezTo>
                    <a:pt x="2562" y="299"/>
                    <a:pt x="2289" y="279"/>
                    <a:pt x="1823" y="206"/>
                  </a:cubicBezTo>
                  <a:cubicBezTo>
                    <a:pt x="1581" y="169"/>
                    <a:pt x="1211" y="99"/>
                    <a:pt x="965" y="53"/>
                  </a:cubicBezTo>
                  <a:cubicBezTo>
                    <a:pt x="825" y="27"/>
                    <a:pt x="697" y="0"/>
                    <a:pt x="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6155899" y="2230800"/>
              <a:ext cx="17612" cy="13246"/>
            </a:xfrm>
            <a:custGeom>
              <a:avLst/>
              <a:gdLst/>
              <a:ahLst/>
              <a:cxnLst/>
              <a:rect l="l" t="t" r="r" b="b"/>
              <a:pathLst>
                <a:path w="476" h="358" extrusionOk="0">
                  <a:moveTo>
                    <a:pt x="268" y="1"/>
                  </a:moveTo>
                  <a:cubicBezTo>
                    <a:pt x="231" y="1"/>
                    <a:pt x="195" y="10"/>
                    <a:pt x="160" y="29"/>
                  </a:cubicBezTo>
                  <a:cubicBezTo>
                    <a:pt x="46" y="92"/>
                    <a:pt x="0" y="238"/>
                    <a:pt x="60" y="358"/>
                  </a:cubicBezTo>
                  <a:lnTo>
                    <a:pt x="476" y="132"/>
                  </a:lnTo>
                  <a:cubicBezTo>
                    <a:pt x="434" y="50"/>
                    <a:pt x="353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6102951" y="2321675"/>
              <a:ext cx="41884" cy="26011"/>
            </a:xfrm>
            <a:custGeom>
              <a:avLst/>
              <a:gdLst/>
              <a:ahLst/>
              <a:cxnLst/>
              <a:rect l="l" t="t" r="r" b="b"/>
              <a:pathLst>
                <a:path w="1132" h="703" extrusionOk="0">
                  <a:moveTo>
                    <a:pt x="1132" y="0"/>
                  </a:moveTo>
                  <a:lnTo>
                    <a:pt x="1132" y="0"/>
                  </a:lnTo>
                  <a:cubicBezTo>
                    <a:pt x="1098" y="88"/>
                    <a:pt x="978" y="220"/>
                    <a:pt x="836" y="297"/>
                  </a:cubicBezTo>
                  <a:cubicBezTo>
                    <a:pt x="619" y="413"/>
                    <a:pt x="1" y="536"/>
                    <a:pt x="1" y="536"/>
                  </a:cubicBezTo>
                  <a:lnTo>
                    <a:pt x="1" y="702"/>
                  </a:lnTo>
                  <a:cubicBezTo>
                    <a:pt x="1" y="702"/>
                    <a:pt x="806" y="553"/>
                    <a:pt x="962" y="350"/>
                  </a:cubicBezTo>
                  <a:cubicBezTo>
                    <a:pt x="1092" y="187"/>
                    <a:pt x="1132" y="1"/>
                    <a:pt x="113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6104061" y="2277643"/>
              <a:ext cx="9139" cy="9472"/>
            </a:xfrm>
            <a:custGeom>
              <a:avLst/>
              <a:gdLst/>
              <a:ahLst/>
              <a:cxnLst/>
              <a:rect l="l" t="t" r="r" b="b"/>
              <a:pathLst>
                <a:path w="247" h="256" extrusionOk="0">
                  <a:moveTo>
                    <a:pt x="124" y="0"/>
                  </a:moveTo>
                  <a:cubicBezTo>
                    <a:pt x="58" y="0"/>
                    <a:pt x="1" y="56"/>
                    <a:pt x="1" y="126"/>
                  </a:cubicBezTo>
                  <a:cubicBezTo>
                    <a:pt x="1" y="200"/>
                    <a:pt x="58" y="256"/>
                    <a:pt x="124" y="256"/>
                  </a:cubicBezTo>
                  <a:cubicBezTo>
                    <a:pt x="193" y="256"/>
                    <a:pt x="247" y="200"/>
                    <a:pt x="247" y="126"/>
                  </a:cubicBezTo>
                  <a:cubicBezTo>
                    <a:pt x="247" y="56"/>
                    <a:pt x="193" y="0"/>
                    <a:pt x="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6108871" y="2261955"/>
              <a:ext cx="11359" cy="8547"/>
            </a:xfrm>
            <a:custGeom>
              <a:avLst/>
              <a:gdLst/>
              <a:ahLst/>
              <a:cxnLst/>
              <a:rect l="l" t="t" r="r" b="b"/>
              <a:pathLst>
                <a:path w="307" h="231" extrusionOk="0">
                  <a:moveTo>
                    <a:pt x="136" y="0"/>
                  </a:moveTo>
                  <a:cubicBezTo>
                    <a:pt x="82" y="0"/>
                    <a:pt x="28" y="31"/>
                    <a:pt x="0" y="85"/>
                  </a:cubicBezTo>
                  <a:lnTo>
                    <a:pt x="267" y="231"/>
                  </a:lnTo>
                  <a:cubicBezTo>
                    <a:pt x="307" y="154"/>
                    <a:pt x="276" y="61"/>
                    <a:pt x="203" y="18"/>
                  </a:cubicBezTo>
                  <a:cubicBezTo>
                    <a:pt x="182" y="6"/>
                    <a:pt x="159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6094589" y="2314053"/>
              <a:ext cx="11470" cy="7733"/>
            </a:xfrm>
            <a:custGeom>
              <a:avLst/>
              <a:gdLst/>
              <a:ahLst/>
              <a:cxnLst/>
              <a:rect l="l" t="t" r="r" b="b"/>
              <a:pathLst>
                <a:path w="310" h="209" extrusionOk="0">
                  <a:moveTo>
                    <a:pt x="283" y="1"/>
                  </a:moveTo>
                  <a:lnTo>
                    <a:pt x="1" y="107"/>
                  </a:lnTo>
                  <a:cubicBezTo>
                    <a:pt x="21" y="170"/>
                    <a:pt x="80" y="208"/>
                    <a:pt x="142" y="208"/>
                  </a:cubicBezTo>
                  <a:cubicBezTo>
                    <a:pt x="158" y="208"/>
                    <a:pt x="174" y="206"/>
                    <a:pt x="190" y="200"/>
                  </a:cubicBezTo>
                  <a:cubicBezTo>
                    <a:pt x="270" y="170"/>
                    <a:pt x="310" y="80"/>
                    <a:pt x="283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6062731" y="2259661"/>
              <a:ext cx="10730" cy="9250"/>
            </a:xfrm>
            <a:custGeom>
              <a:avLst/>
              <a:gdLst/>
              <a:ahLst/>
              <a:cxnLst/>
              <a:rect l="l" t="t" r="r" b="b"/>
              <a:pathLst>
                <a:path w="290" h="250" extrusionOk="0">
                  <a:moveTo>
                    <a:pt x="170" y="0"/>
                  </a:moveTo>
                  <a:cubicBezTo>
                    <a:pt x="139" y="0"/>
                    <a:pt x="107" y="10"/>
                    <a:pt x="80" y="30"/>
                  </a:cubicBezTo>
                  <a:cubicBezTo>
                    <a:pt x="13" y="83"/>
                    <a:pt x="0" y="180"/>
                    <a:pt x="50" y="250"/>
                  </a:cubicBezTo>
                  <a:lnTo>
                    <a:pt x="289" y="63"/>
                  </a:lnTo>
                  <a:cubicBezTo>
                    <a:pt x="262" y="22"/>
                    <a:pt x="216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6067282" y="2276274"/>
              <a:ext cx="9250" cy="9509"/>
            </a:xfrm>
            <a:custGeom>
              <a:avLst/>
              <a:gdLst/>
              <a:ahLst/>
              <a:cxnLst/>
              <a:rect l="l" t="t" r="r" b="b"/>
              <a:pathLst>
                <a:path w="250" h="257" extrusionOk="0">
                  <a:moveTo>
                    <a:pt x="123" y="0"/>
                  </a:moveTo>
                  <a:cubicBezTo>
                    <a:pt x="57" y="0"/>
                    <a:pt x="0" y="57"/>
                    <a:pt x="0" y="130"/>
                  </a:cubicBezTo>
                  <a:cubicBezTo>
                    <a:pt x="0" y="200"/>
                    <a:pt x="57" y="257"/>
                    <a:pt x="123" y="257"/>
                  </a:cubicBezTo>
                  <a:cubicBezTo>
                    <a:pt x="193" y="257"/>
                    <a:pt x="249" y="200"/>
                    <a:pt x="249" y="130"/>
                  </a:cubicBezTo>
                  <a:cubicBezTo>
                    <a:pt x="249" y="57"/>
                    <a:pt x="19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6074756" y="2276755"/>
              <a:ext cx="15947" cy="27491"/>
            </a:xfrm>
            <a:custGeom>
              <a:avLst/>
              <a:gdLst/>
              <a:ahLst/>
              <a:cxnLst/>
              <a:rect l="l" t="t" r="r" b="b"/>
              <a:pathLst>
                <a:path w="431" h="743" extrusionOk="0">
                  <a:moveTo>
                    <a:pt x="430" y="0"/>
                  </a:moveTo>
                  <a:lnTo>
                    <a:pt x="1" y="613"/>
                  </a:lnTo>
                  <a:lnTo>
                    <a:pt x="390" y="743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6098437" y="3000576"/>
              <a:ext cx="88615" cy="80845"/>
            </a:xfrm>
            <a:custGeom>
              <a:avLst/>
              <a:gdLst/>
              <a:ahLst/>
              <a:cxnLst/>
              <a:rect l="l" t="t" r="r" b="b"/>
              <a:pathLst>
                <a:path w="2395" h="2185" extrusionOk="0">
                  <a:moveTo>
                    <a:pt x="2195" y="1"/>
                  </a:moveTo>
                  <a:cubicBezTo>
                    <a:pt x="2193" y="1"/>
                    <a:pt x="2191" y="1"/>
                    <a:pt x="2189" y="1"/>
                  </a:cubicBezTo>
                  <a:lnTo>
                    <a:pt x="2189" y="88"/>
                  </a:lnTo>
                  <a:cubicBezTo>
                    <a:pt x="2129" y="154"/>
                    <a:pt x="1966" y="221"/>
                    <a:pt x="1779" y="227"/>
                  </a:cubicBezTo>
                  <a:cubicBezTo>
                    <a:pt x="1772" y="227"/>
                    <a:pt x="1765" y="228"/>
                    <a:pt x="1757" y="228"/>
                  </a:cubicBezTo>
                  <a:cubicBezTo>
                    <a:pt x="1626" y="228"/>
                    <a:pt x="1367" y="202"/>
                    <a:pt x="1370" y="117"/>
                  </a:cubicBezTo>
                  <a:lnTo>
                    <a:pt x="1370" y="1"/>
                  </a:lnTo>
                  <a:cubicBezTo>
                    <a:pt x="1290" y="34"/>
                    <a:pt x="1108" y="729"/>
                    <a:pt x="784" y="1026"/>
                  </a:cubicBezTo>
                  <a:cubicBezTo>
                    <a:pt x="525" y="1262"/>
                    <a:pt x="173" y="1534"/>
                    <a:pt x="83" y="1798"/>
                  </a:cubicBezTo>
                  <a:cubicBezTo>
                    <a:pt x="1" y="2039"/>
                    <a:pt x="451" y="2184"/>
                    <a:pt x="721" y="2184"/>
                  </a:cubicBezTo>
                  <a:cubicBezTo>
                    <a:pt x="756" y="2184"/>
                    <a:pt x="787" y="2182"/>
                    <a:pt x="815" y="2177"/>
                  </a:cubicBezTo>
                  <a:cubicBezTo>
                    <a:pt x="1097" y="2127"/>
                    <a:pt x="1583" y="1930"/>
                    <a:pt x="1702" y="1747"/>
                  </a:cubicBezTo>
                  <a:cubicBezTo>
                    <a:pt x="1826" y="1564"/>
                    <a:pt x="1882" y="1295"/>
                    <a:pt x="1982" y="1159"/>
                  </a:cubicBezTo>
                  <a:cubicBezTo>
                    <a:pt x="2082" y="1026"/>
                    <a:pt x="2312" y="876"/>
                    <a:pt x="2365" y="720"/>
                  </a:cubicBezTo>
                  <a:cubicBezTo>
                    <a:pt x="2395" y="636"/>
                    <a:pt x="2358" y="447"/>
                    <a:pt x="2318" y="290"/>
                  </a:cubicBezTo>
                  <a:cubicBezTo>
                    <a:pt x="2280" y="150"/>
                    <a:pt x="2241" y="1"/>
                    <a:pt x="2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5991097" y="2970679"/>
              <a:ext cx="115847" cy="59644"/>
            </a:xfrm>
            <a:custGeom>
              <a:avLst/>
              <a:gdLst/>
              <a:ahLst/>
              <a:cxnLst/>
              <a:rect l="l" t="t" r="r" b="b"/>
              <a:pathLst>
                <a:path w="3131" h="1612" extrusionOk="0">
                  <a:moveTo>
                    <a:pt x="2825" y="0"/>
                  </a:moveTo>
                  <a:cubicBezTo>
                    <a:pt x="2824" y="0"/>
                    <a:pt x="2822" y="0"/>
                    <a:pt x="2821" y="1"/>
                  </a:cubicBezTo>
                  <a:lnTo>
                    <a:pt x="2821" y="80"/>
                  </a:lnTo>
                  <a:cubicBezTo>
                    <a:pt x="2758" y="178"/>
                    <a:pt x="2523" y="237"/>
                    <a:pt x="2307" y="237"/>
                  </a:cubicBezTo>
                  <a:cubicBezTo>
                    <a:pt x="2189" y="237"/>
                    <a:pt x="2076" y="219"/>
                    <a:pt x="1999" y="180"/>
                  </a:cubicBezTo>
                  <a:lnTo>
                    <a:pt x="1996" y="54"/>
                  </a:lnTo>
                  <a:cubicBezTo>
                    <a:pt x="1953" y="57"/>
                    <a:pt x="1916" y="117"/>
                    <a:pt x="1823" y="217"/>
                  </a:cubicBezTo>
                  <a:cubicBezTo>
                    <a:pt x="1709" y="340"/>
                    <a:pt x="1523" y="473"/>
                    <a:pt x="1341" y="566"/>
                  </a:cubicBezTo>
                  <a:cubicBezTo>
                    <a:pt x="1035" y="719"/>
                    <a:pt x="439" y="955"/>
                    <a:pt x="169" y="1075"/>
                  </a:cubicBezTo>
                  <a:cubicBezTo>
                    <a:pt x="0" y="1152"/>
                    <a:pt x="7" y="1358"/>
                    <a:pt x="183" y="1471"/>
                  </a:cubicBezTo>
                  <a:cubicBezTo>
                    <a:pt x="298" y="1549"/>
                    <a:pt x="523" y="1611"/>
                    <a:pt x="810" y="1611"/>
                  </a:cubicBezTo>
                  <a:cubicBezTo>
                    <a:pt x="954" y="1611"/>
                    <a:pt x="1115" y="1595"/>
                    <a:pt x="1284" y="1557"/>
                  </a:cubicBezTo>
                  <a:cubicBezTo>
                    <a:pt x="1548" y="1499"/>
                    <a:pt x="1894" y="1257"/>
                    <a:pt x="2120" y="1257"/>
                  </a:cubicBezTo>
                  <a:cubicBezTo>
                    <a:pt x="2128" y="1257"/>
                    <a:pt x="2135" y="1257"/>
                    <a:pt x="2142" y="1258"/>
                  </a:cubicBezTo>
                  <a:cubicBezTo>
                    <a:pt x="2197" y="1261"/>
                    <a:pt x="2263" y="1264"/>
                    <a:pt x="2334" y="1264"/>
                  </a:cubicBezTo>
                  <a:cubicBezTo>
                    <a:pt x="2560" y="1264"/>
                    <a:pt x="2834" y="1240"/>
                    <a:pt x="2960" y="1152"/>
                  </a:cubicBezTo>
                  <a:cubicBezTo>
                    <a:pt x="3130" y="1035"/>
                    <a:pt x="3063" y="789"/>
                    <a:pt x="3014" y="579"/>
                  </a:cubicBezTo>
                  <a:cubicBezTo>
                    <a:pt x="2965" y="351"/>
                    <a:pt x="2900" y="0"/>
                    <a:pt x="2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6072795" y="2625567"/>
              <a:ext cx="42291" cy="136678"/>
            </a:xfrm>
            <a:custGeom>
              <a:avLst/>
              <a:gdLst/>
              <a:ahLst/>
              <a:cxnLst/>
              <a:rect l="l" t="t" r="r" b="b"/>
              <a:pathLst>
                <a:path w="1143" h="3694" extrusionOk="0">
                  <a:moveTo>
                    <a:pt x="0" y="1"/>
                  </a:moveTo>
                  <a:cubicBezTo>
                    <a:pt x="0" y="1"/>
                    <a:pt x="220" y="413"/>
                    <a:pt x="875" y="799"/>
                  </a:cubicBezTo>
                  <a:lnTo>
                    <a:pt x="786" y="3693"/>
                  </a:lnTo>
                  <a:lnTo>
                    <a:pt x="1142" y="656"/>
                  </a:lnTo>
                  <a:cubicBezTo>
                    <a:pt x="1142" y="656"/>
                    <a:pt x="487" y="47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6095847" y="2367076"/>
              <a:ext cx="97236" cy="118585"/>
            </a:xfrm>
            <a:custGeom>
              <a:avLst/>
              <a:gdLst/>
              <a:ahLst/>
              <a:cxnLst/>
              <a:rect l="l" t="t" r="r" b="b"/>
              <a:pathLst>
                <a:path w="2628" h="3205" extrusionOk="0">
                  <a:moveTo>
                    <a:pt x="2000" y="1"/>
                  </a:moveTo>
                  <a:cubicBezTo>
                    <a:pt x="1754" y="1"/>
                    <a:pt x="1383" y="260"/>
                    <a:pt x="1024" y="749"/>
                  </a:cubicBezTo>
                  <a:cubicBezTo>
                    <a:pt x="625" y="1299"/>
                    <a:pt x="422" y="1681"/>
                    <a:pt x="0" y="2329"/>
                  </a:cubicBezTo>
                  <a:cubicBezTo>
                    <a:pt x="426" y="2822"/>
                    <a:pt x="1230" y="3204"/>
                    <a:pt x="1230" y="3204"/>
                  </a:cubicBezTo>
                  <a:cubicBezTo>
                    <a:pt x="1700" y="2719"/>
                    <a:pt x="2299" y="1724"/>
                    <a:pt x="2451" y="1142"/>
                  </a:cubicBezTo>
                  <a:cubicBezTo>
                    <a:pt x="2627" y="493"/>
                    <a:pt x="2468" y="204"/>
                    <a:pt x="2079" y="11"/>
                  </a:cubicBezTo>
                  <a:cubicBezTo>
                    <a:pt x="2054" y="4"/>
                    <a:pt x="2028" y="1"/>
                    <a:pt x="20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6095847" y="2367113"/>
              <a:ext cx="93314" cy="118548"/>
            </a:xfrm>
            <a:custGeom>
              <a:avLst/>
              <a:gdLst/>
              <a:ahLst/>
              <a:cxnLst/>
              <a:rect l="l" t="t" r="r" b="b"/>
              <a:pathLst>
                <a:path w="2522" h="3204" extrusionOk="0">
                  <a:moveTo>
                    <a:pt x="1999" y="0"/>
                  </a:moveTo>
                  <a:cubicBezTo>
                    <a:pt x="1752" y="0"/>
                    <a:pt x="1380" y="257"/>
                    <a:pt x="1024" y="748"/>
                  </a:cubicBezTo>
                  <a:cubicBezTo>
                    <a:pt x="625" y="1298"/>
                    <a:pt x="422" y="1680"/>
                    <a:pt x="0" y="2328"/>
                  </a:cubicBezTo>
                  <a:cubicBezTo>
                    <a:pt x="426" y="2821"/>
                    <a:pt x="1230" y="3203"/>
                    <a:pt x="1230" y="3203"/>
                  </a:cubicBezTo>
                  <a:cubicBezTo>
                    <a:pt x="1700" y="2718"/>
                    <a:pt x="2299" y="1723"/>
                    <a:pt x="2451" y="1141"/>
                  </a:cubicBezTo>
                  <a:cubicBezTo>
                    <a:pt x="2501" y="965"/>
                    <a:pt x="2521" y="811"/>
                    <a:pt x="2521" y="685"/>
                  </a:cubicBezTo>
                  <a:cubicBezTo>
                    <a:pt x="2521" y="340"/>
                    <a:pt x="2362" y="150"/>
                    <a:pt x="2079" y="10"/>
                  </a:cubicBezTo>
                  <a:cubicBezTo>
                    <a:pt x="2052" y="4"/>
                    <a:pt x="2025" y="0"/>
                    <a:pt x="19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4838229" y="2346466"/>
              <a:ext cx="99937" cy="144929"/>
            </a:xfrm>
            <a:custGeom>
              <a:avLst/>
              <a:gdLst/>
              <a:ahLst/>
              <a:cxnLst/>
              <a:rect l="l" t="t" r="r" b="b"/>
              <a:pathLst>
                <a:path w="2701" h="3917" extrusionOk="0">
                  <a:moveTo>
                    <a:pt x="400" y="1"/>
                  </a:moveTo>
                  <a:cubicBezTo>
                    <a:pt x="266" y="1"/>
                    <a:pt x="132" y="12"/>
                    <a:pt x="0" y="12"/>
                  </a:cubicBezTo>
                  <a:lnTo>
                    <a:pt x="306" y="1417"/>
                  </a:lnTo>
                  <a:cubicBezTo>
                    <a:pt x="306" y="1417"/>
                    <a:pt x="1783" y="3881"/>
                    <a:pt x="1803" y="3915"/>
                  </a:cubicBezTo>
                  <a:cubicBezTo>
                    <a:pt x="1804" y="3916"/>
                    <a:pt x="1806" y="3916"/>
                    <a:pt x="1808" y="3916"/>
                  </a:cubicBezTo>
                  <a:cubicBezTo>
                    <a:pt x="1886" y="3916"/>
                    <a:pt x="2701" y="3482"/>
                    <a:pt x="2701" y="3482"/>
                  </a:cubicBezTo>
                  <a:cubicBezTo>
                    <a:pt x="2701" y="3482"/>
                    <a:pt x="1626" y="1004"/>
                    <a:pt x="1258" y="448"/>
                  </a:cubicBezTo>
                  <a:cubicBezTo>
                    <a:pt x="1001" y="60"/>
                    <a:pt x="703" y="1"/>
                    <a:pt x="40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4754164" y="2198461"/>
              <a:ext cx="132682" cy="129426"/>
            </a:xfrm>
            <a:custGeom>
              <a:avLst/>
              <a:gdLst/>
              <a:ahLst/>
              <a:cxnLst/>
              <a:rect l="l" t="t" r="r" b="b"/>
              <a:pathLst>
                <a:path w="3586" h="3498" extrusionOk="0">
                  <a:moveTo>
                    <a:pt x="1520" y="1"/>
                  </a:moveTo>
                  <a:cubicBezTo>
                    <a:pt x="679" y="1"/>
                    <a:pt x="0" y="679"/>
                    <a:pt x="0" y="1521"/>
                  </a:cubicBezTo>
                  <a:lnTo>
                    <a:pt x="0" y="1704"/>
                  </a:lnTo>
                  <a:cubicBezTo>
                    <a:pt x="0" y="2695"/>
                    <a:pt x="802" y="3497"/>
                    <a:pt x="1793" y="3497"/>
                  </a:cubicBezTo>
                  <a:cubicBezTo>
                    <a:pt x="2784" y="3497"/>
                    <a:pt x="3586" y="2695"/>
                    <a:pt x="3586" y="1704"/>
                  </a:cubicBezTo>
                  <a:lnTo>
                    <a:pt x="3586" y="1521"/>
                  </a:lnTo>
                  <a:cubicBezTo>
                    <a:pt x="3586" y="679"/>
                    <a:pt x="2904" y="1"/>
                    <a:pt x="20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4725710" y="2242418"/>
              <a:ext cx="30932" cy="92352"/>
            </a:xfrm>
            <a:custGeom>
              <a:avLst/>
              <a:gdLst/>
              <a:ahLst/>
              <a:cxnLst/>
              <a:rect l="l" t="t" r="r" b="b"/>
              <a:pathLst>
                <a:path w="836" h="2496" extrusionOk="0">
                  <a:moveTo>
                    <a:pt x="835" y="1"/>
                  </a:moveTo>
                  <a:cubicBezTo>
                    <a:pt x="373" y="1"/>
                    <a:pt x="0" y="377"/>
                    <a:pt x="0" y="836"/>
                  </a:cubicBezTo>
                  <a:lnTo>
                    <a:pt x="0" y="2495"/>
                  </a:lnTo>
                  <a:cubicBezTo>
                    <a:pt x="463" y="2495"/>
                    <a:pt x="835" y="2123"/>
                    <a:pt x="835" y="1660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4831088" y="2963870"/>
              <a:ext cx="90465" cy="78144"/>
            </a:xfrm>
            <a:custGeom>
              <a:avLst/>
              <a:gdLst/>
              <a:ahLst/>
              <a:cxnLst/>
              <a:rect l="l" t="t" r="r" b="b"/>
              <a:pathLst>
                <a:path w="2445" h="2112" extrusionOk="0">
                  <a:moveTo>
                    <a:pt x="230" y="1"/>
                  </a:moveTo>
                  <a:cubicBezTo>
                    <a:pt x="161" y="1"/>
                    <a:pt x="134" y="172"/>
                    <a:pt x="80" y="391"/>
                  </a:cubicBezTo>
                  <a:cubicBezTo>
                    <a:pt x="26" y="604"/>
                    <a:pt x="0" y="777"/>
                    <a:pt x="100" y="906"/>
                  </a:cubicBezTo>
                  <a:cubicBezTo>
                    <a:pt x="246" y="1089"/>
                    <a:pt x="473" y="1126"/>
                    <a:pt x="652" y="1269"/>
                  </a:cubicBezTo>
                  <a:cubicBezTo>
                    <a:pt x="895" y="1459"/>
                    <a:pt x="905" y="1795"/>
                    <a:pt x="1164" y="1955"/>
                  </a:cubicBezTo>
                  <a:cubicBezTo>
                    <a:pt x="1331" y="2061"/>
                    <a:pt x="1536" y="2112"/>
                    <a:pt x="1740" y="2112"/>
                  </a:cubicBezTo>
                  <a:cubicBezTo>
                    <a:pt x="1874" y="2112"/>
                    <a:pt x="2007" y="2090"/>
                    <a:pt x="2129" y="2047"/>
                  </a:cubicBezTo>
                  <a:cubicBezTo>
                    <a:pt x="2445" y="1938"/>
                    <a:pt x="2392" y="1768"/>
                    <a:pt x="2358" y="1701"/>
                  </a:cubicBezTo>
                  <a:cubicBezTo>
                    <a:pt x="2338" y="1658"/>
                    <a:pt x="2298" y="1628"/>
                    <a:pt x="2262" y="1598"/>
                  </a:cubicBezTo>
                  <a:cubicBezTo>
                    <a:pt x="2009" y="1408"/>
                    <a:pt x="1773" y="1222"/>
                    <a:pt x="1560" y="989"/>
                  </a:cubicBezTo>
                  <a:cubicBezTo>
                    <a:pt x="1420" y="837"/>
                    <a:pt x="1038" y="201"/>
                    <a:pt x="1038" y="201"/>
                  </a:cubicBezTo>
                  <a:cubicBezTo>
                    <a:pt x="957" y="241"/>
                    <a:pt x="839" y="259"/>
                    <a:pt x="717" y="259"/>
                  </a:cubicBezTo>
                  <a:cubicBezTo>
                    <a:pt x="507" y="259"/>
                    <a:pt x="287" y="205"/>
                    <a:pt x="226" y="108"/>
                  </a:cubicBezTo>
                  <a:lnTo>
                    <a:pt x="240" y="2"/>
                  </a:lnTo>
                  <a:cubicBezTo>
                    <a:pt x="236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4838710" y="2939449"/>
              <a:ext cx="67488" cy="84619"/>
            </a:xfrm>
            <a:custGeom>
              <a:avLst/>
              <a:gdLst/>
              <a:ahLst/>
              <a:cxnLst/>
              <a:rect l="l" t="t" r="r" b="b"/>
              <a:pathLst>
                <a:path w="1824" h="2287" extrusionOk="0">
                  <a:moveTo>
                    <a:pt x="57" y="0"/>
                  </a:moveTo>
                  <a:lnTo>
                    <a:pt x="20" y="768"/>
                  </a:lnTo>
                  <a:cubicBezTo>
                    <a:pt x="0" y="944"/>
                    <a:pt x="147" y="1098"/>
                    <a:pt x="402" y="1320"/>
                  </a:cubicBezTo>
                  <a:cubicBezTo>
                    <a:pt x="659" y="1540"/>
                    <a:pt x="981" y="2056"/>
                    <a:pt x="1214" y="2182"/>
                  </a:cubicBezTo>
                  <a:cubicBezTo>
                    <a:pt x="1348" y="2256"/>
                    <a:pt x="1458" y="2287"/>
                    <a:pt x="1547" y="2287"/>
                  </a:cubicBezTo>
                  <a:cubicBezTo>
                    <a:pt x="1613" y="2287"/>
                    <a:pt x="1667" y="2270"/>
                    <a:pt x="1710" y="2242"/>
                  </a:cubicBezTo>
                  <a:cubicBezTo>
                    <a:pt x="1813" y="2172"/>
                    <a:pt x="1823" y="2122"/>
                    <a:pt x="1574" y="1866"/>
                  </a:cubicBezTo>
                  <a:cubicBezTo>
                    <a:pt x="1497" y="1796"/>
                    <a:pt x="1424" y="1726"/>
                    <a:pt x="1354" y="1649"/>
                  </a:cubicBezTo>
                  <a:cubicBezTo>
                    <a:pt x="1265" y="1550"/>
                    <a:pt x="1075" y="1254"/>
                    <a:pt x="948" y="1051"/>
                  </a:cubicBezTo>
                  <a:cubicBezTo>
                    <a:pt x="875" y="931"/>
                    <a:pt x="782" y="778"/>
                    <a:pt x="775" y="616"/>
                  </a:cubicBezTo>
                  <a:cubicBezTo>
                    <a:pt x="772" y="412"/>
                    <a:pt x="792" y="46"/>
                    <a:pt x="792" y="46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4740473" y="2991066"/>
              <a:ext cx="90502" cy="78144"/>
            </a:xfrm>
            <a:custGeom>
              <a:avLst/>
              <a:gdLst/>
              <a:ahLst/>
              <a:cxnLst/>
              <a:rect l="l" t="t" r="r" b="b"/>
              <a:pathLst>
                <a:path w="2446" h="2112" extrusionOk="0">
                  <a:moveTo>
                    <a:pt x="230" y="1"/>
                  </a:moveTo>
                  <a:cubicBezTo>
                    <a:pt x="161" y="1"/>
                    <a:pt x="135" y="172"/>
                    <a:pt x="80" y="391"/>
                  </a:cubicBezTo>
                  <a:cubicBezTo>
                    <a:pt x="28" y="604"/>
                    <a:pt x="1" y="777"/>
                    <a:pt x="104" y="903"/>
                  </a:cubicBezTo>
                  <a:cubicBezTo>
                    <a:pt x="247" y="1089"/>
                    <a:pt x="473" y="1126"/>
                    <a:pt x="653" y="1269"/>
                  </a:cubicBezTo>
                  <a:cubicBezTo>
                    <a:pt x="896" y="1459"/>
                    <a:pt x="909" y="1795"/>
                    <a:pt x="1165" y="1955"/>
                  </a:cubicBezTo>
                  <a:cubicBezTo>
                    <a:pt x="1334" y="2061"/>
                    <a:pt x="1540" y="2112"/>
                    <a:pt x="1745" y="2112"/>
                  </a:cubicBezTo>
                  <a:cubicBezTo>
                    <a:pt x="1879" y="2112"/>
                    <a:pt x="2012" y="2090"/>
                    <a:pt x="2133" y="2047"/>
                  </a:cubicBezTo>
                  <a:cubicBezTo>
                    <a:pt x="2446" y="1938"/>
                    <a:pt x="2396" y="1768"/>
                    <a:pt x="2363" y="1699"/>
                  </a:cubicBezTo>
                  <a:cubicBezTo>
                    <a:pt x="2343" y="1659"/>
                    <a:pt x="2303" y="1628"/>
                    <a:pt x="2263" y="1599"/>
                  </a:cubicBezTo>
                  <a:cubicBezTo>
                    <a:pt x="2010" y="1409"/>
                    <a:pt x="1777" y="1223"/>
                    <a:pt x="1565" y="990"/>
                  </a:cubicBezTo>
                  <a:cubicBezTo>
                    <a:pt x="1425" y="837"/>
                    <a:pt x="1042" y="202"/>
                    <a:pt x="1042" y="202"/>
                  </a:cubicBezTo>
                  <a:cubicBezTo>
                    <a:pt x="960" y="241"/>
                    <a:pt x="840" y="259"/>
                    <a:pt x="718" y="259"/>
                  </a:cubicBezTo>
                  <a:cubicBezTo>
                    <a:pt x="508" y="259"/>
                    <a:pt x="289" y="205"/>
                    <a:pt x="230" y="108"/>
                  </a:cubicBezTo>
                  <a:lnTo>
                    <a:pt x="240" y="2"/>
                  </a:lnTo>
                  <a:cubicBezTo>
                    <a:pt x="237" y="1"/>
                    <a:pt x="233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4748243" y="2968569"/>
              <a:ext cx="67340" cy="82695"/>
            </a:xfrm>
            <a:custGeom>
              <a:avLst/>
              <a:gdLst/>
              <a:ahLst/>
              <a:cxnLst/>
              <a:rect l="l" t="t" r="r" b="b"/>
              <a:pathLst>
                <a:path w="1820" h="2235" extrusionOk="0">
                  <a:moveTo>
                    <a:pt x="772" y="1"/>
                  </a:moveTo>
                  <a:lnTo>
                    <a:pt x="37" y="4"/>
                  </a:lnTo>
                  <a:lnTo>
                    <a:pt x="20" y="716"/>
                  </a:lnTo>
                  <a:cubicBezTo>
                    <a:pt x="1" y="893"/>
                    <a:pt x="143" y="1046"/>
                    <a:pt x="400" y="1269"/>
                  </a:cubicBezTo>
                  <a:cubicBezTo>
                    <a:pt x="656" y="1488"/>
                    <a:pt x="982" y="2000"/>
                    <a:pt x="1211" y="2130"/>
                  </a:cubicBezTo>
                  <a:cubicBezTo>
                    <a:pt x="1345" y="2204"/>
                    <a:pt x="1456" y="2235"/>
                    <a:pt x="1546" y="2235"/>
                  </a:cubicBezTo>
                  <a:cubicBezTo>
                    <a:pt x="1612" y="2235"/>
                    <a:pt x="1665" y="2218"/>
                    <a:pt x="1707" y="2190"/>
                  </a:cubicBezTo>
                  <a:cubicBezTo>
                    <a:pt x="1810" y="2120"/>
                    <a:pt x="1820" y="2070"/>
                    <a:pt x="1570" y="1814"/>
                  </a:cubicBezTo>
                  <a:lnTo>
                    <a:pt x="1570" y="1811"/>
                  </a:lnTo>
                  <a:cubicBezTo>
                    <a:pt x="1497" y="1745"/>
                    <a:pt x="1424" y="1674"/>
                    <a:pt x="1355" y="1598"/>
                  </a:cubicBezTo>
                  <a:cubicBezTo>
                    <a:pt x="1264" y="1498"/>
                    <a:pt x="1071" y="1198"/>
                    <a:pt x="948" y="999"/>
                  </a:cubicBezTo>
                  <a:cubicBezTo>
                    <a:pt x="872" y="879"/>
                    <a:pt x="788" y="716"/>
                    <a:pt x="776" y="557"/>
                  </a:cubicBezTo>
                  <a:cubicBezTo>
                    <a:pt x="762" y="377"/>
                    <a:pt x="772" y="1"/>
                    <a:pt x="7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4725599" y="2520446"/>
              <a:ext cx="177378" cy="461464"/>
            </a:xfrm>
            <a:custGeom>
              <a:avLst/>
              <a:gdLst/>
              <a:ahLst/>
              <a:cxnLst/>
              <a:rect l="l" t="t" r="r" b="b"/>
              <a:pathLst>
                <a:path w="4794" h="12472" extrusionOk="0">
                  <a:moveTo>
                    <a:pt x="4421" y="0"/>
                  </a:moveTo>
                  <a:lnTo>
                    <a:pt x="639" y="210"/>
                  </a:lnTo>
                  <a:cubicBezTo>
                    <a:pt x="0" y="1608"/>
                    <a:pt x="729" y="6913"/>
                    <a:pt x="729" y="6913"/>
                  </a:cubicBezTo>
                  <a:cubicBezTo>
                    <a:pt x="709" y="7139"/>
                    <a:pt x="510" y="7492"/>
                    <a:pt x="486" y="8187"/>
                  </a:cubicBezTo>
                  <a:cubicBezTo>
                    <a:pt x="456" y="9075"/>
                    <a:pt x="613" y="12362"/>
                    <a:pt x="613" y="12362"/>
                  </a:cubicBezTo>
                  <a:cubicBezTo>
                    <a:pt x="613" y="12362"/>
                    <a:pt x="792" y="12472"/>
                    <a:pt x="1050" y="12472"/>
                  </a:cubicBezTo>
                  <a:cubicBezTo>
                    <a:pt x="1170" y="12472"/>
                    <a:pt x="1307" y="12448"/>
                    <a:pt x="1451" y="12379"/>
                  </a:cubicBezTo>
                  <a:cubicBezTo>
                    <a:pt x="1451" y="12379"/>
                    <a:pt x="2209" y="7918"/>
                    <a:pt x="2358" y="6743"/>
                  </a:cubicBezTo>
                  <a:cubicBezTo>
                    <a:pt x="2489" y="5719"/>
                    <a:pt x="2734" y="3310"/>
                    <a:pt x="2734" y="3310"/>
                  </a:cubicBezTo>
                  <a:lnTo>
                    <a:pt x="3244" y="6737"/>
                  </a:lnTo>
                  <a:cubicBezTo>
                    <a:pt x="3244" y="6737"/>
                    <a:pt x="2984" y="7309"/>
                    <a:pt x="2971" y="7828"/>
                  </a:cubicBezTo>
                  <a:cubicBezTo>
                    <a:pt x="2951" y="8519"/>
                    <a:pt x="3054" y="11740"/>
                    <a:pt x="3054" y="11740"/>
                  </a:cubicBezTo>
                  <a:cubicBezTo>
                    <a:pt x="3054" y="11740"/>
                    <a:pt x="3217" y="11796"/>
                    <a:pt x="3515" y="11796"/>
                  </a:cubicBezTo>
                  <a:cubicBezTo>
                    <a:pt x="3627" y="11796"/>
                    <a:pt x="3758" y="11788"/>
                    <a:pt x="3906" y="11766"/>
                  </a:cubicBezTo>
                  <a:cubicBezTo>
                    <a:pt x="3906" y="11766"/>
                    <a:pt x="4677" y="7412"/>
                    <a:pt x="4750" y="6580"/>
                  </a:cubicBezTo>
                  <a:cubicBezTo>
                    <a:pt x="4793" y="6085"/>
                    <a:pt x="4421" y="0"/>
                    <a:pt x="44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4826759" y="2580018"/>
              <a:ext cx="55056" cy="173234"/>
            </a:xfrm>
            <a:custGeom>
              <a:avLst/>
              <a:gdLst/>
              <a:ahLst/>
              <a:cxnLst/>
              <a:rect l="l" t="t" r="r" b="b"/>
              <a:pathLst>
                <a:path w="1488" h="4682" extrusionOk="0">
                  <a:moveTo>
                    <a:pt x="1488" y="1"/>
                  </a:moveTo>
                  <a:cubicBezTo>
                    <a:pt x="1089" y="377"/>
                    <a:pt x="210" y="556"/>
                    <a:pt x="210" y="556"/>
                  </a:cubicBezTo>
                  <a:lnTo>
                    <a:pt x="0" y="1700"/>
                  </a:lnTo>
                  <a:lnTo>
                    <a:pt x="443" y="4681"/>
                  </a:lnTo>
                  <a:lnTo>
                    <a:pt x="214" y="1691"/>
                  </a:lnTo>
                  <a:lnTo>
                    <a:pt x="446" y="693"/>
                  </a:lnTo>
                  <a:cubicBezTo>
                    <a:pt x="1069" y="520"/>
                    <a:pt x="1488" y="1"/>
                    <a:pt x="14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4749205" y="2346910"/>
              <a:ext cx="143079" cy="197617"/>
            </a:xfrm>
            <a:custGeom>
              <a:avLst/>
              <a:gdLst/>
              <a:ahLst/>
              <a:cxnLst/>
              <a:rect l="l" t="t" r="r" b="b"/>
              <a:pathLst>
                <a:path w="3867" h="5341" extrusionOk="0">
                  <a:moveTo>
                    <a:pt x="2406" y="0"/>
                  </a:moveTo>
                  <a:lnTo>
                    <a:pt x="1252" y="34"/>
                  </a:lnTo>
                  <a:cubicBezTo>
                    <a:pt x="690" y="110"/>
                    <a:pt x="390" y="237"/>
                    <a:pt x="207" y="766"/>
                  </a:cubicBezTo>
                  <a:cubicBezTo>
                    <a:pt x="87" y="1108"/>
                    <a:pt x="121" y="1617"/>
                    <a:pt x="240" y="1963"/>
                  </a:cubicBezTo>
                  <a:lnTo>
                    <a:pt x="733" y="3400"/>
                  </a:lnTo>
                  <a:cubicBezTo>
                    <a:pt x="733" y="3400"/>
                    <a:pt x="247" y="4152"/>
                    <a:pt x="1" y="4900"/>
                  </a:cubicBezTo>
                  <a:cubicBezTo>
                    <a:pt x="566" y="5216"/>
                    <a:pt x="1205" y="5341"/>
                    <a:pt x="1799" y="5341"/>
                  </a:cubicBezTo>
                  <a:cubicBezTo>
                    <a:pt x="2714" y="5341"/>
                    <a:pt x="3521" y="5044"/>
                    <a:pt x="3783" y="4690"/>
                  </a:cubicBezTo>
                  <a:cubicBezTo>
                    <a:pt x="3803" y="4564"/>
                    <a:pt x="3687" y="3966"/>
                    <a:pt x="3720" y="3330"/>
                  </a:cubicBezTo>
                  <a:cubicBezTo>
                    <a:pt x="3756" y="2652"/>
                    <a:pt x="3866" y="1873"/>
                    <a:pt x="3759" y="1451"/>
                  </a:cubicBezTo>
                  <a:cubicBezTo>
                    <a:pt x="3560" y="672"/>
                    <a:pt x="3018" y="167"/>
                    <a:pt x="2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4759196" y="2403929"/>
              <a:ext cx="36334" cy="78773"/>
            </a:xfrm>
            <a:custGeom>
              <a:avLst/>
              <a:gdLst/>
              <a:ahLst/>
              <a:cxnLst/>
              <a:rect l="l" t="t" r="r" b="b"/>
              <a:pathLst>
                <a:path w="982" h="2129" extrusionOk="0">
                  <a:moveTo>
                    <a:pt x="646" y="0"/>
                  </a:moveTo>
                  <a:lnTo>
                    <a:pt x="1" y="509"/>
                  </a:lnTo>
                  <a:lnTo>
                    <a:pt x="463" y="1859"/>
                  </a:lnTo>
                  <a:lnTo>
                    <a:pt x="982" y="2128"/>
                  </a:lnTo>
                  <a:lnTo>
                    <a:pt x="512" y="1384"/>
                  </a:lnTo>
                  <a:cubicBezTo>
                    <a:pt x="512" y="1384"/>
                    <a:pt x="623" y="369"/>
                    <a:pt x="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4769260" y="2225953"/>
              <a:ext cx="111333" cy="153439"/>
            </a:xfrm>
            <a:custGeom>
              <a:avLst/>
              <a:gdLst/>
              <a:ahLst/>
              <a:cxnLst/>
              <a:rect l="l" t="t" r="r" b="b"/>
              <a:pathLst>
                <a:path w="3009" h="4147" extrusionOk="0">
                  <a:moveTo>
                    <a:pt x="2576" y="0"/>
                  </a:moveTo>
                  <a:cubicBezTo>
                    <a:pt x="2536" y="335"/>
                    <a:pt x="2319" y="865"/>
                    <a:pt x="1757" y="1174"/>
                  </a:cubicBezTo>
                  <a:cubicBezTo>
                    <a:pt x="1250" y="1453"/>
                    <a:pt x="859" y="1467"/>
                    <a:pt x="788" y="1467"/>
                  </a:cubicBezTo>
                  <a:cubicBezTo>
                    <a:pt x="780" y="1467"/>
                    <a:pt x="776" y="1467"/>
                    <a:pt x="776" y="1467"/>
                  </a:cubicBezTo>
                  <a:cubicBezTo>
                    <a:pt x="734" y="1323"/>
                    <a:pt x="583" y="1246"/>
                    <a:pt x="432" y="1246"/>
                  </a:cubicBezTo>
                  <a:cubicBezTo>
                    <a:pt x="335" y="1246"/>
                    <a:pt x="238" y="1279"/>
                    <a:pt x="171" y="1347"/>
                  </a:cubicBezTo>
                  <a:cubicBezTo>
                    <a:pt x="1" y="1520"/>
                    <a:pt x="11" y="1999"/>
                    <a:pt x="304" y="2196"/>
                  </a:cubicBezTo>
                  <a:cubicBezTo>
                    <a:pt x="387" y="2251"/>
                    <a:pt x="462" y="2270"/>
                    <a:pt x="526" y="2270"/>
                  </a:cubicBezTo>
                  <a:cubicBezTo>
                    <a:pt x="685" y="2270"/>
                    <a:pt x="776" y="2148"/>
                    <a:pt x="776" y="2148"/>
                  </a:cubicBezTo>
                  <a:lnTo>
                    <a:pt x="776" y="3409"/>
                  </a:lnTo>
                  <a:cubicBezTo>
                    <a:pt x="776" y="3409"/>
                    <a:pt x="996" y="3762"/>
                    <a:pt x="1335" y="3995"/>
                  </a:cubicBezTo>
                  <a:cubicBezTo>
                    <a:pt x="1486" y="4099"/>
                    <a:pt x="1668" y="4146"/>
                    <a:pt x="1827" y="4146"/>
                  </a:cubicBezTo>
                  <a:cubicBezTo>
                    <a:pt x="2029" y="4146"/>
                    <a:pt x="2194" y="4069"/>
                    <a:pt x="2207" y="3935"/>
                  </a:cubicBezTo>
                  <a:cubicBezTo>
                    <a:pt x="2230" y="3696"/>
                    <a:pt x="1864" y="3269"/>
                    <a:pt x="1864" y="3269"/>
                  </a:cubicBezTo>
                  <a:lnTo>
                    <a:pt x="1864" y="2750"/>
                  </a:lnTo>
                  <a:cubicBezTo>
                    <a:pt x="2030" y="2778"/>
                    <a:pt x="2198" y="2802"/>
                    <a:pt x="2335" y="2802"/>
                  </a:cubicBezTo>
                  <a:cubicBezTo>
                    <a:pt x="2418" y="2802"/>
                    <a:pt x="2490" y="2793"/>
                    <a:pt x="2543" y="2770"/>
                  </a:cubicBezTo>
                  <a:cubicBezTo>
                    <a:pt x="2683" y="2707"/>
                    <a:pt x="2965" y="2495"/>
                    <a:pt x="2985" y="1626"/>
                  </a:cubicBezTo>
                  <a:cubicBezTo>
                    <a:pt x="3008" y="602"/>
                    <a:pt x="2769" y="116"/>
                    <a:pt x="257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4835602" y="2274054"/>
              <a:ext cx="8399" cy="8399"/>
            </a:xfrm>
            <a:custGeom>
              <a:avLst/>
              <a:gdLst/>
              <a:ahLst/>
              <a:cxnLst/>
              <a:rect l="l" t="t" r="r" b="b"/>
              <a:pathLst>
                <a:path w="227" h="227" extrusionOk="0">
                  <a:moveTo>
                    <a:pt x="113" y="0"/>
                  </a:moveTo>
                  <a:cubicBezTo>
                    <a:pt x="111" y="0"/>
                    <a:pt x="109" y="0"/>
                    <a:pt x="107" y="1"/>
                  </a:cubicBezTo>
                  <a:cubicBezTo>
                    <a:pt x="47" y="4"/>
                    <a:pt x="1" y="57"/>
                    <a:pt x="4" y="120"/>
                  </a:cubicBezTo>
                  <a:cubicBezTo>
                    <a:pt x="7" y="178"/>
                    <a:pt x="58" y="227"/>
                    <a:pt x="115" y="227"/>
                  </a:cubicBezTo>
                  <a:cubicBezTo>
                    <a:pt x="117" y="227"/>
                    <a:pt x="119" y="227"/>
                    <a:pt x="121" y="227"/>
                  </a:cubicBezTo>
                  <a:cubicBezTo>
                    <a:pt x="181" y="223"/>
                    <a:pt x="227" y="170"/>
                    <a:pt x="224" y="110"/>
                  </a:cubicBezTo>
                  <a:cubicBezTo>
                    <a:pt x="221" y="49"/>
                    <a:pt x="170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4844112" y="2305320"/>
              <a:ext cx="10249" cy="6549"/>
            </a:xfrm>
            <a:custGeom>
              <a:avLst/>
              <a:gdLst/>
              <a:ahLst/>
              <a:cxnLst/>
              <a:rect l="l" t="t" r="r" b="b"/>
              <a:pathLst>
                <a:path w="277" h="177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70"/>
                    <a:pt x="41" y="150"/>
                    <a:pt x="110" y="170"/>
                  </a:cubicBezTo>
                  <a:cubicBezTo>
                    <a:pt x="124" y="175"/>
                    <a:pt x="137" y="177"/>
                    <a:pt x="151" y="177"/>
                  </a:cubicBezTo>
                  <a:cubicBezTo>
                    <a:pt x="207" y="177"/>
                    <a:pt x="258" y="139"/>
                    <a:pt x="276" y="8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4868718" y="2257774"/>
              <a:ext cx="9768" cy="7918"/>
            </a:xfrm>
            <a:custGeom>
              <a:avLst/>
              <a:gdLst/>
              <a:ahLst/>
              <a:cxnLst/>
              <a:rect l="l" t="t" r="r" b="b"/>
              <a:pathLst>
                <a:path w="264" h="214" extrusionOk="0">
                  <a:moveTo>
                    <a:pt x="110" y="1"/>
                  </a:moveTo>
                  <a:cubicBezTo>
                    <a:pt x="68" y="1"/>
                    <a:pt x="26" y="22"/>
                    <a:pt x="1" y="61"/>
                  </a:cubicBezTo>
                  <a:lnTo>
                    <a:pt x="224" y="214"/>
                  </a:lnTo>
                  <a:cubicBezTo>
                    <a:pt x="264" y="151"/>
                    <a:pt x="247" y="65"/>
                    <a:pt x="184" y="25"/>
                  </a:cubicBezTo>
                  <a:cubicBezTo>
                    <a:pt x="161" y="8"/>
                    <a:pt x="135" y="1"/>
                    <a:pt x="1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4866868" y="2271094"/>
              <a:ext cx="8325" cy="8399"/>
            </a:xfrm>
            <a:custGeom>
              <a:avLst/>
              <a:gdLst/>
              <a:ahLst/>
              <a:cxnLst/>
              <a:rect l="l" t="t" r="r" b="b"/>
              <a:pathLst>
                <a:path w="225" h="227" extrusionOk="0">
                  <a:moveTo>
                    <a:pt x="108" y="1"/>
                  </a:moveTo>
                  <a:cubicBezTo>
                    <a:pt x="48" y="4"/>
                    <a:pt x="1" y="57"/>
                    <a:pt x="5" y="121"/>
                  </a:cubicBezTo>
                  <a:cubicBezTo>
                    <a:pt x="8" y="182"/>
                    <a:pt x="54" y="227"/>
                    <a:pt x="111" y="227"/>
                  </a:cubicBezTo>
                  <a:cubicBezTo>
                    <a:pt x="113" y="227"/>
                    <a:pt x="115" y="227"/>
                    <a:pt x="117" y="227"/>
                  </a:cubicBezTo>
                  <a:cubicBezTo>
                    <a:pt x="177" y="227"/>
                    <a:pt x="224" y="173"/>
                    <a:pt x="220" y="110"/>
                  </a:cubicBezTo>
                  <a:cubicBezTo>
                    <a:pt x="217" y="47"/>
                    <a:pt x="167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4856064" y="2272833"/>
              <a:ext cx="13431" cy="24272"/>
            </a:xfrm>
            <a:custGeom>
              <a:avLst/>
              <a:gdLst/>
              <a:ahLst/>
              <a:cxnLst/>
              <a:rect l="l" t="t" r="r" b="b"/>
              <a:pathLst>
                <a:path w="363" h="656" extrusionOk="0">
                  <a:moveTo>
                    <a:pt x="0" y="0"/>
                  </a:moveTo>
                  <a:lnTo>
                    <a:pt x="17" y="655"/>
                  </a:lnTo>
                  <a:lnTo>
                    <a:pt x="363" y="5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4803375" y="2311833"/>
              <a:ext cx="34891" cy="22311"/>
            </a:xfrm>
            <a:custGeom>
              <a:avLst/>
              <a:gdLst/>
              <a:ahLst/>
              <a:cxnLst/>
              <a:rect l="l" t="t" r="r" b="b"/>
              <a:pathLst>
                <a:path w="943" h="603" extrusionOk="0">
                  <a:moveTo>
                    <a:pt x="0" y="1"/>
                  </a:moveTo>
                  <a:cubicBezTo>
                    <a:pt x="0" y="1"/>
                    <a:pt x="31" y="144"/>
                    <a:pt x="200" y="290"/>
                  </a:cubicBezTo>
                  <a:cubicBezTo>
                    <a:pt x="373" y="437"/>
                    <a:pt x="942" y="603"/>
                    <a:pt x="942" y="603"/>
                  </a:cubicBezTo>
                  <a:lnTo>
                    <a:pt x="942" y="429"/>
                  </a:lnTo>
                  <a:cubicBezTo>
                    <a:pt x="663" y="393"/>
                    <a:pt x="90" y="227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4865647" y="2427388"/>
              <a:ext cx="142561" cy="165612"/>
            </a:xfrm>
            <a:custGeom>
              <a:avLst/>
              <a:gdLst/>
              <a:ahLst/>
              <a:cxnLst/>
              <a:rect l="l" t="t" r="r" b="b"/>
              <a:pathLst>
                <a:path w="3853" h="4476" extrusionOk="0">
                  <a:moveTo>
                    <a:pt x="3853" y="1"/>
                  </a:moveTo>
                  <a:lnTo>
                    <a:pt x="879" y="783"/>
                  </a:lnTo>
                  <a:lnTo>
                    <a:pt x="1" y="4475"/>
                  </a:lnTo>
                  <a:lnTo>
                    <a:pt x="2828" y="3653"/>
                  </a:lnTo>
                  <a:lnTo>
                    <a:pt x="3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4960295" y="2517745"/>
              <a:ext cx="21460" cy="9990"/>
            </a:xfrm>
            <a:custGeom>
              <a:avLst/>
              <a:gdLst/>
              <a:ahLst/>
              <a:cxnLst/>
              <a:rect l="l" t="t" r="r" b="b"/>
              <a:pathLst>
                <a:path w="580" h="270" extrusionOk="0">
                  <a:moveTo>
                    <a:pt x="1" y="1"/>
                  </a:moveTo>
                  <a:cubicBezTo>
                    <a:pt x="27" y="73"/>
                    <a:pt x="177" y="270"/>
                    <a:pt x="497" y="270"/>
                  </a:cubicBezTo>
                  <a:lnTo>
                    <a:pt x="536" y="270"/>
                  </a:lnTo>
                  <a:lnTo>
                    <a:pt x="580" y="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4878560" y="2522074"/>
              <a:ext cx="57165" cy="17501"/>
            </a:xfrm>
            <a:custGeom>
              <a:avLst/>
              <a:gdLst/>
              <a:ahLst/>
              <a:cxnLst/>
              <a:rect l="l" t="t" r="r" b="b"/>
              <a:pathLst>
                <a:path w="1545" h="473" extrusionOk="0">
                  <a:moveTo>
                    <a:pt x="1545" y="0"/>
                  </a:moveTo>
                  <a:lnTo>
                    <a:pt x="54" y="273"/>
                  </a:lnTo>
                  <a:lnTo>
                    <a:pt x="1" y="455"/>
                  </a:lnTo>
                  <a:cubicBezTo>
                    <a:pt x="1" y="455"/>
                    <a:pt x="157" y="472"/>
                    <a:pt x="363" y="472"/>
                  </a:cubicBezTo>
                  <a:cubicBezTo>
                    <a:pt x="560" y="472"/>
                    <a:pt x="796" y="459"/>
                    <a:pt x="986" y="396"/>
                  </a:cubicBezTo>
                  <a:cubicBezTo>
                    <a:pt x="1328" y="280"/>
                    <a:pt x="1531" y="100"/>
                    <a:pt x="1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4929177" y="2441189"/>
              <a:ext cx="48026" cy="18130"/>
            </a:xfrm>
            <a:custGeom>
              <a:avLst/>
              <a:gdLst/>
              <a:ahLst/>
              <a:cxnLst/>
              <a:rect l="l" t="t" r="r" b="b"/>
              <a:pathLst>
                <a:path w="1298" h="490" extrusionOk="0">
                  <a:moveTo>
                    <a:pt x="1178" y="1"/>
                  </a:moveTo>
                  <a:cubicBezTo>
                    <a:pt x="1108" y="1"/>
                    <a:pt x="1011" y="14"/>
                    <a:pt x="902" y="44"/>
                  </a:cubicBezTo>
                  <a:lnTo>
                    <a:pt x="463" y="157"/>
                  </a:lnTo>
                  <a:cubicBezTo>
                    <a:pt x="233" y="217"/>
                    <a:pt x="37" y="313"/>
                    <a:pt x="23" y="377"/>
                  </a:cubicBezTo>
                  <a:lnTo>
                    <a:pt x="0" y="490"/>
                  </a:lnTo>
                  <a:lnTo>
                    <a:pt x="1267" y="163"/>
                  </a:lnTo>
                  <a:cubicBezTo>
                    <a:pt x="1267" y="163"/>
                    <a:pt x="1278" y="111"/>
                    <a:pt x="1290" y="47"/>
                  </a:cubicBezTo>
                  <a:cubicBezTo>
                    <a:pt x="1298" y="17"/>
                    <a:pt x="1254" y="1"/>
                    <a:pt x="1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4926328" y="2425649"/>
              <a:ext cx="57535" cy="23347"/>
            </a:xfrm>
            <a:custGeom>
              <a:avLst/>
              <a:gdLst/>
              <a:ahLst/>
              <a:cxnLst/>
              <a:rect l="l" t="t" r="r" b="b"/>
              <a:pathLst>
                <a:path w="1555" h="631" extrusionOk="0">
                  <a:moveTo>
                    <a:pt x="1028" y="1"/>
                  </a:moveTo>
                  <a:cubicBezTo>
                    <a:pt x="989" y="1"/>
                    <a:pt x="942" y="6"/>
                    <a:pt x="885" y="18"/>
                  </a:cubicBezTo>
                  <a:cubicBezTo>
                    <a:pt x="500" y="104"/>
                    <a:pt x="417" y="384"/>
                    <a:pt x="417" y="384"/>
                  </a:cubicBezTo>
                  <a:cubicBezTo>
                    <a:pt x="417" y="384"/>
                    <a:pt x="334" y="407"/>
                    <a:pt x="230" y="437"/>
                  </a:cubicBezTo>
                  <a:cubicBezTo>
                    <a:pt x="127" y="467"/>
                    <a:pt x="34" y="520"/>
                    <a:pt x="24" y="560"/>
                  </a:cubicBezTo>
                  <a:lnTo>
                    <a:pt x="1" y="631"/>
                  </a:lnTo>
                  <a:lnTo>
                    <a:pt x="1" y="631"/>
                  </a:lnTo>
                  <a:lnTo>
                    <a:pt x="1534" y="227"/>
                  </a:lnTo>
                  <a:cubicBezTo>
                    <a:pt x="1534" y="227"/>
                    <a:pt x="1541" y="195"/>
                    <a:pt x="1551" y="155"/>
                  </a:cubicBezTo>
                  <a:cubicBezTo>
                    <a:pt x="1555" y="130"/>
                    <a:pt x="1529" y="116"/>
                    <a:pt x="1486" y="116"/>
                  </a:cubicBezTo>
                  <a:cubicBezTo>
                    <a:pt x="1460" y="116"/>
                    <a:pt x="1427" y="121"/>
                    <a:pt x="1391" y="132"/>
                  </a:cubicBezTo>
                  <a:lnTo>
                    <a:pt x="1218" y="178"/>
                  </a:lnTo>
                  <a:cubicBezTo>
                    <a:pt x="1218" y="178"/>
                    <a:pt x="1257" y="1"/>
                    <a:pt x="10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4938131" y="2434196"/>
              <a:ext cx="39442" cy="20942"/>
            </a:xfrm>
            <a:custGeom>
              <a:avLst/>
              <a:gdLst/>
              <a:ahLst/>
              <a:cxnLst/>
              <a:rect l="l" t="t" r="r" b="b"/>
              <a:pathLst>
                <a:path w="1066" h="566" extrusionOk="0">
                  <a:moveTo>
                    <a:pt x="1065" y="0"/>
                  </a:moveTo>
                  <a:lnTo>
                    <a:pt x="1" y="269"/>
                  </a:lnTo>
                  <a:lnTo>
                    <a:pt x="11" y="312"/>
                  </a:lnTo>
                  <a:cubicBezTo>
                    <a:pt x="38" y="305"/>
                    <a:pt x="60" y="301"/>
                    <a:pt x="77" y="301"/>
                  </a:cubicBezTo>
                  <a:cubicBezTo>
                    <a:pt x="127" y="301"/>
                    <a:pt x="138" y="330"/>
                    <a:pt x="130" y="372"/>
                  </a:cubicBezTo>
                  <a:cubicBezTo>
                    <a:pt x="121" y="426"/>
                    <a:pt x="87" y="566"/>
                    <a:pt x="87" y="566"/>
                  </a:cubicBezTo>
                  <a:lnTo>
                    <a:pt x="766" y="386"/>
                  </a:lnTo>
                  <a:cubicBezTo>
                    <a:pt x="766" y="386"/>
                    <a:pt x="776" y="306"/>
                    <a:pt x="799" y="196"/>
                  </a:cubicBezTo>
                  <a:cubicBezTo>
                    <a:pt x="819" y="100"/>
                    <a:pt x="879" y="80"/>
                    <a:pt x="1019" y="47"/>
                  </a:cubicBezTo>
                  <a:lnTo>
                    <a:pt x="10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4929806" y="2441596"/>
              <a:ext cx="48137" cy="18204"/>
            </a:xfrm>
            <a:custGeom>
              <a:avLst/>
              <a:gdLst/>
              <a:ahLst/>
              <a:cxnLst/>
              <a:rect l="l" t="t" r="r" b="b"/>
              <a:pathLst>
                <a:path w="1301" h="492" extrusionOk="0">
                  <a:moveTo>
                    <a:pt x="1180" y="0"/>
                  </a:moveTo>
                  <a:cubicBezTo>
                    <a:pt x="1109" y="0"/>
                    <a:pt x="1011" y="14"/>
                    <a:pt x="901" y="43"/>
                  </a:cubicBezTo>
                  <a:lnTo>
                    <a:pt x="465" y="156"/>
                  </a:lnTo>
                  <a:cubicBezTo>
                    <a:pt x="236" y="215"/>
                    <a:pt x="40" y="315"/>
                    <a:pt x="26" y="375"/>
                  </a:cubicBezTo>
                  <a:lnTo>
                    <a:pt x="0" y="492"/>
                  </a:lnTo>
                  <a:lnTo>
                    <a:pt x="1267" y="163"/>
                  </a:lnTo>
                  <a:cubicBezTo>
                    <a:pt x="1267" y="163"/>
                    <a:pt x="1281" y="112"/>
                    <a:pt x="1293" y="49"/>
                  </a:cubicBezTo>
                  <a:cubicBezTo>
                    <a:pt x="1300" y="17"/>
                    <a:pt x="1256" y="0"/>
                    <a:pt x="1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4743433" y="2479708"/>
              <a:ext cx="202871" cy="57017"/>
            </a:xfrm>
            <a:custGeom>
              <a:avLst/>
              <a:gdLst/>
              <a:ahLst/>
              <a:cxnLst/>
              <a:rect l="l" t="t" r="r" b="b"/>
              <a:pathLst>
                <a:path w="5483" h="1541" extrusionOk="0">
                  <a:moveTo>
                    <a:pt x="542" y="1"/>
                  </a:moveTo>
                  <a:lnTo>
                    <a:pt x="0" y="909"/>
                  </a:lnTo>
                  <a:cubicBezTo>
                    <a:pt x="353" y="1018"/>
                    <a:pt x="2419" y="1418"/>
                    <a:pt x="3197" y="1474"/>
                  </a:cubicBezTo>
                  <a:cubicBezTo>
                    <a:pt x="3321" y="1481"/>
                    <a:pt x="3444" y="1494"/>
                    <a:pt x="3567" y="1511"/>
                  </a:cubicBezTo>
                  <a:cubicBezTo>
                    <a:pt x="3753" y="1534"/>
                    <a:pt x="3939" y="1541"/>
                    <a:pt x="4046" y="1541"/>
                  </a:cubicBezTo>
                  <a:cubicBezTo>
                    <a:pt x="4425" y="1541"/>
                    <a:pt x="4973" y="1491"/>
                    <a:pt x="5257" y="1066"/>
                  </a:cubicBezTo>
                  <a:cubicBezTo>
                    <a:pt x="5482" y="723"/>
                    <a:pt x="5238" y="554"/>
                    <a:pt x="4969" y="554"/>
                  </a:cubicBezTo>
                  <a:cubicBezTo>
                    <a:pt x="4901" y="554"/>
                    <a:pt x="4831" y="565"/>
                    <a:pt x="4767" y="587"/>
                  </a:cubicBezTo>
                  <a:cubicBezTo>
                    <a:pt x="4660" y="623"/>
                    <a:pt x="4522" y="638"/>
                    <a:pt x="4388" y="638"/>
                  </a:cubicBezTo>
                  <a:cubicBezTo>
                    <a:pt x="4133" y="638"/>
                    <a:pt x="3894" y="584"/>
                    <a:pt x="3909" y="523"/>
                  </a:cubicBezTo>
                  <a:cubicBezTo>
                    <a:pt x="3932" y="430"/>
                    <a:pt x="4002" y="134"/>
                    <a:pt x="4002" y="134"/>
                  </a:cubicBezTo>
                  <a:cubicBezTo>
                    <a:pt x="4002" y="134"/>
                    <a:pt x="3997" y="133"/>
                    <a:pt x="3987" y="133"/>
                  </a:cubicBezTo>
                  <a:cubicBezTo>
                    <a:pt x="3945" y="133"/>
                    <a:pt x="3826" y="150"/>
                    <a:pt x="3753" y="337"/>
                  </a:cubicBezTo>
                  <a:cubicBezTo>
                    <a:pt x="3667" y="559"/>
                    <a:pt x="3425" y="720"/>
                    <a:pt x="3195" y="720"/>
                  </a:cubicBezTo>
                  <a:cubicBezTo>
                    <a:pt x="3183" y="720"/>
                    <a:pt x="3172" y="720"/>
                    <a:pt x="3161" y="719"/>
                  </a:cubicBezTo>
                  <a:cubicBezTo>
                    <a:pt x="2925" y="699"/>
                    <a:pt x="542" y="1"/>
                    <a:pt x="54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4953412" y="2464907"/>
              <a:ext cx="52429" cy="60273"/>
            </a:xfrm>
            <a:custGeom>
              <a:avLst/>
              <a:gdLst/>
              <a:ahLst/>
              <a:cxnLst/>
              <a:rect l="l" t="t" r="r" b="b"/>
              <a:pathLst>
                <a:path w="1417" h="1629" extrusionOk="0">
                  <a:moveTo>
                    <a:pt x="1297" y="0"/>
                  </a:moveTo>
                  <a:cubicBezTo>
                    <a:pt x="1260" y="0"/>
                    <a:pt x="1217" y="21"/>
                    <a:pt x="1178" y="64"/>
                  </a:cubicBezTo>
                  <a:cubicBezTo>
                    <a:pt x="1178" y="64"/>
                    <a:pt x="1071" y="448"/>
                    <a:pt x="1048" y="537"/>
                  </a:cubicBezTo>
                  <a:cubicBezTo>
                    <a:pt x="1022" y="627"/>
                    <a:pt x="675" y="793"/>
                    <a:pt x="456" y="853"/>
                  </a:cubicBezTo>
                  <a:cubicBezTo>
                    <a:pt x="240" y="913"/>
                    <a:pt x="1" y="983"/>
                    <a:pt x="104" y="1289"/>
                  </a:cubicBezTo>
                  <a:cubicBezTo>
                    <a:pt x="196" y="1559"/>
                    <a:pt x="529" y="1629"/>
                    <a:pt x="717" y="1629"/>
                  </a:cubicBezTo>
                  <a:cubicBezTo>
                    <a:pt x="726" y="1629"/>
                    <a:pt x="734" y="1629"/>
                    <a:pt x="742" y="1628"/>
                  </a:cubicBezTo>
                  <a:cubicBezTo>
                    <a:pt x="925" y="1618"/>
                    <a:pt x="1174" y="1446"/>
                    <a:pt x="1274" y="1162"/>
                  </a:cubicBezTo>
                  <a:cubicBezTo>
                    <a:pt x="1401" y="803"/>
                    <a:pt x="1331" y="417"/>
                    <a:pt x="1384" y="208"/>
                  </a:cubicBezTo>
                  <a:cubicBezTo>
                    <a:pt x="1416" y="72"/>
                    <a:pt x="1366" y="0"/>
                    <a:pt x="129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4722121" y="2350610"/>
              <a:ext cx="69227" cy="169016"/>
            </a:xfrm>
            <a:custGeom>
              <a:avLst/>
              <a:gdLst/>
              <a:ahLst/>
              <a:cxnLst/>
              <a:rect l="l" t="t" r="r" b="b"/>
              <a:pathLst>
                <a:path w="1871" h="4568" extrusionOk="0">
                  <a:moveTo>
                    <a:pt x="1512" y="0"/>
                  </a:moveTo>
                  <a:cubicBezTo>
                    <a:pt x="1417" y="0"/>
                    <a:pt x="1244" y="33"/>
                    <a:pt x="1023" y="216"/>
                  </a:cubicBezTo>
                  <a:cubicBezTo>
                    <a:pt x="679" y="503"/>
                    <a:pt x="487" y="1145"/>
                    <a:pt x="370" y="1670"/>
                  </a:cubicBezTo>
                  <a:cubicBezTo>
                    <a:pt x="251" y="2192"/>
                    <a:pt x="1" y="3919"/>
                    <a:pt x="31" y="4099"/>
                  </a:cubicBezTo>
                  <a:cubicBezTo>
                    <a:pt x="57" y="4278"/>
                    <a:pt x="380" y="4388"/>
                    <a:pt x="1332" y="4567"/>
                  </a:cubicBezTo>
                  <a:lnTo>
                    <a:pt x="1118" y="3490"/>
                  </a:lnTo>
                  <a:lnTo>
                    <a:pt x="1594" y="1681"/>
                  </a:lnTo>
                  <a:cubicBezTo>
                    <a:pt x="1594" y="1681"/>
                    <a:pt x="1871" y="699"/>
                    <a:pt x="1594" y="10"/>
                  </a:cubicBezTo>
                  <a:cubicBezTo>
                    <a:pt x="1594" y="10"/>
                    <a:pt x="1565" y="0"/>
                    <a:pt x="151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5345657" y="2663234"/>
              <a:ext cx="225256" cy="286306"/>
            </a:xfrm>
            <a:custGeom>
              <a:avLst/>
              <a:gdLst/>
              <a:ahLst/>
              <a:cxnLst/>
              <a:rect l="l" t="t" r="r" b="b"/>
              <a:pathLst>
                <a:path w="6088" h="7738" extrusionOk="0">
                  <a:moveTo>
                    <a:pt x="3044" y="1"/>
                  </a:moveTo>
                  <a:cubicBezTo>
                    <a:pt x="1364" y="1"/>
                    <a:pt x="1" y="789"/>
                    <a:pt x="1" y="1757"/>
                  </a:cubicBezTo>
                  <a:lnTo>
                    <a:pt x="1" y="5985"/>
                  </a:lnTo>
                  <a:cubicBezTo>
                    <a:pt x="1" y="6952"/>
                    <a:pt x="1364" y="7737"/>
                    <a:pt x="3044" y="7737"/>
                  </a:cubicBezTo>
                  <a:cubicBezTo>
                    <a:pt x="4728" y="7737"/>
                    <a:pt x="6088" y="6952"/>
                    <a:pt x="6088" y="5985"/>
                  </a:cubicBezTo>
                  <a:lnTo>
                    <a:pt x="6088" y="1757"/>
                  </a:lnTo>
                  <a:cubicBezTo>
                    <a:pt x="6088" y="789"/>
                    <a:pt x="4728" y="1"/>
                    <a:pt x="3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5345657" y="2884798"/>
              <a:ext cx="296" cy="4070"/>
            </a:xfrm>
            <a:custGeom>
              <a:avLst/>
              <a:gdLst/>
              <a:ahLst/>
              <a:cxnLst/>
              <a:rect l="l" t="t" r="r" b="b"/>
              <a:pathLst>
                <a:path w="8" h="110" extrusionOk="0">
                  <a:moveTo>
                    <a:pt x="7" y="109"/>
                  </a:moveTo>
                  <a:lnTo>
                    <a:pt x="7" y="109"/>
                  </a:lnTo>
                  <a:lnTo>
                    <a:pt x="7" y="109"/>
                  </a:lnTo>
                  <a:close/>
                  <a:moveTo>
                    <a:pt x="7" y="100"/>
                  </a:moveTo>
                  <a:lnTo>
                    <a:pt x="7" y="100"/>
                  </a:lnTo>
                  <a:lnTo>
                    <a:pt x="7" y="100"/>
                  </a:lnTo>
                  <a:close/>
                  <a:moveTo>
                    <a:pt x="7" y="97"/>
                  </a:moveTo>
                  <a:lnTo>
                    <a:pt x="7" y="97"/>
                  </a:lnTo>
                  <a:lnTo>
                    <a:pt x="7" y="97"/>
                  </a:lnTo>
                  <a:close/>
                  <a:moveTo>
                    <a:pt x="7" y="86"/>
                  </a:moveTo>
                  <a:lnTo>
                    <a:pt x="7" y="86"/>
                  </a:lnTo>
                  <a:lnTo>
                    <a:pt x="7" y="86"/>
                  </a:lnTo>
                  <a:close/>
                  <a:moveTo>
                    <a:pt x="7" y="83"/>
                  </a:moveTo>
                  <a:lnTo>
                    <a:pt x="7" y="83"/>
                  </a:lnTo>
                  <a:lnTo>
                    <a:pt x="7" y="83"/>
                  </a:lnTo>
                  <a:close/>
                  <a:moveTo>
                    <a:pt x="4" y="77"/>
                  </a:moveTo>
                  <a:lnTo>
                    <a:pt x="4" y="77"/>
                  </a:lnTo>
                  <a:lnTo>
                    <a:pt x="4" y="77"/>
                  </a:lnTo>
                  <a:close/>
                  <a:moveTo>
                    <a:pt x="4" y="73"/>
                  </a:moveTo>
                  <a:lnTo>
                    <a:pt x="4" y="73"/>
                  </a:lnTo>
                  <a:lnTo>
                    <a:pt x="4" y="73"/>
                  </a:lnTo>
                  <a:close/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close/>
                  <a:moveTo>
                    <a:pt x="4" y="60"/>
                  </a:moveTo>
                  <a:lnTo>
                    <a:pt x="4" y="60"/>
                  </a:lnTo>
                  <a:lnTo>
                    <a:pt x="4" y="60"/>
                  </a:lnTo>
                  <a:close/>
                  <a:moveTo>
                    <a:pt x="4" y="50"/>
                  </a:moveTo>
                  <a:lnTo>
                    <a:pt x="4" y="50"/>
                  </a:lnTo>
                  <a:lnTo>
                    <a:pt x="4" y="50"/>
                  </a:lnTo>
                  <a:close/>
                  <a:moveTo>
                    <a:pt x="4" y="46"/>
                  </a:moveTo>
                  <a:lnTo>
                    <a:pt x="4" y="46"/>
                  </a:lnTo>
                  <a:lnTo>
                    <a:pt x="4" y="46"/>
                  </a:lnTo>
                  <a:close/>
                  <a:moveTo>
                    <a:pt x="4" y="40"/>
                  </a:moveTo>
                  <a:lnTo>
                    <a:pt x="4" y="43"/>
                  </a:lnTo>
                  <a:lnTo>
                    <a:pt x="4" y="40"/>
                  </a:lnTo>
                  <a:close/>
                  <a:moveTo>
                    <a:pt x="4" y="37"/>
                  </a:move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4" y="26"/>
                  </a:move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4" y="23"/>
                  </a:moveTo>
                  <a:lnTo>
                    <a:pt x="4" y="23"/>
                  </a:lnTo>
                  <a:lnTo>
                    <a:pt x="4" y="23"/>
                  </a:lnTo>
                  <a:close/>
                  <a:moveTo>
                    <a:pt x="4" y="20"/>
                  </a:moveTo>
                  <a:lnTo>
                    <a:pt x="4" y="20"/>
                  </a:lnTo>
                  <a:lnTo>
                    <a:pt x="4" y="20"/>
                  </a:lnTo>
                  <a:close/>
                  <a:moveTo>
                    <a:pt x="4" y="13"/>
                  </a:move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1" y="10"/>
                  </a:moveTo>
                  <a:lnTo>
                    <a:pt x="1" y="10"/>
                  </a:lnTo>
                  <a:lnTo>
                    <a:pt x="1" y="10"/>
                  </a:lnTo>
                  <a:close/>
                  <a:moveTo>
                    <a:pt x="1" y="3"/>
                  </a:moveTo>
                  <a:lnTo>
                    <a:pt x="1" y="6"/>
                  </a:lnTo>
                  <a:lnTo>
                    <a:pt x="1" y="3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5345657" y="2762435"/>
              <a:ext cx="78810" cy="184149"/>
            </a:xfrm>
            <a:custGeom>
              <a:avLst/>
              <a:gdLst/>
              <a:ahLst/>
              <a:cxnLst/>
              <a:rect l="l" t="t" r="r" b="b"/>
              <a:pathLst>
                <a:path w="2130" h="4977" extrusionOk="0">
                  <a:moveTo>
                    <a:pt x="1" y="0"/>
                  </a:moveTo>
                  <a:lnTo>
                    <a:pt x="1" y="3304"/>
                  </a:lnTo>
                  <a:lnTo>
                    <a:pt x="1" y="3307"/>
                  </a:lnTo>
                  <a:lnTo>
                    <a:pt x="1" y="3310"/>
                  </a:lnTo>
                  <a:lnTo>
                    <a:pt x="1" y="3313"/>
                  </a:lnTo>
                  <a:lnTo>
                    <a:pt x="1" y="3317"/>
                  </a:lnTo>
                  <a:cubicBezTo>
                    <a:pt x="4" y="3317"/>
                    <a:pt x="4" y="3320"/>
                    <a:pt x="4" y="3320"/>
                  </a:cubicBezTo>
                  <a:lnTo>
                    <a:pt x="4" y="3327"/>
                  </a:lnTo>
                  <a:lnTo>
                    <a:pt x="4" y="3330"/>
                  </a:lnTo>
                  <a:lnTo>
                    <a:pt x="4" y="3333"/>
                  </a:lnTo>
                  <a:lnTo>
                    <a:pt x="4" y="3344"/>
                  </a:lnTo>
                  <a:lnTo>
                    <a:pt x="4" y="3347"/>
                  </a:lnTo>
                  <a:lnTo>
                    <a:pt x="4" y="3350"/>
                  </a:lnTo>
                  <a:lnTo>
                    <a:pt x="4" y="3353"/>
                  </a:lnTo>
                  <a:lnTo>
                    <a:pt x="4" y="3357"/>
                  </a:lnTo>
                  <a:lnTo>
                    <a:pt x="4" y="3367"/>
                  </a:lnTo>
                  <a:lnTo>
                    <a:pt x="4" y="3370"/>
                  </a:lnTo>
                  <a:lnTo>
                    <a:pt x="4" y="3380"/>
                  </a:lnTo>
                  <a:lnTo>
                    <a:pt x="4" y="3384"/>
                  </a:lnTo>
                  <a:cubicBezTo>
                    <a:pt x="4" y="3387"/>
                    <a:pt x="7" y="3387"/>
                    <a:pt x="7" y="3390"/>
                  </a:cubicBezTo>
                  <a:lnTo>
                    <a:pt x="7" y="3393"/>
                  </a:lnTo>
                  <a:lnTo>
                    <a:pt x="7" y="3404"/>
                  </a:lnTo>
                  <a:lnTo>
                    <a:pt x="7" y="3407"/>
                  </a:lnTo>
                  <a:lnTo>
                    <a:pt x="7" y="3416"/>
                  </a:lnTo>
                  <a:cubicBezTo>
                    <a:pt x="90" y="4152"/>
                    <a:pt x="956" y="4764"/>
                    <a:pt x="2129" y="4976"/>
                  </a:cubicBezTo>
                  <a:lnTo>
                    <a:pt x="2129" y="842"/>
                  </a:lnTo>
                  <a:cubicBezTo>
                    <a:pt x="1258" y="716"/>
                    <a:pt x="506" y="41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5016647" y="2241567"/>
              <a:ext cx="883523" cy="554482"/>
            </a:xfrm>
            <a:custGeom>
              <a:avLst/>
              <a:gdLst/>
              <a:ahLst/>
              <a:cxnLst/>
              <a:rect l="l" t="t" r="r" b="b"/>
              <a:pathLst>
                <a:path w="23879" h="1498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945" y="14394"/>
                    <a:pt x="10323" y="14986"/>
                    <a:pt x="11936" y="14986"/>
                  </a:cubicBezTo>
                  <a:cubicBezTo>
                    <a:pt x="13553" y="14986"/>
                    <a:pt x="14927" y="14394"/>
                    <a:pt x="15445" y="13565"/>
                  </a:cubicBezTo>
                  <a:cubicBezTo>
                    <a:pt x="15469" y="13529"/>
                    <a:pt x="23878" y="1"/>
                    <a:pt x="23878" y="0"/>
                  </a:cubicBezTo>
                  <a:lnTo>
                    <a:pt x="23878" y="0"/>
                  </a:lnTo>
                  <a:cubicBezTo>
                    <a:pt x="23878" y="1"/>
                    <a:pt x="19627" y="2744"/>
                    <a:pt x="11939" y="2744"/>
                  </a:cubicBezTo>
                  <a:cubicBezTo>
                    <a:pt x="10430" y="2744"/>
                    <a:pt x="9052" y="2638"/>
                    <a:pt x="7812" y="2465"/>
                  </a:cubicBezTo>
                  <a:cubicBezTo>
                    <a:pt x="2746" y="1770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5016647" y="2241567"/>
              <a:ext cx="407814" cy="552003"/>
            </a:xfrm>
            <a:custGeom>
              <a:avLst/>
              <a:gdLst/>
              <a:ahLst/>
              <a:cxnLst/>
              <a:rect l="l" t="t" r="r" b="b"/>
              <a:pathLst>
                <a:path w="11022" h="14919" extrusionOk="0">
                  <a:moveTo>
                    <a:pt x="1" y="0"/>
                  </a:moveTo>
                  <a:cubicBezTo>
                    <a:pt x="1" y="1"/>
                    <a:pt x="8407" y="13525"/>
                    <a:pt x="8427" y="13562"/>
                  </a:cubicBezTo>
                  <a:lnTo>
                    <a:pt x="8431" y="13565"/>
                  </a:lnTo>
                  <a:cubicBezTo>
                    <a:pt x="8846" y="14231"/>
                    <a:pt x="9817" y="14742"/>
                    <a:pt x="11021" y="14919"/>
                  </a:cubicBezTo>
                  <a:lnTo>
                    <a:pt x="5829" y="3496"/>
                  </a:lnTo>
                  <a:lnTo>
                    <a:pt x="4555" y="1813"/>
                  </a:lnTo>
                  <a:cubicBezTo>
                    <a:pt x="1581" y="101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4848663" y="1757183"/>
              <a:ext cx="1219483" cy="641395"/>
            </a:xfrm>
            <a:custGeom>
              <a:avLst/>
              <a:gdLst/>
              <a:ahLst/>
              <a:cxnLst/>
              <a:rect l="l" t="t" r="r" b="b"/>
              <a:pathLst>
                <a:path w="32959" h="17335" extrusionOk="0">
                  <a:moveTo>
                    <a:pt x="16481" y="0"/>
                  </a:moveTo>
                  <a:cubicBezTo>
                    <a:pt x="12638" y="0"/>
                    <a:pt x="8795" y="846"/>
                    <a:pt x="5865" y="2540"/>
                  </a:cubicBezTo>
                  <a:cubicBezTo>
                    <a:pt x="1" y="5926"/>
                    <a:pt x="1" y="11412"/>
                    <a:pt x="5865" y="14797"/>
                  </a:cubicBezTo>
                  <a:cubicBezTo>
                    <a:pt x="7206" y="15573"/>
                    <a:pt x="8735" y="16168"/>
                    <a:pt x="10369" y="16587"/>
                  </a:cubicBezTo>
                  <a:cubicBezTo>
                    <a:pt x="12310" y="17086"/>
                    <a:pt x="14395" y="17335"/>
                    <a:pt x="16480" y="17335"/>
                  </a:cubicBezTo>
                  <a:cubicBezTo>
                    <a:pt x="18723" y="17335"/>
                    <a:pt x="20966" y="17047"/>
                    <a:pt x="23025" y="16471"/>
                  </a:cubicBezTo>
                  <a:cubicBezTo>
                    <a:pt x="23588" y="16314"/>
                    <a:pt x="24134" y="16135"/>
                    <a:pt x="24662" y="15935"/>
                  </a:cubicBezTo>
                  <a:cubicBezTo>
                    <a:pt x="24886" y="15855"/>
                    <a:pt x="25101" y="15766"/>
                    <a:pt x="25317" y="15676"/>
                  </a:cubicBezTo>
                  <a:cubicBezTo>
                    <a:pt x="25624" y="15546"/>
                    <a:pt x="25919" y="15413"/>
                    <a:pt x="26212" y="15267"/>
                  </a:cubicBezTo>
                  <a:cubicBezTo>
                    <a:pt x="26515" y="15120"/>
                    <a:pt x="26808" y="14964"/>
                    <a:pt x="27094" y="14797"/>
                  </a:cubicBezTo>
                  <a:cubicBezTo>
                    <a:pt x="32958" y="11412"/>
                    <a:pt x="32958" y="5923"/>
                    <a:pt x="27094" y="2540"/>
                  </a:cubicBezTo>
                  <a:cubicBezTo>
                    <a:pt x="24526" y="1053"/>
                    <a:pt x="21256" y="222"/>
                    <a:pt x="17900" y="39"/>
                  </a:cubicBezTo>
                  <a:lnTo>
                    <a:pt x="17896" y="39"/>
                  </a:lnTo>
                  <a:cubicBezTo>
                    <a:pt x="17426" y="13"/>
                    <a:pt x="16953" y="0"/>
                    <a:pt x="164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4902943" y="1757220"/>
              <a:ext cx="607910" cy="613719"/>
            </a:xfrm>
            <a:custGeom>
              <a:avLst/>
              <a:gdLst/>
              <a:ahLst/>
              <a:cxnLst/>
              <a:rect l="l" t="t" r="r" b="b"/>
              <a:pathLst>
                <a:path w="16430" h="16587" extrusionOk="0">
                  <a:moveTo>
                    <a:pt x="15019" y="1"/>
                  </a:moveTo>
                  <a:cubicBezTo>
                    <a:pt x="11174" y="1"/>
                    <a:pt x="7332" y="846"/>
                    <a:pt x="4398" y="2539"/>
                  </a:cubicBezTo>
                  <a:cubicBezTo>
                    <a:pt x="1465" y="4232"/>
                    <a:pt x="0" y="6451"/>
                    <a:pt x="0" y="8666"/>
                  </a:cubicBezTo>
                  <a:cubicBezTo>
                    <a:pt x="0" y="10885"/>
                    <a:pt x="1468" y="13103"/>
                    <a:pt x="4398" y="14796"/>
                  </a:cubicBezTo>
                  <a:cubicBezTo>
                    <a:pt x="5739" y="15572"/>
                    <a:pt x="7268" y="16167"/>
                    <a:pt x="8902" y="16586"/>
                  </a:cubicBezTo>
                  <a:lnTo>
                    <a:pt x="8905" y="16586"/>
                  </a:lnTo>
                  <a:cubicBezTo>
                    <a:pt x="8343" y="15805"/>
                    <a:pt x="7974" y="13945"/>
                    <a:pt x="9052" y="13832"/>
                  </a:cubicBezTo>
                  <a:cubicBezTo>
                    <a:pt x="7592" y="13450"/>
                    <a:pt x="6238" y="12917"/>
                    <a:pt x="5060" y="12235"/>
                  </a:cubicBezTo>
                  <a:cubicBezTo>
                    <a:pt x="3373" y="11264"/>
                    <a:pt x="2233" y="10103"/>
                    <a:pt x="1750" y="8879"/>
                  </a:cubicBezTo>
                  <a:cubicBezTo>
                    <a:pt x="1584" y="8457"/>
                    <a:pt x="1504" y="8027"/>
                    <a:pt x="1504" y="7605"/>
                  </a:cubicBezTo>
                  <a:cubicBezTo>
                    <a:pt x="1504" y="6980"/>
                    <a:pt x="1680" y="6361"/>
                    <a:pt x="2036" y="5746"/>
                  </a:cubicBezTo>
                  <a:cubicBezTo>
                    <a:pt x="2618" y="4737"/>
                    <a:pt x="3663" y="3783"/>
                    <a:pt x="5057" y="2978"/>
                  </a:cubicBezTo>
                  <a:cubicBezTo>
                    <a:pt x="5093" y="2955"/>
                    <a:pt x="5130" y="2935"/>
                    <a:pt x="5170" y="2912"/>
                  </a:cubicBezTo>
                  <a:cubicBezTo>
                    <a:pt x="7851" y="1401"/>
                    <a:pt x="11420" y="643"/>
                    <a:pt x="14989" y="643"/>
                  </a:cubicBezTo>
                  <a:lnTo>
                    <a:pt x="14992" y="643"/>
                  </a:lnTo>
                  <a:cubicBezTo>
                    <a:pt x="15122" y="643"/>
                    <a:pt x="15252" y="646"/>
                    <a:pt x="15385" y="646"/>
                  </a:cubicBezTo>
                  <a:lnTo>
                    <a:pt x="15422" y="646"/>
                  </a:lnTo>
                  <a:cubicBezTo>
                    <a:pt x="15422" y="646"/>
                    <a:pt x="15335" y="177"/>
                    <a:pt x="16429" y="38"/>
                  </a:cubicBezTo>
                  <a:cubicBezTo>
                    <a:pt x="15961" y="11"/>
                    <a:pt x="15491" y="1"/>
                    <a:pt x="150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4952672" y="1780974"/>
              <a:ext cx="1032411" cy="515225"/>
            </a:xfrm>
            <a:custGeom>
              <a:avLst/>
              <a:gdLst/>
              <a:ahLst/>
              <a:cxnLst/>
              <a:rect l="l" t="t" r="r" b="b"/>
              <a:pathLst>
                <a:path w="27903" h="13925" extrusionOk="0">
                  <a:moveTo>
                    <a:pt x="13655" y="0"/>
                  </a:moveTo>
                  <a:cubicBezTo>
                    <a:pt x="10031" y="0"/>
                    <a:pt x="6406" y="780"/>
                    <a:pt x="3713" y="2336"/>
                  </a:cubicBezTo>
                  <a:cubicBezTo>
                    <a:pt x="2319" y="3141"/>
                    <a:pt x="1274" y="4095"/>
                    <a:pt x="692" y="5104"/>
                  </a:cubicBezTo>
                  <a:cubicBezTo>
                    <a:pt x="93" y="6138"/>
                    <a:pt x="1" y="7192"/>
                    <a:pt x="406" y="8237"/>
                  </a:cubicBezTo>
                  <a:cubicBezTo>
                    <a:pt x="889" y="9461"/>
                    <a:pt x="2029" y="10622"/>
                    <a:pt x="3716" y="11593"/>
                  </a:cubicBezTo>
                  <a:cubicBezTo>
                    <a:pt x="4894" y="12275"/>
                    <a:pt x="6248" y="12808"/>
                    <a:pt x="7708" y="13190"/>
                  </a:cubicBezTo>
                  <a:cubicBezTo>
                    <a:pt x="8259" y="13333"/>
                    <a:pt x="8826" y="13459"/>
                    <a:pt x="9401" y="13559"/>
                  </a:cubicBezTo>
                  <a:cubicBezTo>
                    <a:pt x="10405" y="13735"/>
                    <a:pt x="11446" y="13852"/>
                    <a:pt x="12487" y="13895"/>
                  </a:cubicBezTo>
                  <a:cubicBezTo>
                    <a:pt x="12704" y="13905"/>
                    <a:pt x="12917" y="13912"/>
                    <a:pt x="13129" y="13918"/>
                  </a:cubicBezTo>
                  <a:cubicBezTo>
                    <a:pt x="13323" y="13922"/>
                    <a:pt x="13518" y="13925"/>
                    <a:pt x="13713" y="13925"/>
                  </a:cubicBezTo>
                  <a:cubicBezTo>
                    <a:pt x="13876" y="13925"/>
                    <a:pt x="14038" y="13923"/>
                    <a:pt x="14201" y="13918"/>
                  </a:cubicBezTo>
                  <a:cubicBezTo>
                    <a:pt x="15415" y="13895"/>
                    <a:pt x="16629" y="13778"/>
                    <a:pt x="17796" y="13579"/>
                  </a:cubicBezTo>
                  <a:cubicBezTo>
                    <a:pt x="17810" y="13576"/>
                    <a:pt x="17823" y="13572"/>
                    <a:pt x="17836" y="13572"/>
                  </a:cubicBezTo>
                  <a:cubicBezTo>
                    <a:pt x="18615" y="13436"/>
                    <a:pt x="19373" y="13260"/>
                    <a:pt x="20102" y="13050"/>
                  </a:cubicBezTo>
                  <a:cubicBezTo>
                    <a:pt x="20627" y="12897"/>
                    <a:pt x="21137" y="12725"/>
                    <a:pt x="21625" y="12531"/>
                  </a:cubicBezTo>
                  <a:cubicBezTo>
                    <a:pt x="21831" y="12452"/>
                    <a:pt x="22035" y="12369"/>
                    <a:pt x="22234" y="12278"/>
                  </a:cubicBezTo>
                  <a:cubicBezTo>
                    <a:pt x="22474" y="12172"/>
                    <a:pt x="22706" y="12062"/>
                    <a:pt x="22939" y="11946"/>
                  </a:cubicBezTo>
                  <a:cubicBezTo>
                    <a:pt x="23162" y="11833"/>
                    <a:pt x="23378" y="11716"/>
                    <a:pt x="23591" y="11593"/>
                  </a:cubicBezTo>
                  <a:cubicBezTo>
                    <a:pt x="24988" y="10789"/>
                    <a:pt x="26033" y="9831"/>
                    <a:pt x="26615" y="8826"/>
                  </a:cubicBezTo>
                  <a:cubicBezTo>
                    <a:pt x="27902" y="6593"/>
                    <a:pt x="26771" y="4169"/>
                    <a:pt x="23595" y="2336"/>
                  </a:cubicBezTo>
                  <a:cubicBezTo>
                    <a:pt x="21006" y="839"/>
                    <a:pt x="17557" y="61"/>
                    <a:pt x="14078" y="4"/>
                  </a:cubicBezTo>
                  <a:cubicBezTo>
                    <a:pt x="13937" y="2"/>
                    <a:pt x="13796" y="0"/>
                    <a:pt x="13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5172605" y="2134966"/>
              <a:ext cx="571354" cy="161246"/>
            </a:xfrm>
            <a:custGeom>
              <a:avLst/>
              <a:gdLst/>
              <a:ahLst/>
              <a:cxnLst/>
              <a:rect l="l" t="t" r="r" b="b"/>
              <a:pathLst>
                <a:path w="15442" h="4358" extrusionOk="0">
                  <a:moveTo>
                    <a:pt x="7721" y="0"/>
                  </a:moveTo>
                  <a:cubicBezTo>
                    <a:pt x="4199" y="0"/>
                    <a:pt x="1188" y="1274"/>
                    <a:pt x="0" y="3064"/>
                  </a:cubicBezTo>
                  <a:cubicBezTo>
                    <a:pt x="566" y="3273"/>
                    <a:pt x="1155" y="3463"/>
                    <a:pt x="1764" y="3623"/>
                  </a:cubicBezTo>
                  <a:cubicBezTo>
                    <a:pt x="2315" y="3766"/>
                    <a:pt x="2882" y="3892"/>
                    <a:pt x="3457" y="3992"/>
                  </a:cubicBezTo>
                  <a:cubicBezTo>
                    <a:pt x="4461" y="4168"/>
                    <a:pt x="5502" y="4285"/>
                    <a:pt x="6543" y="4328"/>
                  </a:cubicBezTo>
                  <a:cubicBezTo>
                    <a:pt x="6760" y="4338"/>
                    <a:pt x="6973" y="4345"/>
                    <a:pt x="7185" y="4351"/>
                  </a:cubicBezTo>
                  <a:cubicBezTo>
                    <a:pt x="7379" y="4355"/>
                    <a:pt x="7574" y="4358"/>
                    <a:pt x="7769" y="4358"/>
                  </a:cubicBezTo>
                  <a:cubicBezTo>
                    <a:pt x="7932" y="4358"/>
                    <a:pt x="8094" y="4356"/>
                    <a:pt x="8257" y="4351"/>
                  </a:cubicBezTo>
                  <a:cubicBezTo>
                    <a:pt x="9471" y="4328"/>
                    <a:pt x="10685" y="4211"/>
                    <a:pt x="11852" y="4012"/>
                  </a:cubicBezTo>
                  <a:cubicBezTo>
                    <a:pt x="11866" y="4009"/>
                    <a:pt x="11879" y="4005"/>
                    <a:pt x="11892" y="4005"/>
                  </a:cubicBezTo>
                  <a:cubicBezTo>
                    <a:pt x="12671" y="3869"/>
                    <a:pt x="13429" y="3693"/>
                    <a:pt x="14158" y="3483"/>
                  </a:cubicBezTo>
                  <a:cubicBezTo>
                    <a:pt x="14597" y="3353"/>
                    <a:pt x="15026" y="3210"/>
                    <a:pt x="15442" y="3054"/>
                  </a:cubicBezTo>
                  <a:cubicBezTo>
                    <a:pt x="14247" y="1271"/>
                    <a:pt x="11244" y="0"/>
                    <a:pt x="77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5538653" y="2086199"/>
              <a:ext cx="106116" cy="106264"/>
            </a:xfrm>
            <a:custGeom>
              <a:avLst/>
              <a:gdLst/>
              <a:ahLst/>
              <a:cxnLst/>
              <a:rect l="l" t="t" r="r" b="b"/>
              <a:pathLst>
                <a:path w="2868" h="2872" extrusionOk="0">
                  <a:moveTo>
                    <a:pt x="1434" y="1"/>
                  </a:moveTo>
                  <a:cubicBezTo>
                    <a:pt x="642" y="1"/>
                    <a:pt x="0" y="644"/>
                    <a:pt x="0" y="1438"/>
                  </a:cubicBezTo>
                  <a:cubicBezTo>
                    <a:pt x="0" y="2230"/>
                    <a:pt x="642" y="2872"/>
                    <a:pt x="1434" y="2872"/>
                  </a:cubicBezTo>
                  <a:cubicBezTo>
                    <a:pt x="2226" y="2872"/>
                    <a:pt x="2868" y="2230"/>
                    <a:pt x="2868" y="1438"/>
                  </a:cubicBezTo>
                  <a:cubicBezTo>
                    <a:pt x="2868" y="644"/>
                    <a:pt x="2226" y="1"/>
                    <a:pt x="14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5538653" y="2135965"/>
              <a:ext cx="106116" cy="32005"/>
            </a:xfrm>
            <a:custGeom>
              <a:avLst/>
              <a:gdLst/>
              <a:ahLst/>
              <a:cxnLst/>
              <a:rect l="l" t="t" r="r" b="b"/>
              <a:pathLst>
                <a:path w="2868" h="865" extrusionOk="0">
                  <a:moveTo>
                    <a:pt x="2868" y="93"/>
                  </a:moveTo>
                  <a:lnTo>
                    <a:pt x="2868" y="93"/>
                  </a:lnTo>
                  <a:cubicBezTo>
                    <a:pt x="2868" y="376"/>
                    <a:pt x="2785" y="642"/>
                    <a:pt x="2641" y="865"/>
                  </a:cubicBezTo>
                  <a:lnTo>
                    <a:pt x="2641" y="865"/>
                  </a:lnTo>
                  <a:cubicBezTo>
                    <a:pt x="2785" y="642"/>
                    <a:pt x="2868" y="376"/>
                    <a:pt x="2868" y="93"/>
                  </a:cubicBezTo>
                  <a:close/>
                  <a:moveTo>
                    <a:pt x="0" y="87"/>
                  </a:moveTo>
                  <a:lnTo>
                    <a:pt x="0" y="93"/>
                  </a:lnTo>
                  <a:lnTo>
                    <a:pt x="0" y="93"/>
                  </a:lnTo>
                  <a:lnTo>
                    <a:pt x="0" y="87"/>
                  </a:lnTo>
                  <a:close/>
                  <a:moveTo>
                    <a:pt x="0" y="83"/>
                  </a:moveTo>
                  <a:lnTo>
                    <a:pt x="0" y="87"/>
                  </a:lnTo>
                  <a:lnTo>
                    <a:pt x="0" y="83"/>
                  </a:lnTo>
                  <a:close/>
                  <a:moveTo>
                    <a:pt x="0" y="80"/>
                  </a:moveTo>
                  <a:lnTo>
                    <a:pt x="0" y="83"/>
                  </a:lnTo>
                  <a:lnTo>
                    <a:pt x="0" y="80"/>
                  </a:lnTo>
                  <a:close/>
                  <a:moveTo>
                    <a:pt x="0" y="73"/>
                  </a:moveTo>
                  <a:lnTo>
                    <a:pt x="0" y="77"/>
                  </a:lnTo>
                  <a:lnTo>
                    <a:pt x="0" y="73"/>
                  </a:lnTo>
                  <a:close/>
                  <a:moveTo>
                    <a:pt x="0" y="70"/>
                  </a:moveTo>
                  <a:lnTo>
                    <a:pt x="0" y="73"/>
                  </a:lnTo>
                  <a:lnTo>
                    <a:pt x="0" y="70"/>
                  </a:lnTo>
                  <a:close/>
                  <a:moveTo>
                    <a:pt x="0" y="63"/>
                  </a:moveTo>
                  <a:lnTo>
                    <a:pt x="0" y="70"/>
                  </a:lnTo>
                  <a:lnTo>
                    <a:pt x="0" y="63"/>
                  </a:lnTo>
                  <a:close/>
                  <a:moveTo>
                    <a:pt x="0" y="60"/>
                  </a:moveTo>
                  <a:lnTo>
                    <a:pt x="0" y="63"/>
                  </a:lnTo>
                  <a:lnTo>
                    <a:pt x="0" y="60"/>
                  </a:lnTo>
                  <a:close/>
                  <a:moveTo>
                    <a:pt x="0" y="57"/>
                  </a:moveTo>
                  <a:lnTo>
                    <a:pt x="0" y="60"/>
                  </a:lnTo>
                  <a:lnTo>
                    <a:pt x="0" y="57"/>
                  </a:lnTo>
                  <a:close/>
                  <a:moveTo>
                    <a:pt x="0" y="50"/>
                  </a:moveTo>
                  <a:lnTo>
                    <a:pt x="0" y="53"/>
                  </a:lnTo>
                  <a:lnTo>
                    <a:pt x="0" y="50"/>
                  </a:lnTo>
                  <a:close/>
                  <a:moveTo>
                    <a:pt x="0" y="47"/>
                  </a:moveTo>
                  <a:lnTo>
                    <a:pt x="0" y="50"/>
                  </a:lnTo>
                  <a:lnTo>
                    <a:pt x="0" y="47"/>
                  </a:lnTo>
                  <a:close/>
                  <a:moveTo>
                    <a:pt x="0" y="43"/>
                  </a:moveTo>
                  <a:lnTo>
                    <a:pt x="0" y="47"/>
                  </a:lnTo>
                  <a:lnTo>
                    <a:pt x="0" y="43"/>
                  </a:lnTo>
                  <a:close/>
                  <a:moveTo>
                    <a:pt x="0" y="37"/>
                  </a:moveTo>
                  <a:lnTo>
                    <a:pt x="0" y="40"/>
                  </a:lnTo>
                  <a:lnTo>
                    <a:pt x="0" y="37"/>
                  </a:lnTo>
                  <a:close/>
                  <a:moveTo>
                    <a:pt x="0" y="33"/>
                  </a:moveTo>
                  <a:lnTo>
                    <a:pt x="0" y="37"/>
                  </a:lnTo>
                  <a:lnTo>
                    <a:pt x="0" y="33"/>
                  </a:lnTo>
                  <a:close/>
                  <a:moveTo>
                    <a:pt x="0" y="27"/>
                  </a:moveTo>
                  <a:lnTo>
                    <a:pt x="0" y="30"/>
                  </a:lnTo>
                  <a:lnTo>
                    <a:pt x="0" y="27"/>
                  </a:lnTo>
                  <a:close/>
                  <a:moveTo>
                    <a:pt x="0" y="24"/>
                  </a:moveTo>
                  <a:lnTo>
                    <a:pt x="0" y="27"/>
                  </a:lnTo>
                  <a:lnTo>
                    <a:pt x="0" y="24"/>
                  </a:lnTo>
                  <a:close/>
                  <a:moveTo>
                    <a:pt x="0" y="20"/>
                  </a:moveTo>
                  <a:lnTo>
                    <a:pt x="0" y="24"/>
                  </a:lnTo>
                  <a:lnTo>
                    <a:pt x="0" y="20"/>
                  </a:lnTo>
                  <a:close/>
                  <a:moveTo>
                    <a:pt x="0" y="13"/>
                  </a:moveTo>
                  <a:lnTo>
                    <a:pt x="0" y="17"/>
                  </a:lnTo>
                  <a:lnTo>
                    <a:pt x="0" y="13"/>
                  </a:lnTo>
                  <a:close/>
                  <a:moveTo>
                    <a:pt x="0" y="10"/>
                  </a:moveTo>
                  <a:lnTo>
                    <a:pt x="0" y="13"/>
                  </a:lnTo>
                  <a:lnTo>
                    <a:pt x="0" y="10"/>
                  </a:lnTo>
                  <a:close/>
                  <a:moveTo>
                    <a:pt x="3" y="0"/>
                  </a:moveTo>
                  <a:lnTo>
                    <a:pt x="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5591712" y="2167934"/>
              <a:ext cx="44696" cy="24531"/>
            </a:xfrm>
            <a:custGeom>
              <a:avLst/>
              <a:gdLst/>
              <a:ahLst/>
              <a:cxnLst/>
              <a:rect l="l" t="t" r="r" b="b"/>
              <a:pathLst>
                <a:path w="1208" h="663" extrusionOk="0">
                  <a:moveTo>
                    <a:pt x="1207" y="1"/>
                  </a:moveTo>
                  <a:cubicBezTo>
                    <a:pt x="955" y="400"/>
                    <a:pt x="509" y="663"/>
                    <a:pt x="0" y="663"/>
                  </a:cubicBezTo>
                  <a:cubicBezTo>
                    <a:pt x="509" y="663"/>
                    <a:pt x="955" y="400"/>
                    <a:pt x="1207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5538653" y="2091268"/>
              <a:ext cx="106116" cy="101195"/>
            </a:xfrm>
            <a:custGeom>
              <a:avLst/>
              <a:gdLst/>
              <a:ahLst/>
              <a:cxnLst/>
              <a:rect l="l" t="t" r="r" b="b"/>
              <a:pathLst>
                <a:path w="2868" h="2735" extrusionOk="0">
                  <a:moveTo>
                    <a:pt x="829" y="1"/>
                  </a:moveTo>
                  <a:lnTo>
                    <a:pt x="829" y="1"/>
                  </a:lnTo>
                  <a:cubicBezTo>
                    <a:pt x="366" y="217"/>
                    <a:pt x="37" y="673"/>
                    <a:pt x="3" y="1208"/>
                  </a:cubicBezTo>
                  <a:lnTo>
                    <a:pt x="3" y="1212"/>
                  </a:lnTo>
                  <a:cubicBezTo>
                    <a:pt x="3" y="1215"/>
                    <a:pt x="0" y="1215"/>
                    <a:pt x="0" y="1218"/>
                  </a:cubicBezTo>
                  <a:lnTo>
                    <a:pt x="0" y="1221"/>
                  </a:lnTo>
                  <a:lnTo>
                    <a:pt x="0" y="1225"/>
                  </a:lnTo>
                  <a:lnTo>
                    <a:pt x="0" y="1228"/>
                  </a:lnTo>
                  <a:lnTo>
                    <a:pt x="0" y="1232"/>
                  </a:lnTo>
                  <a:lnTo>
                    <a:pt x="0" y="1235"/>
                  </a:lnTo>
                  <a:lnTo>
                    <a:pt x="0" y="1238"/>
                  </a:lnTo>
                  <a:lnTo>
                    <a:pt x="0" y="1241"/>
                  </a:lnTo>
                  <a:lnTo>
                    <a:pt x="0" y="1245"/>
                  </a:lnTo>
                  <a:lnTo>
                    <a:pt x="0" y="1248"/>
                  </a:lnTo>
                  <a:lnTo>
                    <a:pt x="0" y="1251"/>
                  </a:lnTo>
                  <a:lnTo>
                    <a:pt x="0" y="1255"/>
                  </a:lnTo>
                  <a:lnTo>
                    <a:pt x="0" y="1258"/>
                  </a:lnTo>
                  <a:lnTo>
                    <a:pt x="0" y="1261"/>
                  </a:lnTo>
                  <a:lnTo>
                    <a:pt x="0" y="1265"/>
                  </a:lnTo>
                  <a:lnTo>
                    <a:pt x="0" y="1268"/>
                  </a:lnTo>
                  <a:lnTo>
                    <a:pt x="0" y="1271"/>
                  </a:lnTo>
                  <a:lnTo>
                    <a:pt x="0" y="1278"/>
                  </a:lnTo>
                  <a:lnTo>
                    <a:pt x="0" y="1281"/>
                  </a:lnTo>
                  <a:lnTo>
                    <a:pt x="0" y="1285"/>
                  </a:lnTo>
                  <a:lnTo>
                    <a:pt x="0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0" y="1301"/>
                  </a:lnTo>
                  <a:cubicBezTo>
                    <a:pt x="0" y="2093"/>
                    <a:pt x="642" y="2735"/>
                    <a:pt x="1434" y="2735"/>
                  </a:cubicBezTo>
                  <a:cubicBezTo>
                    <a:pt x="1943" y="2735"/>
                    <a:pt x="2389" y="2472"/>
                    <a:pt x="2641" y="2073"/>
                  </a:cubicBezTo>
                  <a:cubicBezTo>
                    <a:pt x="2785" y="1850"/>
                    <a:pt x="2868" y="1584"/>
                    <a:pt x="2868" y="1301"/>
                  </a:cubicBezTo>
                  <a:lnTo>
                    <a:pt x="2868" y="1301"/>
                  </a:lnTo>
                  <a:cubicBezTo>
                    <a:pt x="2831" y="1760"/>
                    <a:pt x="2335" y="2056"/>
                    <a:pt x="1803" y="2056"/>
                  </a:cubicBezTo>
                  <a:cubicBezTo>
                    <a:pt x="1537" y="2056"/>
                    <a:pt x="1261" y="1984"/>
                    <a:pt x="1035" y="1817"/>
                  </a:cubicBezTo>
                  <a:cubicBezTo>
                    <a:pt x="350" y="1321"/>
                    <a:pt x="296" y="350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5684843" y="1809540"/>
              <a:ext cx="178155" cy="178118"/>
            </a:xfrm>
            <a:custGeom>
              <a:avLst/>
              <a:gdLst/>
              <a:ahLst/>
              <a:cxnLst/>
              <a:rect l="l" t="t" r="r" b="b"/>
              <a:pathLst>
                <a:path w="4815" h="4814" extrusionOk="0">
                  <a:moveTo>
                    <a:pt x="2410" y="1"/>
                  </a:moveTo>
                  <a:cubicBezTo>
                    <a:pt x="1079" y="1"/>
                    <a:pt x="1" y="1079"/>
                    <a:pt x="1" y="2409"/>
                  </a:cubicBezTo>
                  <a:cubicBezTo>
                    <a:pt x="1" y="3736"/>
                    <a:pt x="1079" y="4814"/>
                    <a:pt x="2410" y="4814"/>
                  </a:cubicBezTo>
                  <a:cubicBezTo>
                    <a:pt x="3736" y="4814"/>
                    <a:pt x="4814" y="3736"/>
                    <a:pt x="4814" y="2409"/>
                  </a:cubicBezTo>
                  <a:cubicBezTo>
                    <a:pt x="4814" y="1079"/>
                    <a:pt x="3736" y="1"/>
                    <a:pt x="2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5684843" y="1817791"/>
              <a:ext cx="178155" cy="169867"/>
            </a:xfrm>
            <a:custGeom>
              <a:avLst/>
              <a:gdLst/>
              <a:ahLst/>
              <a:cxnLst/>
              <a:rect l="l" t="t" r="r" b="b"/>
              <a:pathLst>
                <a:path w="4815" h="4591" extrusionOk="0">
                  <a:moveTo>
                    <a:pt x="1392" y="1"/>
                  </a:moveTo>
                  <a:lnTo>
                    <a:pt x="1392" y="1"/>
                  </a:lnTo>
                  <a:cubicBezTo>
                    <a:pt x="570" y="386"/>
                    <a:pt x="1" y="1218"/>
                    <a:pt x="1" y="2186"/>
                  </a:cubicBezTo>
                  <a:cubicBezTo>
                    <a:pt x="1" y="3513"/>
                    <a:pt x="1079" y="4591"/>
                    <a:pt x="2410" y="4591"/>
                  </a:cubicBezTo>
                  <a:cubicBezTo>
                    <a:pt x="3736" y="4591"/>
                    <a:pt x="4814" y="3513"/>
                    <a:pt x="4814" y="2186"/>
                  </a:cubicBezTo>
                  <a:lnTo>
                    <a:pt x="4814" y="2186"/>
                  </a:lnTo>
                  <a:cubicBezTo>
                    <a:pt x="4755" y="2957"/>
                    <a:pt x="3917" y="3453"/>
                    <a:pt x="3026" y="3453"/>
                  </a:cubicBezTo>
                  <a:cubicBezTo>
                    <a:pt x="2579" y="3453"/>
                    <a:pt x="2119" y="3328"/>
                    <a:pt x="1737" y="3051"/>
                  </a:cubicBezTo>
                  <a:cubicBezTo>
                    <a:pt x="590" y="2222"/>
                    <a:pt x="497" y="589"/>
                    <a:pt x="1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5109370" y="1608807"/>
              <a:ext cx="139712" cy="139712"/>
            </a:xfrm>
            <a:custGeom>
              <a:avLst/>
              <a:gdLst/>
              <a:ahLst/>
              <a:cxnLst/>
              <a:rect l="l" t="t" r="r" b="b"/>
              <a:pathLst>
                <a:path w="3776" h="3776" extrusionOk="0">
                  <a:moveTo>
                    <a:pt x="1886" y="0"/>
                  </a:moveTo>
                  <a:cubicBezTo>
                    <a:pt x="845" y="0"/>
                    <a:pt x="0" y="845"/>
                    <a:pt x="0" y="1890"/>
                  </a:cubicBezTo>
                  <a:cubicBezTo>
                    <a:pt x="0" y="2931"/>
                    <a:pt x="845" y="3776"/>
                    <a:pt x="1886" y="3776"/>
                  </a:cubicBezTo>
                  <a:cubicBezTo>
                    <a:pt x="2931" y="3776"/>
                    <a:pt x="3775" y="2931"/>
                    <a:pt x="3775" y="1890"/>
                  </a:cubicBezTo>
                  <a:cubicBezTo>
                    <a:pt x="3775" y="845"/>
                    <a:pt x="2931" y="0"/>
                    <a:pt x="1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5109370" y="1615319"/>
              <a:ext cx="139712" cy="133200"/>
            </a:xfrm>
            <a:custGeom>
              <a:avLst/>
              <a:gdLst/>
              <a:ahLst/>
              <a:cxnLst/>
              <a:rect l="l" t="t" r="r" b="b"/>
              <a:pathLst>
                <a:path w="3776" h="3600" extrusionOk="0">
                  <a:moveTo>
                    <a:pt x="1091" y="1"/>
                  </a:moveTo>
                  <a:cubicBezTo>
                    <a:pt x="446" y="300"/>
                    <a:pt x="0" y="956"/>
                    <a:pt x="0" y="1714"/>
                  </a:cubicBezTo>
                  <a:cubicBezTo>
                    <a:pt x="0" y="2755"/>
                    <a:pt x="845" y="3600"/>
                    <a:pt x="1886" y="3600"/>
                  </a:cubicBezTo>
                  <a:cubicBezTo>
                    <a:pt x="2931" y="3600"/>
                    <a:pt x="3775" y="2755"/>
                    <a:pt x="3775" y="1714"/>
                  </a:cubicBezTo>
                  <a:lnTo>
                    <a:pt x="3775" y="1714"/>
                  </a:lnTo>
                  <a:cubicBezTo>
                    <a:pt x="3726" y="2319"/>
                    <a:pt x="3070" y="2708"/>
                    <a:pt x="2371" y="2708"/>
                  </a:cubicBezTo>
                  <a:cubicBezTo>
                    <a:pt x="2021" y="2708"/>
                    <a:pt x="1660" y="2610"/>
                    <a:pt x="1360" y="2393"/>
                  </a:cubicBezTo>
                  <a:cubicBezTo>
                    <a:pt x="462" y="1740"/>
                    <a:pt x="389" y="460"/>
                    <a:pt x="1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5083729" y="1907556"/>
              <a:ext cx="218522" cy="210678"/>
            </a:xfrm>
            <a:custGeom>
              <a:avLst/>
              <a:gdLst/>
              <a:ahLst/>
              <a:cxnLst/>
              <a:rect l="l" t="t" r="r" b="b"/>
              <a:pathLst>
                <a:path w="5906" h="5694" extrusionOk="0">
                  <a:moveTo>
                    <a:pt x="3846" y="1"/>
                  </a:moveTo>
                  <a:cubicBezTo>
                    <a:pt x="3830" y="1"/>
                    <a:pt x="3815" y="2"/>
                    <a:pt x="3799" y="3"/>
                  </a:cubicBezTo>
                  <a:lnTo>
                    <a:pt x="1608" y="302"/>
                  </a:lnTo>
                  <a:cubicBezTo>
                    <a:pt x="1404" y="318"/>
                    <a:pt x="1169" y="485"/>
                    <a:pt x="1085" y="671"/>
                  </a:cubicBezTo>
                  <a:lnTo>
                    <a:pt x="87" y="2837"/>
                  </a:lnTo>
                  <a:cubicBezTo>
                    <a:pt x="1" y="3023"/>
                    <a:pt x="27" y="3309"/>
                    <a:pt x="147" y="3476"/>
                  </a:cubicBezTo>
                  <a:lnTo>
                    <a:pt x="1524" y="5421"/>
                  </a:lnTo>
                  <a:cubicBezTo>
                    <a:pt x="1635" y="5576"/>
                    <a:pt x="1867" y="5693"/>
                    <a:pt x="2063" y="5693"/>
                  </a:cubicBezTo>
                  <a:cubicBezTo>
                    <a:pt x="2078" y="5693"/>
                    <a:pt x="2092" y="5693"/>
                    <a:pt x="2107" y="5691"/>
                  </a:cubicBezTo>
                  <a:lnTo>
                    <a:pt x="4302" y="5392"/>
                  </a:lnTo>
                  <a:cubicBezTo>
                    <a:pt x="4505" y="5372"/>
                    <a:pt x="4737" y="5208"/>
                    <a:pt x="4824" y="5022"/>
                  </a:cubicBezTo>
                  <a:lnTo>
                    <a:pt x="5822" y="2853"/>
                  </a:lnTo>
                  <a:cubicBezTo>
                    <a:pt x="5905" y="2670"/>
                    <a:pt x="5879" y="2385"/>
                    <a:pt x="5763" y="2218"/>
                  </a:cubicBezTo>
                  <a:lnTo>
                    <a:pt x="4385" y="272"/>
                  </a:lnTo>
                  <a:cubicBezTo>
                    <a:pt x="4274" y="115"/>
                    <a:pt x="4043" y="1"/>
                    <a:pt x="38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5085357" y="2025294"/>
              <a:ext cx="157916" cy="92870"/>
            </a:xfrm>
            <a:custGeom>
              <a:avLst/>
              <a:gdLst/>
              <a:ahLst/>
              <a:cxnLst/>
              <a:rect l="l" t="t" r="r" b="b"/>
              <a:pathLst>
                <a:path w="4268" h="2510" extrusionOk="0">
                  <a:moveTo>
                    <a:pt x="2019" y="2509"/>
                  </a:moveTo>
                  <a:lnTo>
                    <a:pt x="2019" y="2509"/>
                  </a:lnTo>
                  <a:lnTo>
                    <a:pt x="2019" y="2509"/>
                  </a:lnTo>
                  <a:lnTo>
                    <a:pt x="2019" y="2509"/>
                  </a:lnTo>
                  <a:close/>
                  <a:moveTo>
                    <a:pt x="2063" y="2509"/>
                  </a:moveTo>
                  <a:lnTo>
                    <a:pt x="2019" y="2509"/>
                  </a:lnTo>
                  <a:lnTo>
                    <a:pt x="2063" y="2509"/>
                  </a:lnTo>
                  <a:close/>
                  <a:moveTo>
                    <a:pt x="1484" y="2246"/>
                  </a:moveTo>
                  <a:cubicBezTo>
                    <a:pt x="1487" y="2250"/>
                    <a:pt x="1487" y="2253"/>
                    <a:pt x="1491" y="2253"/>
                  </a:cubicBezTo>
                  <a:cubicBezTo>
                    <a:pt x="1487" y="2253"/>
                    <a:pt x="1487" y="2250"/>
                    <a:pt x="1484" y="2246"/>
                  </a:cubicBezTo>
                  <a:close/>
                  <a:moveTo>
                    <a:pt x="1480" y="2239"/>
                  </a:moveTo>
                  <a:cubicBezTo>
                    <a:pt x="1480" y="2243"/>
                    <a:pt x="1480" y="2243"/>
                    <a:pt x="1484" y="2243"/>
                  </a:cubicBezTo>
                  <a:cubicBezTo>
                    <a:pt x="1480" y="2243"/>
                    <a:pt x="1480" y="2243"/>
                    <a:pt x="1480" y="2239"/>
                  </a:cubicBezTo>
                  <a:close/>
                  <a:moveTo>
                    <a:pt x="4258" y="2210"/>
                  </a:moveTo>
                  <a:lnTo>
                    <a:pt x="4258" y="2210"/>
                  </a:lnTo>
                  <a:lnTo>
                    <a:pt x="4258" y="2210"/>
                  </a:lnTo>
                  <a:close/>
                  <a:moveTo>
                    <a:pt x="4262" y="2210"/>
                  </a:moveTo>
                  <a:lnTo>
                    <a:pt x="4262" y="2210"/>
                  </a:lnTo>
                  <a:lnTo>
                    <a:pt x="4262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5" y="2210"/>
                  </a:moveTo>
                  <a:lnTo>
                    <a:pt x="4265" y="2210"/>
                  </a:lnTo>
                  <a:lnTo>
                    <a:pt x="4265" y="2210"/>
                  </a:lnTo>
                  <a:close/>
                  <a:moveTo>
                    <a:pt x="4268" y="2210"/>
                  </a:moveTo>
                  <a:lnTo>
                    <a:pt x="4268" y="2210"/>
                  </a:lnTo>
                  <a:lnTo>
                    <a:pt x="4268" y="2210"/>
                  </a:lnTo>
                  <a:close/>
                  <a:moveTo>
                    <a:pt x="0" y="1"/>
                  </a:moveTo>
                  <a:cubicBezTo>
                    <a:pt x="10" y="110"/>
                    <a:pt x="47" y="214"/>
                    <a:pt x="103" y="294"/>
                  </a:cubicBezTo>
                  <a:cubicBezTo>
                    <a:pt x="47" y="214"/>
                    <a:pt x="10" y="11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5085209" y="2011049"/>
              <a:ext cx="175935" cy="107115"/>
            </a:xfrm>
            <a:custGeom>
              <a:avLst/>
              <a:gdLst/>
              <a:ahLst/>
              <a:cxnLst/>
              <a:rect l="l" t="t" r="r" b="b"/>
              <a:pathLst>
                <a:path w="4755" h="2895" extrusionOk="0">
                  <a:moveTo>
                    <a:pt x="2932" y="0"/>
                  </a:moveTo>
                  <a:lnTo>
                    <a:pt x="1" y="366"/>
                  </a:lnTo>
                  <a:cubicBezTo>
                    <a:pt x="1" y="372"/>
                    <a:pt x="1" y="379"/>
                    <a:pt x="4" y="386"/>
                  </a:cubicBezTo>
                  <a:cubicBezTo>
                    <a:pt x="14" y="495"/>
                    <a:pt x="51" y="599"/>
                    <a:pt x="107" y="679"/>
                  </a:cubicBezTo>
                  <a:lnTo>
                    <a:pt x="1484" y="2624"/>
                  </a:lnTo>
                  <a:cubicBezTo>
                    <a:pt x="1484" y="2628"/>
                    <a:pt x="1484" y="2628"/>
                    <a:pt x="1488" y="2628"/>
                  </a:cubicBezTo>
                  <a:lnTo>
                    <a:pt x="1488" y="2631"/>
                  </a:lnTo>
                  <a:cubicBezTo>
                    <a:pt x="1491" y="2635"/>
                    <a:pt x="1491" y="2638"/>
                    <a:pt x="1495" y="2638"/>
                  </a:cubicBezTo>
                  <a:cubicBezTo>
                    <a:pt x="1608" y="2787"/>
                    <a:pt x="1831" y="2894"/>
                    <a:pt x="2023" y="2894"/>
                  </a:cubicBezTo>
                  <a:lnTo>
                    <a:pt x="2067" y="2894"/>
                  </a:lnTo>
                  <a:lnTo>
                    <a:pt x="4262" y="2595"/>
                  </a:lnTo>
                  <a:lnTo>
                    <a:pt x="4272" y="2595"/>
                  </a:lnTo>
                  <a:cubicBezTo>
                    <a:pt x="4455" y="2571"/>
                    <a:pt x="4654" y="2438"/>
                    <a:pt x="4754" y="2279"/>
                  </a:cubicBezTo>
                  <a:lnTo>
                    <a:pt x="4754" y="2279"/>
                  </a:lnTo>
                  <a:cubicBezTo>
                    <a:pt x="4711" y="2342"/>
                    <a:pt x="4654" y="2375"/>
                    <a:pt x="4598" y="2375"/>
                  </a:cubicBezTo>
                  <a:cubicBezTo>
                    <a:pt x="4535" y="2375"/>
                    <a:pt x="4472" y="2335"/>
                    <a:pt x="4415" y="2259"/>
                  </a:cubicBezTo>
                  <a:lnTo>
                    <a:pt x="3038" y="312"/>
                  </a:lnTo>
                  <a:cubicBezTo>
                    <a:pt x="2978" y="229"/>
                    <a:pt x="2941" y="116"/>
                    <a:pt x="29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5131978" y="1907519"/>
              <a:ext cx="112776" cy="15688"/>
            </a:xfrm>
            <a:custGeom>
              <a:avLst/>
              <a:gdLst/>
              <a:ahLst/>
              <a:cxnLst/>
              <a:rect l="l" t="t" r="r" b="b"/>
              <a:pathLst>
                <a:path w="3048" h="424" extrusionOk="0">
                  <a:moveTo>
                    <a:pt x="2539" y="0"/>
                  </a:moveTo>
                  <a:cubicBezTo>
                    <a:pt x="2702" y="0"/>
                    <a:pt x="2888" y="80"/>
                    <a:pt x="3011" y="193"/>
                  </a:cubicBezTo>
                  <a:cubicBezTo>
                    <a:pt x="3025" y="204"/>
                    <a:pt x="3034" y="213"/>
                    <a:pt x="3048" y="227"/>
                  </a:cubicBezTo>
                  <a:cubicBezTo>
                    <a:pt x="2928" y="93"/>
                    <a:pt x="2722" y="0"/>
                    <a:pt x="2543" y="0"/>
                  </a:cubicBezTo>
                  <a:close/>
                  <a:moveTo>
                    <a:pt x="2503" y="0"/>
                  </a:moveTo>
                  <a:lnTo>
                    <a:pt x="307" y="299"/>
                  </a:lnTo>
                  <a:cubicBezTo>
                    <a:pt x="204" y="310"/>
                    <a:pt x="94" y="356"/>
                    <a:pt x="1" y="423"/>
                  </a:cubicBezTo>
                  <a:cubicBezTo>
                    <a:pt x="94" y="356"/>
                    <a:pt x="204" y="313"/>
                    <a:pt x="304" y="303"/>
                  </a:cubicBezTo>
                  <a:lnTo>
                    <a:pt x="2495" y="4"/>
                  </a:lnTo>
                  <a:cubicBezTo>
                    <a:pt x="2512" y="4"/>
                    <a:pt x="2526" y="0"/>
                    <a:pt x="2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5084987" y="1907519"/>
              <a:ext cx="158434" cy="117068"/>
            </a:xfrm>
            <a:custGeom>
              <a:avLst/>
              <a:gdLst/>
              <a:ahLst/>
              <a:cxnLst/>
              <a:rect l="l" t="t" r="r" b="b"/>
              <a:pathLst>
                <a:path w="4282" h="3164" extrusionOk="0">
                  <a:moveTo>
                    <a:pt x="3809" y="0"/>
                  </a:moveTo>
                  <a:cubicBezTo>
                    <a:pt x="3796" y="0"/>
                    <a:pt x="3782" y="4"/>
                    <a:pt x="3765" y="4"/>
                  </a:cubicBezTo>
                  <a:lnTo>
                    <a:pt x="1574" y="303"/>
                  </a:lnTo>
                  <a:cubicBezTo>
                    <a:pt x="1474" y="313"/>
                    <a:pt x="1364" y="356"/>
                    <a:pt x="1271" y="423"/>
                  </a:cubicBezTo>
                  <a:cubicBezTo>
                    <a:pt x="1175" y="489"/>
                    <a:pt x="1095" y="579"/>
                    <a:pt x="1055" y="669"/>
                  </a:cubicBezTo>
                  <a:lnTo>
                    <a:pt x="57" y="2838"/>
                  </a:lnTo>
                  <a:cubicBezTo>
                    <a:pt x="13" y="2931"/>
                    <a:pt x="0" y="3047"/>
                    <a:pt x="10" y="3164"/>
                  </a:cubicBezTo>
                  <a:lnTo>
                    <a:pt x="2941" y="2798"/>
                  </a:lnTo>
                  <a:cubicBezTo>
                    <a:pt x="2944" y="2821"/>
                    <a:pt x="2947" y="2848"/>
                    <a:pt x="2954" y="2871"/>
                  </a:cubicBezTo>
                  <a:cubicBezTo>
                    <a:pt x="2927" y="2734"/>
                    <a:pt x="2938" y="2585"/>
                    <a:pt x="2987" y="2469"/>
                  </a:cubicBezTo>
                  <a:lnTo>
                    <a:pt x="3985" y="303"/>
                  </a:lnTo>
                  <a:cubicBezTo>
                    <a:pt x="4032" y="204"/>
                    <a:pt x="4098" y="153"/>
                    <a:pt x="4172" y="153"/>
                  </a:cubicBezTo>
                  <a:cubicBezTo>
                    <a:pt x="4208" y="153"/>
                    <a:pt x="4244" y="167"/>
                    <a:pt x="4281" y="193"/>
                  </a:cubicBezTo>
                  <a:cubicBezTo>
                    <a:pt x="4158" y="80"/>
                    <a:pt x="3972" y="0"/>
                    <a:pt x="38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5546756" y="1546275"/>
              <a:ext cx="189588" cy="172087"/>
            </a:xfrm>
            <a:custGeom>
              <a:avLst/>
              <a:gdLst/>
              <a:ahLst/>
              <a:cxnLst/>
              <a:rect l="l" t="t" r="r" b="b"/>
              <a:pathLst>
                <a:path w="5124" h="4651" extrusionOk="0">
                  <a:moveTo>
                    <a:pt x="3341" y="0"/>
                  </a:moveTo>
                  <a:cubicBezTo>
                    <a:pt x="3323" y="0"/>
                    <a:pt x="3305" y="1"/>
                    <a:pt x="3287" y="3"/>
                  </a:cubicBezTo>
                  <a:lnTo>
                    <a:pt x="1281" y="260"/>
                  </a:lnTo>
                  <a:cubicBezTo>
                    <a:pt x="1112" y="280"/>
                    <a:pt x="916" y="427"/>
                    <a:pt x="849" y="586"/>
                  </a:cubicBezTo>
                  <a:lnTo>
                    <a:pt x="67" y="2452"/>
                  </a:lnTo>
                  <a:cubicBezTo>
                    <a:pt x="1" y="2612"/>
                    <a:pt x="31" y="2854"/>
                    <a:pt x="134" y="2991"/>
                  </a:cubicBezTo>
                  <a:lnTo>
                    <a:pt x="1335" y="4438"/>
                  </a:lnTo>
                  <a:cubicBezTo>
                    <a:pt x="1430" y="4560"/>
                    <a:pt x="1620" y="4651"/>
                    <a:pt x="1784" y="4651"/>
                  </a:cubicBezTo>
                  <a:cubicBezTo>
                    <a:pt x="1802" y="4651"/>
                    <a:pt x="1820" y="4650"/>
                    <a:pt x="1837" y="4647"/>
                  </a:cubicBezTo>
                  <a:lnTo>
                    <a:pt x="3843" y="4391"/>
                  </a:lnTo>
                  <a:cubicBezTo>
                    <a:pt x="4016" y="4371"/>
                    <a:pt x="4209" y="4225"/>
                    <a:pt x="4275" y="4065"/>
                  </a:cubicBezTo>
                  <a:lnTo>
                    <a:pt x="5057" y="2199"/>
                  </a:lnTo>
                  <a:cubicBezTo>
                    <a:pt x="5124" y="2039"/>
                    <a:pt x="5093" y="1797"/>
                    <a:pt x="4990" y="1660"/>
                  </a:cubicBezTo>
                  <a:lnTo>
                    <a:pt x="3790" y="213"/>
                  </a:lnTo>
                  <a:cubicBezTo>
                    <a:pt x="3697" y="91"/>
                    <a:pt x="3504" y="0"/>
                    <a:pt x="3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5547903" y="1559928"/>
              <a:ext cx="48618" cy="150923"/>
            </a:xfrm>
            <a:custGeom>
              <a:avLst/>
              <a:gdLst/>
              <a:ahLst/>
              <a:cxnLst/>
              <a:rect l="l" t="t" r="r" b="b"/>
              <a:pathLst>
                <a:path w="1314" h="4079" extrusionOk="0">
                  <a:moveTo>
                    <a:pt x="1304" y="4069"/>
                  </a:moveTo>
                  <a:cubicBezTo>
                    <a:pt x="1307" y="4072"/>
                    <a:pt x="1310" y="4076"/>
                    <a:pt x="1313" y="4079"/>
                  </a:cubicBezTo>
                  <a:cubicBezTo>
                    <a:pt x="1310" y="4076"/>
                    <a:pt x="1307" y="4072"/>
                    <a:pt x="1304" y="4069"/>
                  </a:cubicBezTo>
                  <a:close/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209"/>
                    <a:pt x="13" y="2140"/>
                    <a:pt x="36" y="2083"/>
                  </a:cubicBezTo>
                  <a:lnTo>
                    <a:pt x="818" y="217"/>
                  </a:lnTo>
                  <a:cubicBezTo>
                    <a:pt x="851" y="137"/>
                    <a:pt x="918" y="61"/>
                    <a:pt x="9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5547903" y="1559928"/>
              <a:ext cx="95275" cy="158434"/>
            </a:xfrm>
            <a:custGeom>
              <a:avLst/>
              <a:gdLst/>
              <a:ahLst/>
              <a:cxnLst/>
              <a:rect l="l" t="t" r="r" b="b"/>
              <a:pathLst>
                <a:path w="2575" h="4282" extrusionOk="0">
                  <a:moveTo>
                    <a:pt x="994" y="1"/>
                  </a:moveTo>
                  <a:cubicBezTo>
                    <a:pt x="918" y="61"/>
                    <a:pt x="851" y="137"/>
                    <a:pt x="818" y="217"/>
                  </a:cubicBezTo>
                  <a:lnTo>
                    <a:pt x="36" y="2083"/>
                  </a:lnTo>
                  <a:cubicBezTo>
                    <a:pt x="13" y="2140"/>
                    <a:pt x="0" y="2209"/>
                    <a:pt x="0" y="2279"/>
                  </a:cubicBezTo>
                  <a:cubicBezTo>
                    <a:pt x="0" y="2402"/>
                    <a:pt x="36" y="2536"/>
                    <a:pt x="103" y="2622"/>
                  </a:cubicBezTo>
                  <a:lnTo>
                    <a:pt x="1304" y="4069"/>
                  </a:lnTo>
                  <a:cubicBezTo>
                    <a:pt x="1307" y="4072"/>
                    <a:pt x="1310" y="4076"/>
                    <a:pt x="1313" y="4079"/>
                  </a:cubicBezTo>
                  <a:cubicBezTo>
                    <a:pt x="1410" y="4199"/>
                    <a:pt x="1597" y="4282"/>
                    <a:pt x="1752" y="4282"/>
                  </a:cubicBezTo>
                  <a:cubicBezTo>
                    <a:pt x="1617" y="4275"/>
                    <a:pt x="1557" y="4172"/>
                    <a:pt x="1617" y="4029"/>
                  </a:cubicBezTo>
                  <a:lnTo>
                    <a:pt x="2398" y="2163"/>
                  </a:lnTo>
                  <a:cubicBezTo>
                    <a:pt x="2431" y="2083"/>
                    <a:pt x="2498" y="2006"/>
                    <a:pt x="2575" y="1946"/>
                  </a:cubicBezTo>
                  <a:lnTo>
                    <a:pt x="9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5678589" y="1548125"/>
              <a:ext cx="57720" cy="77922"/>
            </a:xfrm>
            <a:custGeom>
              <a:avLst/>
              <a:gdLst/>
              <a:ahLst/>
              <a:cxnLst/>
              <a:rect l="l" t="t" r="r" b="b"/>
              <a:pathLst>
                <a:path w="1560" h="2106" extrusionOk="0">
                  <a:moveTo>
                    <a:pt x="1" y="1"/>
                  </a:moveTo>
                  <a:cubicBezTo>
                    <a:pt x="79" y="32"/>
                    <a:pt x="151" y="80"/>
                    <a:pt x="204" y="136"/>
                  </a:cubicBezTo>
                  <a:lnTo>
                    <a:pt x="204" y="136"/>
                  </a:lnTo>
                  <a:cubicBezTo>
                    <a:pt x="151" y="79"/>
                    <a:pt x="81" y="32"/>
                    <a:pt x="1" y="1"/>
                  </a:cubicBezTo>
                  <a:close/>
                  <a:moveTo>
                    <a:pt x="204" y="136"/>
                  </a:moveTo>
                  <a:lnTo>
                    <a:pt x="204" y="136"/>
                  </a:lnTo>
                  <a:cubicBezTo>
                    <a:pt x="212" y="145"/>
                    <a:pt x="219" y="154"/>
                    <a:pt x="227" y="163"/>
                  </a:cubicBezTo>
                  <a:lnTo>
                    <a:pt x="1427" y="1610"/>
                  </a:lnTo>
                  <a:cubicBezTo>
                    <a:pt x="1514" y="1723"/>
                    <a:pt x="1550" y="1913"/>
                    <a:pt x="1521" y="2063"/>
                  </a:cubicBezTo>
                  <a:cubicBezTo>
                    <a:pt x="1521" y="2075"/>
                    <a:pt x="1518" y="2089"/>
                    <a:pt x="1515" y="2101"/>
                  </a:cubicBezTo>
                  <a:lnTo>
                    <a:pt x="1515" y="2101"/>
                  </a:lnTo>
                  <a:cubicBezTo>
                    <a:pt x="1560" y="1945"/>
                    <a:pt x="1523" y="1736"/>
                    <a:pt x="1431" y="1610"/>
                  </a:cubicBezTo>
                  <a:lnTo>
                    <a:pt x="230" y="167"/>
                  </a:lnTo>
                  <a:cubicBezTo>
                    <a:pt x="222" y="156"/>
                    <a:pt x="213" y="146"/>
                    <a:pt x="204" y="136"/>
                  </a:cubicBezTo>
                  <a:close/>
                  <a:moveTo>
                    <a:pt x="1515" y="2101"/>
                  </a:moveTo>
                  <a:lnTo>
                    <a:pt x="1515" y="2101"/>
                  </a:lnTo>
                  <a:cubicBezTo>
                    <a:pt x="1514" y="2103"/>
                    <a:pt x="1514" y="2104"/>
                    <a:pt x="1514" y="2106"/>
                  </a:cubicBezTo>
                  <a:cubicBezTo>
                    <a:pt x="1514" y="2104"/>
                    <a:pt x="1514" y="2103"/>
                    <a:pt x="1515" y="21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5584830" y="1546275"/>
              <a:ext cx="151145" cy="87283"/>
            </a:xfrm>
            <a:custGeom>
              <a:avLst/>
              <a:gdLst/>
              <a:ahLst/>
              <a:cxnLst/>
              <a:rect l="l" t="t" r="r" b="b"/>
              <a:pathLst>
                <a:path w="4085" h="2359" extrusionOk="0">
                  <a:moveTo>
                    <a:pt x="2315" y="0"/>
                  </a:moveTo>
                  <a:cubicBezTo>
                    <a:pt x="2298" y="0"/>
                    <a:pt x="2278" y="3"/>
                    <a:pt x="2262" y="3"/>
                  </a:cubicBezTo>
                  <a:lnTo>
                    <a:pt x="255" y="260"/>
                  </a:lnTo>
                  <a:cubicBezTo>
                    <a:pt x="169" y="270"/>
                    <a:pt x="80" y="313"/>
                    <a:pt x="0" y="373"/>
                  </a:cubicBezTo>
                  <a:lnTo>
                    <a:pt x="1579" y="2318"/>
                  </a:lnTo>
                  <a:lnTo>
                    <a:pt x="1579" y="2318"/>
                  </a:lnTo>
                  <a:cubicBezTo>
                    <a:pt x="1659" y="2259"/>
                    <a:pt x="1748" y="2217"/>
                    <a:pt x="1836" y="2206"/>
                  </a:cubicBezTo>
                  <a:lnTo>
                    <a:pt x="3842" y="1950"/>
                  </a:lnTo>
                  <a:cubicBezTo>
                    <a:pt x="3858" y="1950"/>
                    <a:pt x="3872" y="1947"/>
                    <a:pt x="3885" y="1947"/>
                  </a:cubicBezTo>
                  <a:cubicBezTo>
                    <a:pt x="3998" y="1947"/>
                    <a:pt x="4061" y="2013"/>
                    <a:pt x="4055" y="2113"/>
                  </a:cubicBezTo>
                  <a:cubicBezTo>
                    <a:pt x="4084" y="1963"/>
                    <a:pt x="4048" y="1773"/>
                    <a:pt x="3961" y="1660"/>
                  </a:cubicBezTo>
                  <a:lnTo>
                    <a:pt x="2761" y="213"/>
                  </a:lnTo>
                  <a:cubicBezTo>
                    <a:pt x="2707" y="143"/>
                    <a:pt x="2627" y="87"/>
                    <a:pt x="2535" y="51"/>
                  </a:cubicBezTo>
                  <a:cubicBezTo>
                    <a:pt x="2464" y="20"/>
                    <a:pt x="2388" y="0"/>
                    <a:pt x="2315" y="0"/>
                  </a:cubicBezTo>
                  <a:close/>
                  <a:moveTo>
                    <a:pt x="1579" y="2318"/>
                  </a:moveTo>
                  <a:cubicBezTo>
                    <a:pt x="1562" y="2331"/>
                    <a:pt x="1546" y="2344"/>
                    <a:pt x="1530" y="2359"/>
                  </a:cubicBezTo>
                  <a:cubicBezTo>
                    <a:pt x="1546" y="2346"/>
                    <a:pt x="1563" y="2332"/>
                    <a:pt x="1580" y="2319"/>
                  </a:cubicBezTo>
                  <a:lnTo>
                    <a:pt x="1579" y="2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5386765" y="1858270"/>
              <a:ext cx="102305" cy="88393"/>
            </a:xfrm>
            <a:custGeom>
              <a:avLst/>
              <a:gdLst/>
              <a:ahLst/>
              <a:cxnLst/>
              <a:rect l="l" t="t" r="r" b="b"/>
              <a:pathLst>
                <a:path w="2765" h="2389" extrusionOk="0">
                  <a:moveTo>
                    <a:pt x="856" y="1"/>
                  </a:moveTo>
                  <a:cubicBezTo>
                    <a:pt x="764" y="1"/>
                    <a:pt x="654" y="63"/>
                    <a:pt x="606" y="141"/>
                  </a:cubicBezTo>
                  <a:lnTo>
                    <a:pt x="51" y="1068"/>
                  </a:lnTo>
                  <a:cubicBezTo>
                    <a:pt x="0" y="1148"/>
                    <a:pt x="0" y="1282"/>
                    <a:pt x="44" y="1361"/>
                  </a:cubicBezTo>
                  <a:lnTo>
                    <a:pt x="569" y="2220"/>
                  </a:lnTo>
                  <a:cubicBezTo>
                    <a:pt x="616" y="2299"/>
                    <a:pt x="726" y="2369"/>
                    <a:pt x="819" y="2369"/>
                  </a:cubicBezTo>
                  <a:lnTo>
                    <a:pt x="1903" y="2389"/>
                  </a:lnTo>
                  <a:cubicBezTo>
                    <a:pt x="1996" y="2389"/>
                    <a:pt x="2109" y="2326"/>
                    <a:pt x="2156" y="2246"/>
                  </a:cubicBezTo>
                  <a:lnTo>
                    <a:pt x="2715" y="1318"/>
                  </a:lnTo>
                  <a:cubicBezTo>
                    <a:pt x="2762" y="1238"/>
                    <a:pt x="2765" y="1108"/>
                    <a:pt x="2719" y="1025"/>
                  </a:cubicBezTo>
                  <a:lnTo>
                    <a:pt x="2196" y="167"/>
                  </a:lnTo>
                  <a:cubicBezTo>
                    <a:pt x="2149" y="87"/>
                    <a:pt x="2036" y="21"/>
                    <a:pt x="1947" y="18"/>
                  </a:cubicBezTo>
                  <a:lnTo>
                    <a:pt x="862" y="1"/>
                  </a:lnTo>
                  <a:cubicBezTo>
                    <a:pt x="860" y="1"/>
                    <a:pt x="858" y="1"/>
                    <a:pt x="8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5464022" y="1860675"/>
              <a:ext cx="25049" cy="45658"/>
            </a:xfrm>
            <a:custGeom>
              <a:avLst/>
              <a:gdLst/>
              <a:ahLst/>
              <a:cxnLst/>
              <a:rect l="l" t="t" r="r" b="b"/>
              <a:pathLst>
                <a:path w="677" h="1234" extrusionOk="0">
                  <a:moveTo>
                    <a:pt x="0" y="0"/>
                  </a:moveTo>
                  <a:cubicBezTo>
                    <a:pt x="46" y="27"/>
                    <a:pt x="85" y="63"/>
                    <a:pt x="108" y="105"/>
                  </a:cubicBezTo>
                  <a:lnTo>
                    <a:pt x="428" y="628"/>
                  </a:lnTo>
                  <a:lnTo>
                    <a:pt x="108" y="102"/>
                  </a:lnTo>
                  <a:cubicBezTo>
                    <a:pt x="85" y="63"/>
                    <a:pt x="46" y="27"/>
                    <a:pt x="0" y="0"/>
                  </a:cubicBezTo>
                  <a:close/>
                  <a:moveTo>
                    <a:pt x="428" y="628"/>
                  </a:moveTo>
                  <a:lnTo>
                    <a:pt x="631" y="960"/>
                  </a:lnTo>
                  <a:cubicBezTo>
                    <a:pt x="670" y="1031"/>
                    <a:pt x="674" y="1134"/>
                    <a:pt x="646" y="1210"/>
                  </a:cubicBezTo>
                  <a:cubicBezTo>
                    <a:pt x="643" y="1217"/>
                    <a:pt x="643" y="1223"/>
                    <a:pt x="640" y="1233"/>
                  </a:cubicBezTo>
                  <a:cubicBezTo>
                    <a:pt x="677" y="1154"/>
                    <a:pt x="674" y="1037"/>
                    <a:pt x="634" y="964"/>
                  </a:cubicBezTo>
                  <a:lnTo>
                    <a:pt x="428" y="628"/>
                  </a:lnTo>
                  <a:close/>
                </a:path>
              </a:pathLst>
            </a:custGeom>
            <a:solidFill>
              <a:srgbClr val="AFB7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5413331" y="1858307"/>
              <a:ext cx="75628" cy="47175"/>
            </a:xfrm>
            <a:custGeom>
              <a:avLst/>
              <a:gdLst/>
              <a:ahLst/>
              <a:cxnLst/>
              <a:rect l="l" t="t" r="r" b="b"/>
              <a:pathLst>
                <a:path w="2044" h="1275" extrusionOk="0">
                  <a:moveTo>
                    <a:pt x="689" y="1193"/>
                  </a:moveTo>
                  <a:lnTo>
                    <a:pt x="689" y="1193"/>
                  </a:lnTo>
                  <a:cubicBezTo>
                    <a:pt x="687" y="1194"/>
                    <a:pt x="686" y="1195"/>
                    <a:pt x="684" y="1196"/>
                  </a:cubicBezTo>
                  <a:lnTo>
                    <a:pt x="684" y="1196"/>
                  </a:lnTo>
                  <a:cubicBezTo>
                    <a:pt x="686" y="1196"/>
                    <a:pt x="688" y="1195"/>
                    <a:pt x="690" y="1194"/>
                  </a:cubicBezTo>
                  <a:lnTo>
                    <a:pt x="689" y="1193"/>
                  </a:lnTo>
                  <a:close/>
                  <a:moveTo>
                    <a:pt x="684" y="1196"/>
                  </a:moveTo>
                  <a:lnTo>
                    <a:pt x="684" y="1196"/>
                  </a:lnTo>
                  <a:cubicBezTo>
                    <a:pt x="676" y="1200"/>
                    <a:pt x="669" y="1205"/>
                    <a:pt x="663" y="1210"/>
                  </a:cubicBezTo>
                  <a:cubicBezTo>
                    <a:pt x="670" y="1205"/>
                    <a:pt x="677" y="1201"/>
                    <a:pt x="684" y="1196"/>
                  </a:cubicBezTo>
                  <a:close/>
                  <a:moveTo>
                    <a:pt x="140" y="0"/>
                  </a:moveTo>
                  <a:cubicBezTo>
                    <a:pt x="97" y="0"/>
                    <a:pt x="48" y="17"/>
                    <a:pt x="1" y="40"/>
                  </a:cubicBezTo>
                  <a:lnTo>
                    <a:pt x="689" y="1193"/>
                  </a:lnTo>
                  <a:lnTo>
                    <a:pt x="689" y="1193"/>
                  </a:lnTo>
                  <a:cubicBezTo>
                    <a:pt x="734" y="1167"/>
                    <a:pt x="785" y="1150"/>
                    <a:pt x="829" y="1150"/>
                  </a:cubicBezTo>
                  <a:lnTo>
                    <a:pt x="833" y="1150"/>
                  </a:lnTo>
                  <a:lnTo>
                    <a:pt x="1917" y="1170"/>
                  </a:lnTo>
                  <a:cubicBezTo>
                    <a:pt x="1990" y="1170"/>
                    <a:pt x="2030" y="1218"/>
                    <a:pt x="2016" y="1274"/>
                  </a:cubicBezTo>
                  <a:cubicBezTo>
                    <a:pt x="2044" y="1198"/>
                    <a:pt x="2040" y="1095"/>
                    <a:pt x="2001" y="1024"/>
                  </a:cubicBezTo>
                  <a:lnTo>
                    <a:pt x="1478" y="166"/>
                  </a:lnTo>
                  <a:cubicBezTo>
                    <a:pt x="1454" y="126"/>
                    <a:pt x="1415" y="89"/>
                    <a:pt x="1368" y="63"/>
                  </a:cubicBezTo>
                  <a:cubicBezTo>
                    <a:pt x="1325" y="37"/>
                    <a:pt x="1275" y="20"/>
                    <a:pt x="1229" y="20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5386765" y="1859750"/>
              <a:ext cx="51985" cy="86062"/>
            </a:xfrm>
            <a:custGeom>
              <a:avLst/>
              <a:gdLst/>
              <a:ahLst/>
              <a:cxnLst/>
              <a:rect l="l" t="t" r="r" b="b"/>
              <a:pathLst>
                <a:path w="1405" h="2326" extrusionOk="0">
                  <a:moveTo>
                    <a:pt x="719" y="1"/>
                  </a:moveTo>
                  <a:cubicBezTo>
                    <a:pt x="672" y="27"/>
                    <a:pt x="632" y="61"/>
                    <a:pt x="606" y="101"/>
                  </a:cubicBezTo>
                  <a:lnTo>
                    <a:pt x="51" y="1028"/>
                  </a:lnTo>
                  <a:cubicBezTo>
                    <a:pt x="0" y="1108"/>
                    <a:pt x="0" y="1242"/>
                    <a:pt x="44" y="1321"/>
                  </a:cubicBezTo>
                  <a:lnTo>
                    <a:pt x="569" y="2180"/>
                  </a:lnTo>
                  <a:cubicBezTo>
                    <a:pt x="609" y="2253"/>
                    <a:pt x="706" y="2313"/>
                    <a:pt x="792" y="2326"/>
                  </a:cubicBezTo>
                  <a:cubicBezTo>
                    <a:pt x="719" y="2313"/>
                    <a:pt x="696" y="2253"/>
                    <a:pt x="739" y="2183"/>
                  </a:cubicBezTo>
                  <a:lnTo>
                    <a:pt x="1294" y="1255"/>
                  </a:lnTo>
                  <a:cubicBezTo>
                    <a:pt x="1317" y="1215"/>
                    <a:pt x="1361" y="1179"/>
                    <a:pt x="1404" y="1151"/>
                  </a:cubicBezTo>
                  <a:lnTo>
                    <a:pt x="7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5355869" y="3043275"/>
              <a:ext cx="117586" cy="117623"/>
            </a:xfrm>
            <a:custGeom>
              <a:avLst/>
              <a:gdLst/>
              <a:ahLst/>
              <a:cxnLst/>
              <a:rect l="l" t="t" r="r" b="b"/>
              <a:pathLst>
                <a:path w="3178" h="3179" extrusionOk="0">
                  <a:moveTo>
                    <a:pt x="1590" y="1"/>
                  </a:moveTo>
                  <a:cubicBezTo>
                    <a:pt x="712" y="1"/>
                    <a:pt x="1" y="713"/>
                    <a:pt x="1" y="1588"/>
                  </a:cubicBezTo>
                  <a:cubicBezTo>
                    <a:pt x="1" y="2466"/>
                    <a:pt x="712" y="3178"/>
                    <a:pt x="1590" y="3178"/>
                  </a:cubicBezTo>
                  <a:cubicBezTo>
                    <a:pt x="2465" y="3178"/>
                    <a:pt x="3178" y="2466"/>
                    <a:pt x="3178" y="1588"/>
                  </a:cubicBezTo>
                  <a:cubicBezTo>
                    <a:pt x="3178" y="713"/>
                    <a:pt x="2465" y="1"/>
                    <a:pt x="1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5355869" y="3087973"/>
              <a:ext cx="117586" cy="72779"/>
            </a:xfrm>
            <a:custGeom>
              <a:avLst/>
              <a:gdLst/>
              <a:ahLst/>
              <a:cxnLst/>
              <a:rect l="l" t="t" r="r" b="b"/>
              <a:pathLst>
                <a:path w="3178" h="1967" extrusionOk="0">
                  <a:moveTo>
                    <a:pt x="3178" y="380"/>
                  </a:moveTo>
                  <a:lnTo>
                    <a:pt x="3178" y="380"/>
                  </a:lnTo>
                  <a:cubicBezTo>
                    <a:pt x="3178" y="1235"/>
                    <a:pt x="2502" y="1934"/>
                    <a:pt x="1658" y="1966"/>
                  </a:cubicBezTo>
                  <a:cubicBezTo>
                    <a:pt x="2502" y="1934"/>
                    <a:pt x="3178" y="1235"/>
                    <a:pt x="3178" y="380"/>
                  </a:cubicBezTo>
                  <a:close/>
                  <a:moveTo>
                    <a:pt x="44" y="18"/>
                  </a:moveTo>
                  <a:cubicBezTo>
                    <a:pt x="17" y="134"/>
                    <a:pt x="1" y="257"/>
                    <a:pt x="1" y="380"/>
                  </a:cubicBezTo>
                  <a:cubicBezTo>
                    <a:pt x="1" y="1232"/>
                    <a:pt x="672" y="1926"/>
                    <a:pt x="1514" y="1966"/>
                  </a:cubicBezTo>
                  <a:cubicBezTo>
                    <a:pt x="672" y="1926"/>
                    <a:pt x="1" y="1232"/>
                    <a:pt x="1" y="380"/>
                  </a:cubicBezTo>
                  <a:cubicBezTo>
                    <a:pt x="1" y="257"/>
                    <a:pt x="17" y="134"/>
                    <a:pt x="44" y="18"/>
                  </a:cubicBezTo>
                  <a:close/>
                  <a:moveTo>
                    <a:pt x="44" y="14"/>
                  </a:moveTo>
                  <a:lnTo>
                    <a:pt x="44" y="18"/>
                  </a:lnTo>
                  <a:lnTo>
                    <a:pt x="44" y="14"/>
                  </a:lnTo>
                  <a:close/>
                  <a:moveTo>
                    <a:pt x="47" y="7"/>
                  </a:moveTo>
                  <a:lnTo>
                    <a:pt x="44" y="10"/>
                  </a:lnTo>
                  <a:lnTo>
                    <a:pt x="47" y="7"/>
                  </a:lnTo>
                  <a:close/>
                  <a:moveTo>
                    <a:pt x="47" y="4"/>
                  </a:moveTo>
                  <a:lnTo>
                    <a:pt x="47" y="7"/>
                  </a:lnTo>
                  <a:lnTo>
                    <a:pt x="47" y="4"/>
                  </a:lnTo>
                  <a:close/>
                  <a:moveTo>
                    <a:pt x="47" y="1"/>
                  </a:move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5355869" y="3048714"/>
              <a:ext cx="117586" cy="112184"/>
            </a:xfrm>
            <a:custGeom>
              <a:avLst/>
              <a:gdLst/>
              <a:ahLst/>
              <a:cxnLst/>
              <a:rect l="l" t="t" r="r" b="b"/>
              <a:pathLst>
                <a:path w="3178" h="3032" extrusionOk="0">
                  <a:moveTo>
                    <a:pt x="919" y="1"/>
                  </a:moveTo>
                  <a:lnTo>
                    <a:pt x="919" y="1"/>
                  </a:lnTo>
                  <a:cubicBezTo>
                    <a:pt x="490" y="204"/>
                    <a:pt x="164" y="589"/>
                    <a:pt x="47" y="1062"/>
                  </a:cubicBezTo>
                  <a:lnTo>
                    <a:pt x="47" y="1065"/>
                  </a:lnTo>
                  <a:lnTo>
                    <a:pt x="47" y="1068"/>
                  </a:lnTo>
                  <a:lnTo>
                    <a:pt x="44" y="1071"/>
                  </a:lnTo>
                  <a:lnTo>
                    <a:pt x="44" y="1075"/>
                  </a:lnTo>
                  <a:lnTo>
                    <a:pt x="44" y="1079"/>
                  </a:lnTo>
                  <a:cubicBezTo>
                    <a:pt x="17" y="1195"/>
                    <a:pt x="1" y="1318"/>
                    <a:pt x="1" y="1441"/>
                  </a:cubicBezTo>
                  <a:cubicBezTo>
                    <a:pt x="1" y="2293"/>
                    <a:pt x="672" y="2987"/>
                    <a:pt x="1514" y="3027"/>
                  </a:cubicBezTo>
                  <a:cubicBezTo>
                    <a:pt x="1538" y="3031"/>
                    <a:pt x="1564" y="3031"/>
                    <a:pt x="1590" y="3031"/>
                  </a:cubicBezTo>
                  <a:cubicBezTo>
                    <a:pt x="1610" y="3031"/>
                    <a:pt x="1634" y="3031"/>
                    <a:pt x="1658" y="3027"/>
                  </a:cubicBezTo>
                  <a:cubicBezTo>
                    <a:pt x="2502" y="2995"/>
                    <a:pt x="3178" y="2296"/>
                    <a:pt x="3178" y="1441"/>
                  </a:cubicBezTo>
                  <a:lnTo>
                    <a:pt x="3178" y="1441"/>
                  </a:lnTo>
                  <a:cubicBezTo>
                    <a:pt x="3138" y="1950"/>
                    <a:pt x="2585" y="2279"/>
                    <a:pt x="2000" y="2279"/>
                  </a:cubicBezTo>
                  <a:cubicBezTo>
                    <a:pt x="1704" y="2279"/>
                    <a:pt x="1401" y="2196"/>
                    <a:pt x="1148" y="2013"/>
                  </a:cubicBezTo>
                  <a:cubicBezTo>
                    <a:pt x="390" y="1464"/>
                    <a:pt x="330" y="390"/>
                    <a:pt x="9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5489553" y="2984702"/>
              <a:ext cx="77811" cy="67266"/>
            </a:xfrm>
            <a:custGeom>
              <a:avLst/>
              <a:gdLst/>
              <a:ahLst/>
              <a:cxnLst/>
              <a:rect l="l" t="t" r="r" b="b"/>
              <a:pathLst>
                <a:path w="2103" h="1818" extrusionOk="0">
                  <a:moveTo>
                    <a:pt x="655" y="1"/>
                  </a:moveTo>
                  <a:cubicBezTo>
                    <a:pt x="586" y="1"/>
                    <a:pt x="499" y="47"/>
                    <a:pt x="463" y="111"/>
                  </a:cubicBezTo>
                  <a:lnTo>
                    <a:pt x="40" y="816"/>
                  </a:lnTo>
                  <a:cubicBezTo>
                    <a:pt x="4" y="876"/>
                    <a:pt x="0" y="976"/>
                    <a:pt x="36" y="1035"/>
                  </a:cubicBezTo>
                  <a:lnTo>
                    <a:pt x="435" y="1688"/>
                  </a:lnTo>
                  <a:cubicBezTo>
                    <a:pt x="469" y="1751"/>
                    <a:pt x="552" y="1800"/>
                    <a:pt x="625" y="1803"/>
                  </a:cubicBezTo>
                  <a:lnTo>
                    <a:pt x="1447" y="1817"/>
                  </a:lnTo>
                  <a:cubicBezTo>
                    <a:pt x="1517" y="1817"/>
                    <a:pt x="1603" y="1771"/>
                    <a:pt x="1640" y="1711"/>
                  </a:cubicBezTo>
                  <a:lnTo>
                    <a:pt x="2062" y="1002"/>
                  </a:lnTo>
                  <a:cubicBezTo>
                    <a:pt x="2099" y="942"/>
                    <a:pt x="2102" y="842"/>
                    <a:pt x="2069" y="782"/>
                  </a:cubicBezTo>
                  <a:lnTo>
                    <a:pt x="1670" y="131"/>
                  </a:lnTo>
                  <a:cubicBezTo>
                    <a:pt x="1633" y="67"/>
                    <a:pt x="1550" y="18"/>
                    <a:pt x="1481" y="18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5566070" y="3013637"/>
              <a:ext cx="1221" cy="7696"/>
            </a:xfrm>
            <a:custGeom>
              <a:avLst/>
              <a:gdLst/>
              <a:ahLst/>
              <a:cxnLst/>
              <a:rect l="l" t="t" r="r" b="b"/>
              <a:pathLst>
                <a:path w="33" h="208" extrusionOk="0">
                  <a:moveTo>
                    <a:pt x="1" y="0"/>
                  </a:moveTo>
                  <a:cubicBezTo>
                    <a:pt x="2" y="2"/>
                    <a:pt x="3" y="5"/>
                    <a:pt x="4" y="7"/>
                  </a:cubicBezTo>
                  <a:lnTo>
                    <a:pt x="4" y="7"/>
                  </a:lnTo>
                  <a:cubicBezTo>
                    <a:pt x="3" y="5"/>
                    <a:pt x="2" y="2"/>
                    <a:pt x="1" y="0"/>
                  </a:cubicBezTo>
                  <a:close/>
                  <a:moveTo>
                    <a:pt x="4" y="7"/>
                  </a:moveTo>
                  <a:cubicBezTo>
                    <a:pt x="28" y="56"/>
                    <a:pt x="30" y="129"/>
                    <a:pt x="13" y="185"/>
                  </a:cubicBezTo>
                  <a:lnTo>
                    <a:pt x="13" y="185"/>
                  </a:lnTo>
                  <a:cubicBezTo>
                    <a:pt x="33" y="127"/>
                    <a:pt x="28" y="57"/>
                    <a:pt x="4" y="7"/>
                  </a:cubicBezTo>
                  <a:close/>
                  <a:moveTo>
                    <a:pt x="13" y="185"/>
                  </a:moveTo>
                  <a:cubicBezTo>
                    <a:pt x="10" y="193"/>
                    <a:pt x="7" y="200"/>
                    <a:pt x="4" y="207"/>
                  </a:cubicBezTo>
                  <a:cubicBezTo>
                    <a:pt x="8" y="200"/>
                    <a:pt x="11" y="194"/>
                    <a:pt x="11" y="190"/>
                  </a:cubicBezTo>
                  <a:cubicBezTo>
                    <a:pt x="12" y="189"/>
                    <a:pt x="12" y="187"/>
                    <a:pt x="13" y="185"/>
                  </a:cubicBezTo>
                  <a:close/>
                </a:path>
              </a:pathLst>
            </a:custGeom>
            <a:solidFill>
              <a:srgbClr val="B5BD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5509829" y="2984850"/>
              <a:ext cx="57424" cy="35853"/>
            </a:xfrm>
            <a:custGeom>
              <a:avLst/>
              <a:gdLst/>
              <a:ahLst/>
              <a:cxnLst/>
              <a:rect l="l" t="t" r="r" b="b"/>
              <a:pathLst>
                <a:path w="1552" h="969" extrusionOk="0">
                  <a:moveTo>
                    <a:pt x="523" y="905"/>
                  </a:moveTo>
                  <a:lnTo>
                    <a:pt x="523" y="905"/>
                  </a:lnTo>
                  <a:cubicBezTo>
                    <a:pt x="520" y="906"/>
                    <a:pt x="518" y="907"/>
                    <a:pt x="516" y="908"/>
                  </a:cubicBezTo>
                  <a:lnTo>
                    <a:pt x="516" y="908"/>
                  </a:lnTo>
                  <a:cubicBezTo>
                    <a:pt x="519" y="907"/>
                    <a:pt x="521" y="906"/>
                    <a:pt x="523" y="905"/>
                  </a:cubicBezTo>
                  <a:lnTo>
                    <a:pt x="523" y="905"/>
                  </a:lnTo>
                  <a:close/>
                  <a:moveTo>
                    <a:pt x="516" y="908"/>
                  </a:moveTo>
                  <a:cubicBezTo>
                    <a:pt x="513" y="910"/>
                    <a:pt x="510" y="912"/>
                    <a:pt x="507" y="914"/>
                  </a:cubicBezTo>
                  <a:lnTo>
                    <a:pt x="507" y="914"/>
                  </a:lnTo>
                  <a:cubicBezTo>
                    <a:pt x="510" y="912"/>
                    <a:pt x="513" y="910"/>
                    <a:pt x="516" y="908"/>
                  </a:cubicBezTo>
                  <a:close/>
                  <a:moveTo>
                    <a:pt x="507" y="914"/>
                  </a:moveTo>
                  <a:cubicBezTo>
                    <a:pt x="503" y="917"/>
                    <a:pt x="500" y="919"/>
                    <a:pt x="497" y="921"/>
                  </a:cubicBezTo>
                  <a:cubicBezTo>
                    <a:pt x="500" y="919"/>
                    <a:pt x="503" y="917"/>
                    <a:pt x="507" y="914"/>
                  </a:cubicBezTo>
                  <a:close/>
                  <a:moveTo>
                    <a:pt x="107" y="0"/>
                  </a:moveTo>
                  <a:cubicBezTo>
                    <a:pt x="71" y="0"/>
                    <a:pt x="34" y="10"/>
                    <a:pt x="1" y="30"/>
                  </a:cubicBezTo>
                  <a:lnTo>
                    <a:pt x="523" y="905"/>
                  </a:lnTo>
                  <a:lnTo>
                    <a:pt x="523" y="905"/>
                  </a:lnTo>
                  <a:cubicBezTo>
                    <a:pt x="557" y="886"/>
                    <a:pt x="595" y="875"/>
                    <a:pt x="630" y="875"/>
                  </a:cubicBezTo>
                  <a:lnTo>
                    <a:pt x="633" y="875"/>
                  </a:lnTo>
                  <a:lnTo>
                    <a:pt x="1455" y="889"/>
                  </a:lnTo>
                  <a:cubicBezTo>
                    <a:pt x="1511" y="889"/>
                    <a:pt x="1541" y="921"/>
                    <a:pt x="1531" y="968"/>
                  </a:cubicBezTo>
                  <a:cubicBezTo>
                    <a:pt x="1551" y="909"/>
                    <a:pt x="1548" y="829"/>
                    <a:pt x="1521" y="778"/>
                  </a:cubicBezTo>
                  <a:lnTo>
                    <a:pt x="1122" y="127"/>
                  </a:lnTo>
                  <a:cubicBezTo>
                    <a:pt x="1105" y="97"/>
                    <a:pt x="1075" y="70"/>
                    <a:pt x="1042" y="47"/>
                  </a:cubicBezTo>
                  <a:cubicBezTo>
                    <a:pt x="1009" y="27"/>
                    <a:pt x="969" y="14"/>
                    <a:pt x="933" y="14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5489553" y="2985960"/>
              <a:ext cx="39627" cy="65379"/>
            </a:xfrm>
            <a:custGeom>
              <a:avLst/>
              <a:gdLst/>
              <a:ahLst/>
              <a:cxnLst/>
              <a:rect l="l" t="t" r="r" b="b"/>
              <a:pathLst>
                <a:path w="1071" h="1767" extrusionOk="0">
                  <a:moveTo>
                    <a:pt x="546" y="0"/>
                  </a:moveTo>
                  <a:cubicBezTo>
                    <a:pt x="512" y="17"/>
                    <a:pt x="483" y="47"/>
                    <a:pt x="463" y="77"/>
                  </a:cubicBezTo>
                  <a:lnTo>
                    <a:pt x="40" y="782"/>
                  </a:lnTo>
                  <a:cubicBezTo>
                    <a:pt x="4" y="842"/>
                    <a:pt x="0" y="942"/>
                    <a:pt x="36" y="1001"/>
                  </a:cubicBezTo>
                  <a:lnTo>
                    <a:pt x="435" y="1654"/>
                  </a:lnTo>
                  <a:cubicBezTo>
                    <a:pt x="466" y="1710"/>
                    <a:pt x="539" y="1757"/>
                    <a:pt x="602" y="1766"/>
                  </a:cubicBezTo>
                  <a:cubicBezTo>
                    <a:pt x="549" y="1757"/>
                    <a:pt x="529" y="1710"/>
                    <a:pt x="562" y="1657"/>
                  </a:cubicBezTo>
                  <a:lnTo>
                    <a:pt x="985" y="951"/>
                  </a:lnTo>
                  <a:cubicBezTo>
                    <a:pt x="1005" y="922"/>
                    <a:pt x="1034" y="895"/>
                    <a:pt x="1071" y="875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46" name="Google Shape;8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"/>
          <p:cNvSpPr txBox="1">
            <a:spLocks noGrp="1"/>
          </p:cNvSpPr>
          <p:nvPr>
            <p:ph type="title"/>
          </p:nvPr>
        </p:nvSpPr>
        <p:spPr>
          <a:xfrm>
            <a:off x="856196" y="1666525"/>
            <a:ext cx="3326609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definição do problema</a:t>
            </a:r>
            <a:endParaRPr/>
          </a:p>
        </p:txBody>
      </p:sp>
      <p:sp>
        <p:nvSpPr>
          <p:cNvPr id="852" name="Google Shape;852;p8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3" name="Google Shape;853;p8"/>
          <p:cNvGrpSpPr/>
          <p:nvPr/>
        </p:nvGrpSpPr>
        <p:grpSpPr>
          <a:xfrm>
            <a:off x="4302508" y="2403742"/>
            <a:ext cx="790684" cy="1839751"/>
            <a:chOff x="4593707" y="2226241"/>
            <a:chExt cx="711367" cy="1655196"/>
          </a:xfrm>
        </p:grpSpPr>
        <p:sp>
          <p:nvSpPr>
            <p:cNvPr id="854" name="Google Shape;854;p8"/>
            <p:cNvSpPr/>
            <p:nvPr/>
          </p:nvSpPr>
          <p:spPr>
            <a:xfrm>
              <a:off x="4593707" y="3585540"/>
              <a:ext cx="681250" cy="295897"/>
            </a:xfrm>
            <a:custGeom>
              <a:avLst/>
              <a:gdLst/>
              <a:ahLst/>
              <a:cxnLst/>
              <a:rect l="l" t="t" r="r" b="b"/>
              <a:pathLst>
                <a:path w="15490" h="6728" extrusionOk="0">
                  <a:moveTo>
                    <a:pt x="7746" y="1"/>
                  </a:moveTo>
                  <a:cubicBezTo>
                    <a:pt x="5941" y="1"/>
                    <a:pt x="4134" y="328"/>
                    <a:pt x="2755" y="984"/>
                  </a:cubicBezTo>
                  <a:cubicBezTo>
                    <a:pt x="1" y="2298"/>
                    <a:pt x="1" y="4427"/>
                    <a:pt x="2755" y="5742"/>
                  </a:cubicBezTo>
                  <a:cubicBezTo>
                    <a:pt x="4134" y="6399"/>
                    <a:pt x="5941" y="6727"/>
                    <a:pt x="7746" y="6727"/>
                  </a:cubicBezTo>
                  <a:cubicBezTo>
                    <a:pt x="9552" y="6727"/>
                    <a:pt x="11358" y="6399"/>
                    <a:pt x="12735" y="5742"/>
                  </a:cubicBezTo>
                  <a:cubicBezTo>
                    <a:pt x="15489" y="4427"/>
                    <a:pt x="15489" y="2298"/>
                    <a:pt x="12735" y="984"/>
                  </a:cubicBezTo>
                  <a:cubicBezTo>
                    <a:pt x="11358" y="328"/>
                    <a:pt x="9552" y="1"/>
                    <a:pt x="7746" y="1"/>
                  </a:cubicBezTo>
                  <a:close/>
                </a:path>
              </a:pathLst>
            </a:custGeom>
            <a:solidFill>
              <a:srgbClr val="000000">
                <a:alpha val="3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4723093" y="2551245"/>
              <a:ext cx="42837" cy="166156"/>
            </a:xfrm>
            <a:custGeom>
              <a:avLst/>
              <a:gdLst/>
              <a:ahLst/>
              <a:cxnLst/>
              <a:rect l="l" t="t" r="r" b="b"/>
              <a:pathLst>
                <a:path w="974" h="3778" extrusionOk="0">
                  <a:moveTo>
                    <a:pt x="974" y="0"/>
                  </a:moveTo>
                  <a:cubicBezTo>
                    <a:pt x="510" y="0"/>
                    <a:pt x="93" y="416"/>
                    <a:pt x="93" y="1618"/>
                  </a:cubicBezTo>
                  <a:cubicBezTo>
                    <a:pt x="93" y="2815"/>
                    <a:pt x="1" y="3778"/>
                    <a:pt x="735" y="3778"/>
                  </a:cubicBezTo>
                  <a:lnTo>
                    <a:pt x="9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4755374" y="2503352"/>
              <a:ext cx="262737" cy="436853"/>
            </a:xfrm>
            <a:custGeom>
              <a:avLst/>
              <a:gdLst/>
              <a:ahLst/>
              <a:cxnLst/>
              <a:rect l="l" t="t" r="r" b="b"/>
              <a:pathLst>
                <a:path w="5974" h="9933" extrusionOk="0">
                  <a:moveTo>
                    <a:pt x="103" y="1"/>
                  </a:moveTo>
                  <a:cubicBezTo>
                    <a:pt x="48" y="1"/>
                    <a:pt x="1" y="45"/>
                    <a:pt x="1" y="103"/>
                  </a:cubicBezTo>
                  <a:lnTo>
                    <a:pt x="1" y="9830"/>
                  </a:lnTo>
                  <a:cubicBezTo>
                    <a:pt x="1" y="9887"/>
                    <a:pt x="48" y="9932"/>
                    <a:pt x="103" y="9932"/>
                  </a:cubicBezTo>
                  <a:lnTo>
                    <a:pt x="5871" y="9932"/>
                  </a:lnTo>
                  <a:cubicBezTo>
                    <a:pt x="5930" y="9932"/>
                    <a:pt x="5974" y="9887"/>
                    <a:pt x="5974" y="9830"/>
                  </a:cubicBezTo>
                  <a:lnTo>
                    <a:pt x="5974" y="103"/>
                  </a:lnTo>
                  <a:cubicBezTo>
                    <a:pt x="5974" y="45"/>
                    <a:pt x="5930" y="1"/>
                    <a:pt x="5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5043435" y="2527496"/>
              <a:ext cx="112633" cy="162770"/>
            </a:xfrm>
            <a:custGeom>
              <a:avLst/>
              <a:gdLst/>
              <a:ahLst/>
              <a:cxnLst/>
              <a:rect l="l" t="t" r="r" b="b"/>
              <a:pathLst>
                <a:path w="2561" h="3701" extrusionOk="0">
                  <a:moveTo>
                    <a:pt x="0" y="0"/>
                  </a:moveTo>
                  <a:lnTo>
                    <a:pt x="0" y="3700"/>
                  </a:lnTo>
                  <a:lnTo>
                    <a:pt x="2560" y="3700"/>
                  </a:lnTo>
                  <a:lnTo>
                    <a:pt x="1809" y="953"/>
                  </a:lnTo>
                  <a:cubicBezTo>
                    <a:pt x="1659" y="389"/>
                    <a:pt x="1147" y="0"/>
                    <a:pt x="567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4718168" y="2536952"/>
              <a:ext cx="182869" cy="280153"/>
            </a:xfrm>
            <a:custGeom>
              <a:avLst/>
              <a:gdLst/>
              <a:ahLst/>
              <a:cxnLst/>
              <a:rect l="l" t="t" r="r" b="b"/>
              <a:pathLst>
                <a:path w="4158" h="6370" extrusionOk="0">
                  <a:moveTo>
                    <a:pt x="2953" y="1"/>
                  </a:moveTo>
                  <a:cubicBezTo>
                    <a:pt x="2403" y="62"/>
                    <a:pt x="1857" y="130"/>
                    <a:pt x="1400" y="1359"/>
                  </a:cubicBezTo>
                  <a:cubicBezTo>
                    <a:pt x="1052" y="2294"/>
                    <a:pt x="386" y="4533"/>
                    <a:pt x="92" y="5540"/>
                  </a:cubicBezTo>
                  <a:cubicBezTo>
                    <a:pt x="1" y="5851"/>
                    <a:pt x="116" y="6182"/>
                    <a:pt x="379" y="6369"/>
                  </a:cubicBezTo>
                  <a:lnTo>
                    <a:pt x="1772" y="5462"/>
                  </a:lnTo>
                  <a:cubicBezTo>
                    <a:pt x="2212" y="4427"/>
                    <a:pt x="2895" y="2854"/>
                    <a:pt x="2895" y="2854"/>
                  </a:cubicBezTo>
                  <a:lnTo>
                    <a:pt x="3188" y="3516"/>
                  </a:lnTo>
                  <a:cubicBezTo>
                    <a:pt x="3188" y="3516"/>
                    <a:pt x="4007" y="2800"/>
                    <a:pt x="4059" y="1899"/>
                  </a:cubicBezTo>
                  <a:cubicBezTo>
                    <a:pt x="4158" y="202"/>
                    <a:pt x="2953" y="1"/>
                    <a:pt x="295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4848609" y="2226241"/>
              <a:ext cx="263308" cy="247256"/>
            </a:xfrm>
            <a:custGeom>
              <a:avLst/>
              <a:gdLst/>
              <a:ahLst/>
              <a:cxnLst/>
              <a:rect l="l" t="t" r="r" b="b"/>
              <a:pathLst>
                <a:path w="5987" h="5622" extrusionOk="0">
                  <a:moveTo>
                    <a:pt x="2994" y="1"/>
                  </a:moveTo>
                  <a:cubicBezTo>
                    <a:pt x="1342" y="1"/>
                    <a:pt x="1" y="1339"/>
                    <a:pt x="1" y="2991"/>
                  </a:cubicBezTo>
                  <a:cubicBezTo>
                    <a:pt x="1" y="4445"/>
                    <a:pt x="1181" y="5622"/>
                    <a:pt x="2632" y="5622"/>
                  </a:cubicBezTo>
                  <a:lnTo>
                    <a:pt x="3355" y="5622"/>
                  </a:lnTo>
                  <a:cubicBezTo>
                    <a:pt x="4809" y="5622"/>
                    <a:pt x="5987" y="4445"/>
                    <a:pt x="5987" y="2991"/>
                  </a:cubicBezTo>
                  <a:cubicBezTo>
                    <a:pt x="5987" y="1339"/>
                    <a:pt x="4645" y="1"/>
                    <a:pt x="2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4642832" y="3508093"/>
              <a:ext cx="178471" cy="183397"/>
            </a:xfrm>
            <a:custGeom>
              <a:avLst/>
              <a:gdLst/>
              <a:ahLst/>
              <a:cxnLst/>
              <a:rect l="l" t="t" r="r" b="b"/>
              <a:pathLst>
                <a:path w="4058" h="4170" extrusionOk="0">
                  <a:moveTo>
                    <a:pt x="934" y="1"/>
                  </a:moveTo>
                  <a:cubicBezTo>
                    <a:pt x="761" y="1"/>
                    <a:pt x="629" y="239"/>
                    <a:pt x="454" y="434"/>
                  </a:cubicBezTo>
                  <a:cubicBezTo>
                    <a:pt x="310" y="598"/>
                    <a:pt x="82" y="857"/>
                    <a:pt x="48" y="1045"/>
                  </a:cubicBezTo>
                  <a:cubicBezTo>
                    <a:pt x="0" y="1322"/>
                    <a:pt x="249" y="1755"/>
                    <a:pt x="523" y="1994"/>
                  </a:cubicBezTo>
                  <a:cubicBezTo>
                    <a:pt x="799" y="2236"/>
                    <a:pt x="1120" y="2407"/>
                    <a:pt x="1219" y="2932"/>
                  </a:cubicBezTo>
                  <a:cubicBezTo>
                    <a:pt x="1321" y="3458"/>
                    <a:pt x="1522" y="3769"/>
                    <a:pt x="2068" y="4004"/>
                  </a:cubicBezTo>
                  <a:cubicBezTo>
                    <a:pt x="2340" y="4122"/>
                    <a:pt x="2652" y="4169"/>
                    <a:pt x="2939" y="4169"/>
                  </a:cubicBezTo>
                  <a:cubicBezTo>
                    <a:pt x="3283" y="4169"/>
                    <a:pt x="3588" y="4101"/>
                    <a:pt x="3738" y="4004"/>
                  </a:cubicBezTo>
                  <a:cubicBezTo>
                    <a:pt x="4058" y="3796"/>
                    <a:pt x="3765" y="3571"/>
                    <a:pt x="3314" y="2926"/>
                  </a:cubicBezTo>
                  <a:cubicBezTo>
                    <a:pt x="2727" y="2086"/>
                    <a:pt x="2270" y="1486"/>
                    <a:pt x="2270" y="700"/>
                  </a:cubicBezTo>
                  <a:lnTo>
                    <a:pt x="1038" y="28"/>
                  </a:lnTo>
                  <a:cubicBezTo>
                    <a:pt x="1001" y="9"/>
                    <a:pt x="967" y="1"/>
                    <a:pt x="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4678675" y="3478979"/>
              <a:ext cx="90863" cy="77713"/>
            </a:xfrm>
            <a:custGeom>
              <a:avLst/>
              <a:gdLst/>
              <a:ahLst/>
              <a:cxnLst/>
              <a:rect l="l" t="t" r="r" b="b"/>
              <a:pathLst>
                <a:path w="2066" h="1767" extrusionOk="0">
                  <a:moveTo>
                    <a:pt x="694" y="1"/>
                  </a:moveTo>
                  <a:lnTo>
                    <a:pt x="209" y="707"/>
                  </a:lnTo>
                  <a:cubicBezTo>
                    <a:pt x="1" y="1014"/>
                    <a:pt x="66" y="1441"/>
                    <a:pt x="373" y="1649"/>
                  </a:cubicBezTo>
                  <a:cubicBezTo>
                    <a:pt x="379" y="1653"/>
                    <a:pt x="383" y="1656"/>
                    <a:pt x="390" y="1659"/>
                  </a:cubicBezTo>
                  <a:cubicBezTo>
                    <a:pt x="502" y="1732"/>
                    <a:pt x="628" y="1766"/>
                    <a:pt x="755" y="1766"/>
                  </a:cubicBezTo>
                  <a:cubicBezTo>
                    <a:pt x="960" y="1766"/>
                    <a:pt x="1166" y="1677"/>
                    <a:pt x="1311" y="1516"/>
                  </a:cubicBezTo>
                  <a:lnTo>
                    <a:pt x="2066" y="697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4704050" y="2876469"/>
              <a:ext cx="411785" cy="652399"/>
            </a:xfrm>
            <a:custGeom>
              <a:avLst/>
              <a:gdLst/>
              <a:ahLst/>
              <a:cxnLst/>
              <a:rect l="l" t="t" r="r" b="b"/>
              <a:pathLst>
                <a:path w="9363" h="14834" extrusionOk="0">
                  <a:moveTo>
                    <a:pt x="4929" y="1"/>
                  </a:moveTo>
                  <a:lnTo>
                    <a:pt x="5090" y="7055"/>
                  </a:lnTo>
                  <a:cubicBezTo>
                    <a:pt x="5090" y="7055"/>
                    <a:pt x="3315" y="8291"/>
                    <a:pt x="2817" y="9096"/>
                  </a:cubicBezTo>
                  <a:cubicBezTo>
                    <a:pt x="2315" y="9906"/>
                    <a:pt x="1" y="13838"/>
                    <a:pt x="1" y="13838"/>
                  </a:cubicBezTo>
                  <a:cubicBezTo>
                    <a:pt x="155" y="14766"/>
                    <a:pt x="1113" y="14834"/>
                    <a:pt x="1113" y="14834"/>
                  </a:cubicBezTo>
                  <a:cubicBezTo>
                    <a:pt x="1113" y="14834"/>
                    <a:pt x="6755" y="9339"/>
                    <a:pt x="6953" y="9005"/>
                  </a:cubicBezTo>
                  <a:cubicBezTo>
                    <a:pt x="7147" y="8670"/>
                    <a:pt x="7704" y="7806"/>
                    <a:pt x="8321" y="6192"/>
                  </a:cubicBezTo>
                  <a:cubicBezTo>
                    <a:pt x="8976" y="4468"/>
                    <a:pt x="9362" y="1789"/>
                    <a:pt x="9332" y="888"/>
                  </a:cubicBezTo>
                  <a:lnTo>
                    <a:pt x="49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5026767" y="3628199"/>
              <a:ext cx="69840" cy="88444"/>
            </a:xfrm>
            <a:custGeom>
              <a:avLst/>
              <a:gdLst/>
              <a:ahLst/>
              <a:cxnLst/>
              <a:rect l="l" t="t" r="r" b="b"/>
              <a:pathLst>
                <a:path w="1588" h="2011" extrusionOk="0">
                  <a:moveTo>
                    <a:pt x="1192" y="1"/>
                  </a:moveTo>
                  <a:lnTo>
                    <a:pt x="0" y="273"/>
                  </a:lnTo>
                  <a:lnTo>
                    <a:pt x="393" y="2011"/>
                  </a:lnTo>
                  <a:lnTo>
                    <a:pt x="1588" y="1737"/>
                  </a:lnTo>
                  <a:lnTo>
                    <a:pt x="1192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4822793" y="2872115"/>
              <a:ext cx="268410" cy="785087"/>
            </a:xfrm>
            <a:custGeom>
              <a:avLst/>
              <a:gdLst/>
              <a:ahLst/>
              <a:cxnLst/>
              <a:rect l="l" t="t" r="r" b="b"/>
              <a:pathLst>
                <a:path w="6103" h="17851" extrusionOk="0">
                  <a:moveTo>
                    <a:pt x="5588" y="1"/>
                  </a:moveTo>
                  <a:lnTo>
                    <a:pt x="509" y="199"/>
                  </a:lnTo>
                  <a:cubicBezTo>
                    <a:pt x="335" y="622"/>
                    <a:pt x="0" y="1390"/>
                    <a:pt x="86" y="2605"/>
                  </a:cubicBezTo>
                  <a:cubicBezTo>
                    <a:pt x="253" y="5083"/>
                    <a:pt x="2601" y="9513"/>
                    <a:pt x="2601" y="9513"/>
                  </a:cubicBezTo>
                  <a:cubicBezTo>
                    <a:pt x="2574" y="9851"/>
                    <a:pt x="2431" y="11264"/>
                    <a:pt x="2751" y="12516"/>
                  </a:cubicBezTo>
                  <a:cubicBezTo>
                    <a:pt x="3260" y="14493"/>
                    <a:pt x="4638" y="17837"/>
                    <a:pt x="4638" y="17837"/>
                  </a:cubicBezTo>
                  <a:cubicBezTo>
                    <a:pt x="4638" y="17837"/>
                    <a:pt x="4733" y="17851"/>
                    <a:pt x="4874" y="17851"/>
                  </a:cubicBezTo>
                  <a:cubicBezTo>
                    <a:pt x="5162" y="17851"/>
                    <a:pt x="5644" y="17796"/>
                    <a:pt x="5932" y="17462"/>
                  </a:cubicBezTo>
                  <a:cubicBezTo>
                    <a:pt x="5932" y="17462"/>
                    <a:pt x="5167" y="10670"/>
                    <a:pt x="4959" y="8929"/>
                  </a:cubicBezTo>
                  <a:cubicBezTo>
                    <a:pt x="4737" y="7045"/>
                    <a:pt x="4167" y="3608"/>
                    <a:pt x="4167" y="3608"/>
                  </a:cubicBezTo>
                  <a:cubicBezTo>
                    <a:pt x="4167" y="3608"/>
                    <a:pt x="4564" y="3247"/>
                    <a:pt x="5191" y="2380"/>
                  </a:cubicBezTo>
                  <a:cubicBezTo>
                    <a:pt x="6103" y="1121"/>
                    <a:pt x="5963" y="1"/>
                    <a:pt x="5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5032177" y="3671255"/>
              <a:ext cx="183748" cy="131632"/>
            </a:xfrm>
            <a:custGeom>
              <a:avLst/>
              <a:gdLst/>
              <a:ahLst/>
              <a:cxnLst/>
              <a:rect l="l" t="t" r="r" b="b"/>
              <a:pathLst>
                <a:path w="4178" h="2993" extrusionOk="0">
                  <a:moveTo>
                    <a:pt x="1290" y="0"/>
                  </a:moveTo>
                  <a:lnTo>
                    <a:pt x="1331" y="172"/>
                  </a:lnTo>
                  <a:cubicBezTo>
                    <a:pt x="1430" y="506"/>
                    <a:pt x="1055" y="553"/>
                    <a:pt x="854" y="561"/>
                  </a:cubicBezTo>
                  <a:cubicBezTo>
                    <a:pt x="836" y="561"/>
                    <a:pt x="819" y="562"/>
                    <a:pt x="801" y="562"/>
                  </a:cubicBezTo>
                  <a:cubicBezTo>
                    <a:pt x="535" y="562"/>
                    <a:pt x="229" y="474"/>
                    <a:pt x="127" y="400"/>
                  </a:cubicBezTo>
                  <a:cubicBezTo>
                    <a:pt x="127" y="400"/>
                    <a:pt x="107" y="298"/>
                    <a:pt x="99" y="271"/>
                  </a:cubicBezTo>
                  <a:cubicBezTo>
                    <a:pt x="99" y="271"/>
                    <a:pt x="98" y="271"/>
                    <a:pt x="97" y="271"/>
                  </a:cubicBezTo>
                  <a:cubicBezTo>
                    <a:pt x="20" y="271"/>
                    <a:pt x="14" y="514"/>
                    <a:pt x="7" y="738"/>
                  </a:cubicBezTo>
                  <a:cubicBezTo>
                    <a:pt x="0" y="980"/>
                    <a:pt x="11" y="1263"/>
                    <a:pt x="82" y="1380"/>
                  </a:cubicBezTo>
                  <a:cubicBezTo>
                    <a:pt x="212" y="1588"/>
                    <a:pt x="594" y="1731"/>
                    <a:pt x="782" y="1892"/>
                  </a:cubicBezTo>
                  <a:cubicBezTo>
                    <a:pt x="973" y="2056"/>
                    <a:pt x="1144" y="2431"/>
                    <a:pt x="1383" y="2656"/>
                  </a:cubicBezTo>
                  <a:cubicBezTo>
                    <a:pt x="1605" y="2866"/>
                    <a:pt x="2291" y="2992"/>
                    <a:pt x="2727" y="2992"/>
                  </a:cubicBezTo>
                  <a:cubicBezTo>
                    <a:pt x="2759" y="2992"/>
                    <a:pt x="2790" y="2992"/>
                    <a:pt x="2819" y="2990"/>
                  </a:cubicBezTo>
                  <a:cubicBezTo>
                    <a:pt x="3676" y="2943"/>
                    <a:pt x="4178" y="2421"/>
                    <a:pt x="3834" y="2164"/>
                  </a:cubicBezTo>
                  <a:cubicBezTo>
                    <a:pt x="3571" y="1974"/>
                    <a:pt x="3065" y="1725"/>
                    <a:pt x="2485" y="1301"/>
                  </a:cubicBezTo>
                  <a:cubicBezTo>
                    <a:pt x="1953" y="912"/>
                    <a:pt x="1417" y="25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5006053" y="2995212"/>
              <a:ext cx="49741" cy="218888"/>
            </a:xfrm>
            <a:custGeom>
              <a:avLst/>
              <a:gdLst/>
              <a:ahLst/>
              <a:cxnLst/>
              <a:rect l="l" t="t" r="r" b="b"/>
              <a:pathLst>
                <a:path w="1131" h="4977" extrusionOk="0">
                  <a:moveTo>
                    <a:pt x="1131" y="1"/>
                  </a:moveTo>
                  <a:lnTo>
                    <a:pt x="1131" y="1"/>
                  </a:lnTo>
                  <a:cubicBezTo>
                    <a:pt x="819" y="352"/>
                    <a:pt x="0" y="809"/>
                    <a:pt x="0" y="809"/>
                  </a:cubicBezTo>
                  <a:cubicBezTo>
                    <a:pt x="137" y="1370"/>
                    <a:pt x="642" y="4977"/>
                    <a:pt x="642" y="4977"/>
                  </a:cubicBezTo>
                  <a:lnTo>
                    <a:pt x="356" y="967"/>
                  </a:lnTo>
                  <a:cubicBezTo>
                    <a:pt x="762" y="537"/>
                    <a:pt x="1130" y="1"/>
                    <a:pt x="1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4899492" y="3208817"/>
              <a:ext cx="37735" cy="155249"/>
            </a:xfrm>
            <a:custGeom>
              <a:avLst/>
              <a:gdLst/>
              <a:ahLst/>
              <a:cxnLst/>
              <a:rect l="l" t="t" r="r" b="b"/>
              <a:pathLst>
                <a:path w="858" h="353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0"/>
                    <a:pt x="629" y="1966"/>
                    <a:pt x="629" y="1966"/>
                  </a:cubicBezTo>
                  <a:cubicBezTo>
                    <a:pt x="468" y="2557"/>
                    <a:pt x="485" y="3529"/>
                    <a:pt x="485" y="3529"/>
                  </a:cubicBezTo>
                  <a:lnTo>
                    <a:pt x="805" y="3250"/>
                  </a:lnTo>
                  <a:cubicBezTo>
                    <a:pt x="796" y="3014"/>
                    <a:pt x="857" y="1857"/>
                    <a:pt x="857" y="1857"/>
                  </a:cubicBezTo>
                  <a:cubicBezTo>
                    <a:pt x="611" y="1519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4834360" y="2521515"/>
              <a:ext cx="285826" cy="437865"/>
            </a:xfrm>
            <a:custGeom>
              <a:avLst/>
              <a:gdLst/>
              <a:ahLst/>
              <a:cxnLst/>
              <a:rect l="l" t="t" r="r" b="b"/>
              <a:pathLst>
                <a:path w="6499" h="9956" extrusionOk="0">
                  <a:moveTo>
                    <a:pt x="4178" y="0"/>
                  </a:moveTo>
                  <a:lnTo>
                    <a:pt x="2102" y="62"/>
                  </a:lnTo>
                  <a:cubicBezTo>
                    <a:pt x="2102" y="62"/>
                    <a:pt x="522" y="256"/>
                    <a:pt x="311" y="352"/>
                  </a:cubicBezTo>
                  <a:cubicBezTo>
                    <a:pt x="1362" y="1417"/>
                    <a:pt x="546" y="3867"/>
                    <a:pt x="546" y="3867"/>
                  </a:cubicBezTo>
                  <a:lnTo>
                    <a:pt x="1426" y="6304"/>
                  </a:lnTo>
                  <a:cubicBezTo>
                    <a:pt x="809" y="7291"/>
                    <a:pt x="273" y="7911"/>
                    <a:pt x="0" y="8844"/>
                  </a:cubicBezTo>
                  <a:cubicBezTo>
                    <a:pt x="292" y="9184"/>
                    <a:pt x="1510" y="9955"/>
                    <a:pt x="3166" y="9955"/>
                  </a:cubicBezTo>
                  <a:cubicBezTo>
                    <a:pt x="4120" y="9955"/>
                    <a:pt x="5218" y="9700"/>
                    <a:pt x="6369" y="8959"/>
                  </a:cubicBezTo>
                  <a:cubicBezTo>
                    <a:pt x="6369" y="8959"/>
                    <a:pt x="6185" y="7188"/>
                    <a:pt x="5918" y="5846"/>
                  </a:cubicBezTo>
                  <a:cubicBezTo>
                    <a:pt x="6375" y="3673"/>
                    <a:pt x="6498" y="2908"/>
                    <a:pt x="6369" y="2400"/>
                  </a:cubicBezTo>
                  <a:cubicBezTo>
                    <a:pt x="5997" y="969"/>
                    <a:pt x="5150" y="51"/>
                    <a:pt x="41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4884320" y="2287020"/>
              <a:ext cx="215414" cy="296865"/>
            </a:xfrm>
            <a:custGeom>
              <a:avLst/>
              <a:gdLst/>
              <a:ahLst/>
              <a:cxnLst/>
              <a:rect l="l" t="t" r="r" b="b"/>
              <a:pathLst>
                <a:path w="4898" h="6750" extrusionOk="0">
                  <a:moveTo>
                    <a:pt x="4192" y="1"/>
                  </a:moveTo>
                  <a:cubicBezTo>
                    <a:pt x="4130" y="547"/>
                    <a:pt x="3779" y="1407"/>
                    <a:pt x="2864" y="1913"/>
                  </a:cubicBezTo>
                  <a:cubicBezTo>
                    <a:pt x="2028" y="2370"/>
                    <a:pt x="1381" y="2390"/>
                    <a:pt x="1275" y="2390"/>
                  </a:cubicBezTo>
                  <a:cubicBezTo>
                    <a:pt x="1265" y="2390"/>
                    <a:pt x="1260" y="2390"/>
                    <a:pt x="1260" y="2390"/>
                  </a:cubicBezTo>
                  <a:cubicBezTo>
                    <a:pt x="1143" y="2149"/>
                    <a:pt x="912" y="2025"/>
                    <a:pt x="687" y="2025"/>
                  </a:cubicBezTo>
                  <a:cubicBezTo>
                    <a:pt x="536" y="2025"/>
                    <a:pt x="388" y="2080"/>
                    <a:pt x="277" y="2192"/>
                  </a:cubicBezTo>
                  <a:cubicBezTo>
                    <a:pt x="0" y="2475"/>
                    <a:pt x="120" y="2998"/>
                    <a:pt x="475" y="3308"/>
                  </a:cubicBezTo>
                  <a:cubicBezTo>
                    <a:pt x="661" y="3471"/>
                    <a:pt x="814" y="3517"/>
                    <a:pt x="927" y="3517"/>
                  </a:cubicBezTo>
                  <a:cubicBezTo>
                    <a:pt x="1076" y="3517"/>
                    <a:pt x="1158" y="3438"/>
                    <a:pt x="1158" y="3438"/>
                  </a:cubicBezTo>
                  <a:lnTo>
                    <a:pt x="1158" y="3438"/>
                  </a:lnTo>
                  <a:lnTo>
                    <a:pt x="1147" y="5386"/>
                  </a:lnTo>
                  <a:cubicBezTo>
                    <a:pt x="1147" y="5386"/>
                    <a:pt x="1618" y="6128"/>
                    <a:pt x="2174" y="6506"/>
                  </a:cubicBezTo>
                  <a:cubicBezTo>
                    <a:pt x="2421" y="6673"/>
                    <a:pt x="2717" y="6749"/>
                    <a:pt x="2976" y="6749"/>
                  </a:cubicBezTo>
                  <a:cubicBezTo>
                    <a:pt x="3306" y="6749"/>
                    <a:pt x="3574" y="6625"/>
                    <a:pt x="3595" y="6407"/>
                  </a:cubicBezTo>
                  <a:cubicBezTo>
                    <a:pt x="3632" y="6018"/>
                    <a:pt x="3034" y="5325"/>
                    <a:pt x="3034" y="5325"/>
                  </a:cubicBezTo>
                  <a:lnTo>
                    <a:pt x="3034" y="4479"/>
                  </a:lnTo>
                  <a:cubicBezTo>
                    <a:pt x="3301" y="4524"/>
                    <a:pt x="3573" y="4564"/>
                    <a:pt x="3796" y="4564"/>
                  </a:cubicBezTo>
                  <a:cubicBezTo>
                    <a:pt x="3933" y="4564"/>
                    <a:pt x="4052" y="4549"/>
                    <a:pt x="4140" y="4510"/>
                  </a:cubicBezTo>
                  <a:cubicBezTo>
                    <a:pt x="4370" y="4411"/>
                    <a:pt x="4827" y="4060"/>
                    <a:pt x="4861" y="2650"/>
                  </a:cubicBezTo>
                  <a:cubicBezTo>
                    <a:pt x="4898" y="980"/>
                    <a:pt x="4506" y="185"/>
                    <a:pt x="419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5012826" y="2380123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80" y="0"/>
                  </a:moveTo>
                  <a:cubicBezTo>
                    <a:pt x="178" y="0"/>
                    <a:pt x="176" y="0"/>
                    <a:pt x="174" y="0"/>
                  </a:cubicBezTo>
                  <a:cubicBezTo>
                    <a:pt x="76" y="4"/>
                    <a:pt x="0" y="92"/>
                    <a:pt x="7" y="195"/>
                  </a:cubicBezTo>
                  <a:cubicBezTo>
                    <a:pt x="10" y="292"/>
                    <a:pt x="93" y="369"/>
                    <a:pt x="185" y="369"/>
                  </a:cubicBezTo>
                  <a:cubicBezTo>
                    <a:pt x="187" y="369"/>
                    <a:pt x="189" y="369"/>
                    <a:pt x="191" y="369"/>
                  </a:cubicBezTo>
                  <a:cubicBezTo>
                    <a:pt x="290" y="366"/>
                    <a:pt x="366" y="276"/>
                    <a:pt x="362" y="177"/>
                  </a:cubicBezTo>
                  <a:cubicBezTo>
                    <a:pt x="355" y="77"/>
                    <a:pt x="276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5029186" y="2440462"/>
              <a:ext cx="19703" cy="12798"/>
            </a:xfrm>
            <a:custGeom>
              <a:avLst/>
              <a:gdLst/>
              <a:ahLst/>
              <a:cxnLst/>
              <a:rect l="l" t="t" r="r" b="b"/>
              <a:pathLst>
                <a:path w="448" h="291" extrusionOk="0">
                  <a:moveTo>
                    <a:pt x="34" y="0"/>
                  </a:moveTo>
                  <a:cubicBezTo>
                    <a:pt x="0" y="120"/>
                    <a:pt x="65" y="246"/>
                    <a:pt x="181" y="280"/>
                  </a:cubicBezTo>
                  <a:cubicBezTo>
                    <a:pt x="203" y="287"/>
                    <a:pt x="225" y="290"/>
                    <a:pt x="246" y="290"/>
                  </a:cubicBezTo>
                  <a:cubicBezTo>
                    <a:pt x="336" y="290"/>
                    <a:pt x="420" y="230"/>
                    <a:pt x="447" y="133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076903" y="2348590"/>
              <a:ext cx="18823" cy="15349"/>
            </a:xfrm>
            <a:custGeom>
              <a:avLst/>
              <a:gdLst/>
              <a:ahLst/>
              <a:cxnLst/>
              <a:rect l="l" t="t" r="r" b="b"/>
              <a:pathLst>
                <a:path w="428" h="349" extrusionOk="0">
                  <a:moveTo>
                    <a:pt x="178" y="1"/>
                  </a:moveTo>
                  <a:cubicBezTo>
                    <a:pt x="109" y="1"/>
                    <a:pt x="41" y="35"/>
                    <a:pt x="0" y="100"/>
                  </a:cubicBezTo>
                  <a:lnTo>
                    <a:pt x="359" y="349"/>
                  </a:lnTo>
                  <a:cubicBezTo>
                    <a:pt x="427" y="246"/>
                    <a:pt x="400" y="106"/>
                    <a:pt x="298" y="38"/>
                  </a:cubicBezTo>
                  <a:cubicBezTo>
                    <a:pt x="261" y="13"/>
                    <a:pt x="219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5073297" y="2374406"/>
              <a:ext cx="16097" cy="16273"/>
            </a:xfrm>
            <a:custGeom>
              <a:avLst/>
              <a:gdLst/>
              <a:ahLst/>
              <a:cxnLst/>
              <a:rect l="l" t="t" r="r" b="b"/>
              <a:pathLst>
                <a:path w="366" h="370" extrusionOk="0">
                  <a:moveTo>
                    <a:pt x="177" y="0"/>
                  </a:moveTo>
                  <a:cubicBezTo>
                    <a:pt x="175" y="0"/>
                    <a:pt x="173" y="0"/>
                    <a:pt x="171" y="0"/>
                  </a:cubicBezTo>
                  <a:cubicBezTo>
                    <a:pt x="76" y="8"/>
                    <a:pt x="0" y="93"/>
                    <a:pt x="4" y="195"/>
                  </a:cubicBezTo>
                  <a:cubicBezTo>
                    <a:pt x="11" y="293"/>
                    <a:pt x="86" y="369"/>
                    <a:pt x="179" y="369"/>
                  </a:cubicBezTo>
                  <a:cubicBezTo>
                    <a:pt x="183" y="369"/>
                    <a:pt x="187" y="369"/>
                    <a:pt x="191" y="369"/>
                  </a:cubicBezTo>
                  <a:cubicBezTo>
                    <a:pt x="287" y="365"/>
                    <a:pt x="366" y="280"/>
                    <a:pt x="359" y="178"/>
                  </a:cubicBezTo>
                  <a:cubicBezTo>
                    <a:pt x="355" y="78"/>
                    <a:pt x="273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5052275" y="2377704"/>
              <a:ext cx="26036" cy="47015"/>
            </a:xfrm>
            <a:custGeom>
              <a:avLst/>
              <a:gdLst/>
              <a:ahLst/>
              <a:cxnLst/>
              <a:rect l="l" t="t" r="r" b="b"/>
              <a:pathLst>
                <a:path w="592" h="1069" extrusionOk="0">
                  <a:moveTo>
                    <a:pt x="1" y="0"/>
                  </a:moveTo>
                  <a:lnTo>
                    <a:pt x="28" y="1069"/>
                  </a:lnTo>
                  <a:lnTo>
                    <a:pt x="592" y="89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4950200" y="2453216"/>
              <a:ext cx="67597" cy="43276"/>
            </a:xfrm>
            <a:custGeom>
              <a:avLst/>
              <a:gdLst/>
              <a:ahLst/>
              <a:cxnLst/>
              <a:rect l="l" t="t" r="r" b="b"/>
              <a:pathLst>
                <a:path w="1537" h="984" extrusionOk="0">
                  <a:moveTo>
                    <a:pt x="1" y="0"/>
                  </a:moveTo>
                  <a:cubicBezTo>
                    <a:pt x="1" y="0"/>
                    <a:pt x="52" y="232"/>
                    <a:pt x="328" y="471"/>
                  </a:cubicBezTo>
                  <a:cubicBezTo>
                    <a:pt x="608" y="714"/>
                    <a:pt x="1536" y="983"/>
                    <a:pt x="1536" y="983"/>
                  </a:cubicBezTo>
                  <a:lnTo>
                    <a:pt x="1536" y="700"/>
                  </a:lnTo>
                  <a:cubicBezTo>
                    <a:pt x="1083" y="638"/>
                    <a:pt x="148" y="372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4876228" y="2741541"/>
              <a:ext cx="54799" cy="74194"/>
            </a:xfrm>
            <a:custGeom>
              <a:avLst/>
              <a:gdLst/>
              <a:ahLst/>
              <a:cxnLst/>
              <a:rect l="l" t="t" r="r" b="b"/>
              <a:pathLst>
                <a:path w="1246" h="1687" extrusionOk="0">
                  <a:moveTo>
                    <a:pt x="0" y="1"/>
                  </a:moveTo>
                  <a:lnTo>
                    <a:pt x="474" y="1301"/>
                  </a:lnTo>
                  <a:lnTo>
                    <a:pt x="1246" y="1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4734836" y="2777120"/>
              <a:ext cx="247300" cy="139637"/>
            </a:xfrm>
            <a:custGeom>
              <a:avLst/>
              <a:gdLst/>
              <a:ahLst/>
              <a:cxnLst/>
              <a:rect l="l" t="t" r="r" b="b"/>
              <a:pathLst>
                <a:path w="5623" h="3175" extrusionOk="0">
                  <a:moveTo>
                    <a:pt x="1393" y="1"/>
                  </a:moveTo>
                  <a:lnTo>
                    <a:pt x="0" y="908"/>
                  </a:lnTo>
                  <a:cubicBezTo>
                    <a:pt x="901" y="1557"/>
                    <a:pt x="2158" y="2308"/>
                    <a:pt x="2775" y="2516"/>
                  </a:cubicBezTo>
                  <a:cubicBezTo>
                    <a:pt x="3366" y="2711"/>
                    <a:pt x="3847" y="3052"/>
                    <a:pt x="4536" y="3175"/>
                  </a:cubicBezTo>
                  <a:lnTo>
                    <a:pt x="4915" y="1877"/>
                  </a:lnTo>
                  <a:cubicBezTo>
                    <a:pt x="4915" y="1857"/>
                    <a:pt x="4925" y="1837"/>
                    <a:pt x="4943" y="1816"/>
                  </a:cubicBezTo>
                  <a:cubicBezTo>
                    <a:pt x="5086" y="1649"/>
                    <a:pt x="5567" y="1301"/>
                    <a:pt x="5598" y="1216"/>
                  </a:cubicBezTo>
                  <a:cubicBezTo>
                    <a:pt x="5623" y="1153"/>
                    <a:pt x="5487" y="1094"/>
                    <a:pt x="5242" y="1094"/>
                  </a:cubicBezTo>
                  <a:cubicBezTo>
                    <a:pt x="5153" y="1094"/>
                    <a:pt x="5050" y="1102"/>
                    <a:pt x="4935" y="1120"/>
                  </a:cubicBezTo>
                  <a:cubicBezTo>
                    <a:pt x="4530" y="1184"/>
                    <a:pt x="3761" y="1397"/>
                    <a:pt x="3214" y="1397"/>
                  </a:cubicBezTo>
                  <a:cubicBezTo>
                    <a:pt x="3176" y="1397"/>
                    <a:pt x="3139" y="1396"/>
                    <a:pt x="3103" y="1393"/>
                  </a:cubicBezTo>
                  <a:cubicBezTo>
                    <a:pt x="2744" y="1369"/>
                    <a:pt x="1922" y="560"/>
                    <a:pt x="13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4941052" y="2578820"/>
              <a:ext cx="364022" cy="376205"/>
            </a:xfrm>
            <a:custGeom>
              <a:avLst/>
              <a:gdLst/>
              <a:ahLst/>
              <a:cxnLst/>
              <a:rect l="l" t="t" r="r" b="b"/>
              <a:pathLst>
                <a:path w="8277" h="8554" extrusionOk="0">
                  <a:moveTo>
                    <a:pt x="8277" y="1"/>
                  </a:moveTo>
                  <a:lnTo>
                    <a:pt x="6789" y="1414"/>
                  </a:lnTo>
                  <a:lnTo>
                    <a:pt x="4796" y="916"/>
                  </a:lnTo>
                  <a:lnTo>
                    <a:pt x="3243" y="2267"/>
                  </a:lnTo>
                  <a:lnTo>
                    <a:pt x="830" y="1704"/>
                  </a:lnTo>
                  <a:lnTo>
                    <a:pt x="1" y="8179"/>
                  </a:lnTo>
                  <a:lnTo>
                    <a:pt x="1708" y="8554"/>
                  </a:lnTo>
                  <a:lnTo>
                    <a:pt x="3209" y="7332"/>
                  </a:lnTo>
                  <a:lnTo>
                    <a:pt x="4796" y="7401"/>
                  </a:lnTo>
                  <a:lnTo>
                    <a:pt x="5663" y="6646"/>
                  </a:lnTo>
                  <a:lnTo>
                    <a:pt x="8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5016124" y="2619060"/>
              <a:ext cx="135854" cy="335963"/>
            </a:xfrm>
            <a:custGeom>
              <a:avLst/>
              <a:gdLst/>
              <a:ahLst/>
              <a:cxnLst/>
              <a:rect l="l" t="t" r="r" b="b"/>
              <a:pathLst>
                <a:path w="3089" h="7639" extrusionOk="0">
                  <a:moveTo>
                    <a:pt x="3089" y="1"/>
                  </a:moveTo>
                  <a:lnTo>
                    <a:pt x="1536" y="1352"/>
                  </a:lnTo>
                  <a:lnTo>
                    <a:pt x="1" y="7639"/>
                  </a:lnTo>
                  <a:lnTo>
                    <a:pt x="1502" y="6417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5151931" y="2578820"/>
              <a:ext cx="153138" cy="325496"/>
            </a:xfrm>
            <a:custGeom>
              <a:avLst/>
              <a:gdLst/>
              <a:ahLst/>
              <a:cxnLst/>
              <a:rect l="l" t="t" r="r" b="b"/>
              <a:pathLst>
                <a:path w="3482" h="7401" extrusionOk="0">
                  <a:moveTo>
                    <a:pt x="3482" y="1"/>
                  </a:moveTo>
                  <a:lnTo>
                    <a:pt x="1994" y="1414"/>
                  </a:lnTo>
                  <a:lnTo>
                    <a:pt x="1" y="7401"/>
                  </a:lnTo>
                  <a:lnTo>
                    <a:pt x="868" y="6646"/>
                  </a:lnTo>
                  <a:lnTo>
                    <a:pt x="3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4802695" y="2293793"/>
              <a:ext cx="73710" cy="213347"/>
            </a:xfrm>
            <a:custGeom>
              <a:avLst/>
              <a:gdLst/>
              <a:ahLst/>
              <a:cxnLst/>
              <a:rect l="l" t="t" r="r" b="b"/>
              <a:pathLst>
                <a:path w="1676" h="4851" extrusionOk="0">
                  <a:moveTo>
                    <a:pt x="85" y="1"/>
                  </a:moveTo>
                  <a:cubicBezTo>
                    <a:pt x="37" y="1"/>
                    <a:pt x="0" y="42"/>
                    <a:pt x="0" y="86"/>
                  </a:cubicBezTo>
                  <a:lnTo>
                    <a:pt x="0" y="4851"/>
                  </a:lnTo>
                  <a:lnTo>
                    <a:pt x="1590" y="4851"/>
                  </a:lnTo>
                  <a:cubicBezTo>
                    <a:pt x="1639" y="4851"/>
                    <a:pt x="1675" y="4813"/>
                    <a:pt x="1675" y="4766"/>
                  </a:cubicBezTo>
                  <a:lnTo>
                    <a:pt x="16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4848609" y="2522263"/>
              <a:ext cx="100318" cy="293479"/>
            </a:xfrm>
            <a:custGeom>
              <a:avLst/>
              <a:gdLst/>
              <a:ahLst/>
              <a:cxnLst/>
              <a:rect l="l" t="t" r="r" b="b"/>
              <a:pathLst>
                <a:path w="2281" h="6673" extrusionOk="0">
                  <a:moveTo>
                    <a:pt x="1455" y="1"/>
                  </a:moveTo>
                  <a:cubicBezTo>
                    <a:pt x="1070" y="1"/>
                    <a:pt x="334" y="137"/>
                    <a:pt x="349" y="250"/>
                  </a:cubicBezTo>
                  <a:cubicBezTo>
                    <a:pt x="349" y="250"/>
                    <a:pt x="908" y="662"/>
                    <a:pt x="935" y="2447"/>
                  </a:cubicBezTo>
                  <a:cubicBezTo>
                    <a:pt x="966" y="4232"/>
                    <a:pt x="1" y="5632"/>
                    <a:pt x="1" y="5632"/>
                  </a:cubicBezTo>
                  <a:lnTo>
                    <a:pt x="1" y="6672"/>
                  </a:lnTo>
                  <a:cubicBezTo>
                    <a:pt x="1" y="6672"/>
                    <a:pt x="1512" y="5355"/>
                    <a:pt x="1874" y="3393"/>
                  </a:cubicBezTo>
                  <a:cubicBezTo>
                    <a:pt x="2280" y="1174"/>
                    <a:pt x="1683" y="55"/>
                    <a:pt x="1683" y="55"/>
                  </a:cubicBezTo>
                  <a:cubicBezTo>
                    <a:pt x="1677" y="17"/>
                    <a:pt x="1587" y="1"/>
                    <a:pt x="14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5017752" y="2518832"/>
              <a:ext cx="80395" cy="64871"/>
            </a:xfrm>
            <a:custGeom>
              <a:avLst/>
              <a:gdLst/>
              <a:ahLst/>
              <a:cxnLst/>
              <a:rect l="l" t="t" r="r" b="b"/>
              <a:pathLst>
                <a:path w="1828" h="1475" extrusionOk="0">
                  <a:moveTo>
                    <a:pt x="404" y="1"/>
                  </a:moveTo>
                  <a:cubicBezTo>
                    <a:pt x="166" y="1"/>
                    <a:pt x="0" y="54"/>
                    <a:pt x="0" y="54"/>
                  </a:cubicBezTo>
                  <a:cubicBezTo>
                    <a:pt x="994" y="290"/>
                    <a:pt x="1827" y="1474"/>
                    <a:pt x="1827" y="1474"/>
                  </a:cubicBezTo>
                  <a:cubicBezTo>
                    <a:pt x="1632" y="611"/>
                    <a:pt x="1079" y="167"/>
                    <a:pt x="1079" y="167"/>
                  </a:cubicBezTo>
                  <a:cubicBezTo>
                    <a:pt x="841" y="36"/>
                    <a:pt x="598" y="1"/>
                    <a:pt x="4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4934324" y="2859669"/>
              <a:ext cx="99087" cy="59065"/>
            </a:xfrm>
            <a:custGeom>
              <a:avLst/>
              <a:gdLst/>
              <a:ahLst/>
              <a:cxnLst/>
              <a:rect l="l" t="t" r="r" b="b"/>
              <a:pathLst>
                <a:path w="2253" h="1343" extrusionOk="0">
                  <a:moveTo>
                    <a:pt x="379" y="0"/>
                  </a:moveTo>
                  <a:lnTo>
                    <a:pt x="0" y="1298"/>
                  </a:lnTo>
                  <a:cubicBezTo>
                    <a:pt x="157" y="1325"/>
                    <a:pt x="328" y="1342"/>
                    <a:pt x="512" y="1342"/>
                  </a:cubicBezTo>
                  <a:cubicBezTo>
                    <a:pt x="517" y="1342"/>
                    <a:pt x="521" y="1342"/>
                    <a:pt x="526" y="1342"/>
                  </a:cubicBezTo>
                  <a:cubicBezTo>
                    <a:pt x="1505" y="1342"/>
                    <a:pt x="2253" y="645"/>
                    <a:pt x="2184" y="417"/>
                  </a:cubicBezTo>
                  <a:cubicBezTo>
                    <a:pt x="2160" y="335"/>
                    <a:pt x="2102" y="311"/>
                    <a:pt x="2011" y="311"/>
                  </a:cubicBezTo>
                  <a:cubicBezTo>
                    <a:pt x="1891" y="311"/>
                    <a:pt x="1713" y="353"/>
                    <a:pt x="1480" y="353"/>
                  </a:cubicBezTo>
                  <a:cubicBezTo>
                    <a:pt x="1401" y="353"/>
                    <a:pt x="1317" y="348"/>
                    <a:pt x="1226" y="335"/>
                  </a:cubicBezTo>
                  <a:cubicBezTo>
                    <a:pt x="730" y="267"/>
                    <a:pt x="366" y="141"/>
                    <a:pt x="379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5" name="Google Shape;885;p8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6" name="Google Shape;8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36" y="4443914"/>
            <a:ext cx="2584928" cy="530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7" name="Google Shape;887;p8"/>
          <p:cNvGrpSpPr/>
          <p:nvPr/>
        </p:nvGrpSpPr>
        <p:grpSpPr>
          <a:xfrm>
            <a:off x="5393411" y="869795"/>
            <a:ext cx="2959546" cy="2675142"/>
            <a:chOff x="5822675" y="1374325"/>
            <a:chExt cx="1597395" cy="1609388"/>
          </a:xfrm>
        </p:grpSpPr>
        <p:sp>
          <p:nvSpPr>
            <p:cNvPr id="888" name="Google Shape;888;p8"/>
            <p:cNvSpPr/>
            <p:nvPr/>
          </p:nvSpPr>
          <p:spPr>
            <a:xfrm>
              <a:off x="7104198" y="1374325"/>
              <a:ext cx="315872" cy="467539"/>
            </a:xfrm>
            <a:custGeom>
              <a:avLst/>
              <a:gdLst/>
              <a:ahLst/>
              <a:cxnLst/>
              <a:rect l="l" t="t" r="r" b="b"/>
              <a:pathLst>
                <a:path w="16603" h="24575" extrusionOk="0">
                  <a:moveTo>
                    <a:pt x="7280" y="1"/>
                  </a:moveTo>
                  <a:cubicBezTo>
                    <a:pt x="7163" y="1"/>
                    <a:pt x="7059" y="91"/>
                    <a:pt x="6986" y="275"/>
                  </a:cubicBezTo>
                  <a:cubicBezTo>
                    <a:pt x="5586" y="3748"/>
                    <a:pt x="2606" y="7271"/>
                    <a:pt x="620" y="8149"/>
                  </a:cubicBezTo>
                  <a:cubicBezTo>
                    <a:pt x="583" y="8165"/>
                    <a:pt x="543" y="8189"/>
                    <a:pt x="507" y="8209"/>
                  </a:cubicBezTo>
                  <a:cubicBezTo>
                    <a:pt x="483" y="8222"/>
                    <a:pt x="460" y="8239"/>
                    <a:pt x="437" y="8255"/>
                  </a:cubicBezTo>
                  <a:cubicBezTo>
                    <a:pt x="427" y="8265"/>
                    <a:pt x="417" y="8272"/>
                    <a:pt x="407" y="8279"/>
                  </a:cubicBezTo>
                  <a:cubicBezTo>
                    <a:pt x="377" y="8302"/>
                    <a:pt x="347" y="8325"/>
                    <a:pt x="320" y="8352"/>
                  </a:cubicBezTo>
                  <a:cubicBezTo>
                    <a:pt x="317" y="8352"/>
                    <a:pt x="317" y="8355"/>
                    <a:pt x="314" y="8355"/>
                  </a:cubicBezTo>
                  <a:cubicBezTo>
                    <a:pt x="283" y="8385"/>
                    <a:pt x="257" y="8412"/>
                    <a:pt x="231" y="8445"/>
                  </a:cubicBezTo>
                  <a:cubicBezTo>
                    <a:pt x="91" y="8604"/>
                    <a:pt x="1" y="8804"/>
                    <a:pt x="8" y="9011"/>
                  </a:cubicBezTo>
                  <a:lnTo>
                    <a:pt x="294" y="16811"/>
                  </a:lnTo>
                  <a:cubicBezTo>
                    <a:pt x="294" y="19086"/>
                    <a:pt x="1265" y="21485"/>
                    <a:pt x="3237" y="22632"/>
                  </a:cubicBezTo>
                  <a:lnTo>
                    <a:pt x="3237" y="22635"/>
                  </a:lnTo>
                  <a:lnTo>
                    <a:pt x="5406" y="23886"/>
                  </a:lnTo>
                  <a:lnTo>
                    <a:pt x="5433" y="23903"/>
                  </a:lnTo>
                  <a:lnTo>
                    <a:pt x="5433" y="23899"/>
                  </a:lnTo>
                  <a:cubicBezTo>
                    <a:pt x="6178" y="24326"/>
                    <a:pt x="7063" y="24575"/>
                    <a:pt x="8091" y="24575"/>
                  </a:cubicBezTo>
                  <a:cubicBezTo>
                    <a:pt x="8297" y="24575"/>
                    <a:pt x="8509" y="24565"/>
                    <a:pt x="8726" y="24545"/>
                  </a:cubicBezTo>
                  <a:cubicBezTo>
                    <a:pt x="9092" y="24508"/>
                    <a:pt x="9601" y="24245"/>
                    <a:pt x="9857" y="23979"/>
                  </a:cubicBezTo>
                  <a:cubicBezTo>
                    <a:pt x="14201" y="19495"/>
                    <a:pt x="16310" y="13425"/>
                    <a:pt x="16310" y="10068"/>
                  </a:cubicBezTo>
                  <a:lnTo>
                    <a:pt x="16596" y="1909"/>
                  </a:lnTo>
                  <a:cubicBezTo>
                    <a:pt x="16603" y="1732"/>
                    <a:pt x="16560" y="1623"/>
                    <a:pt x="16483" y="1579"/>
                  </a:cubicBezTo>
                  <a:lnTo>
                    <a:pt x="14314" y="326"/>
                  </a:lnTo>
                  <a:lnTo>
                    <a:pt x="14314" y="329"/>
                  </a:lnTo>
                  <a:cubicBezTo>
                    <a:pt x="14289" y="315"/>
                    <a:pt x="14261" y="307"/>
                    <a:pt x="14228" y="307"/>
                  </a:cubicBezTo>
                  <a:cubicBezTo>
                    <a:pt x="14153" y="307"/>
                    <a:pt x="14059" y="347"/>
                    <a:pt x="13952" y="429"/>
                  </a:cubicBezTo>
                  <a:cubicBezTo>
                    <a:pt x="13872" y="492"/>
                    <a:pt x="13792" y="548"/>
                    <a:pt x="13712" y="605"/>
                  </a:cubicBezTo>
                  <a:cubicBezTo>
                    <a:pt x="13683" y="625"/>
                    <a:pt x="13652" y="641"/>
                    <a:pt x="13623" y="661"/>
                  </a:cubicBezTo>
                  <a:cubicBezTo>
                    <a:pt x="13569" y="694"/>
                    <a:pt x="13516" y="731"/>
                    <a:pt x="13463" y="761"/>
                  </a:cubicBezTo>
                  <a:cubicBezTo>
                    <a:pt x="13423" y="785"/>
                    <a:pt x="13386" y="805"/>
                    <a:pt x="13346" y="828"/>
                  </a:cubicBezTo>
                  <a:cubicBezTo>
                    <a:pt x="13300" y="854"/>
                    <a:pt x="13253" y="880"/>
                    <a:pt x="13204" y="904"/>
                  </a:cubicBezTo>
                  <a:cubicBezTo>
                    <a:pt x="13160" y="927"/>
                    <a:pt x="13117" y="951"/>
                    <a:pt x="13073" y="971"/>
                  </a:cubicBezTo>
                  <a:cubicBezTo>
                    <a:pt x="13030" y="991"/>
                    <a:pt x="12987" y="1014"/>
                    <a:pt x="12944" y="1034"/>
                  </a:cubicBezTo>
                  <a:cubicBezTo>
                    <a:pt x="12894" y="1057"/>
                    <a:pt x="12844" y="1077"/>
                    <a:pt x="12797" y="1097"/>
                  </a:cubicBezTo>
                  <a:cubicBezTo>
                    <a:pt x="12757" y="1113"/>
                    <a:pt x="12714" y="1130"/>
                    <a:pt x="12674" y="1147"/>
                  </a:cubicBezTo>
                  <a:cubicBezTo>
                    <a:pt x="12622" y="1167"/>
                    <a:pt x="12568" y="1187"/>
                    <a:pt x="12515" y="1207"/>
                  </a:cubicBezTo>
                  <a:cubicBezTo>
                    <a:pt x="12478" y="1220"/>
                    <a:pt x="12442" y="1233"/>
                    <a:pt x="12405" y="1244"/>
                  </a:cubicBezTo>
                  <a:cubicBezTo>
                    <a:pt x="12349" y="1264"/>
                    <a:pt x="12289" y="1280"/>
                    <a:pt x="12232" y="1296"/>
                  </a:cubicBezTo>
                  <a:cubicBezTo>
                    <a:pt x="12198" y="1307"/>
                    <a:pt x="12166" y="1319"/>
                    <a:pt x="12132" y="1327"/>
                  </a:cubicBezTo>
                  <a:cubicBezTo>
                    <a:pt x="12069" y="1343"/>
                    <a:pt x="12009" y="1359"/>
                    <a:pt x="11946" y="1373"/>
                  </a:cubicBezTo>
                  <a:cubicBezTo>
                    <a:pt x="11916" y="1383"/>
                    <a:pt x="11886" y="1390"/>
                    <a:pt x="11856" y="1396"/>
                  </a:cubicBezTo>
                  <a:cubicBezTo>
                    <a:pt x="11790" y="1410"/>
                    <a:pt x="11727" y="1423"/>
                    <a:pt x="11660" y="1433"/>
                  </a:cubicBezTo>
                  <a:cubicBezTo>
                    <a:pt x="11633" y="1439"/>
                    <a:pt x="11607" y="1443"/>
                    <a:pt x="11580" y="1450"/>
                  </a:cubicBezTo>
                  <a:cubicBezTo>
                    <a:pt x="11510" y="1459"/>
                    <a:pt x="11440" y="1470"/>
                    <a:pt x="11374" y="1479"/>
                  </a:cubicBezTo>
                  <a:cubicBezTo>
                    <a:pt x="11351" y="1479"/>
                    <a:pt x="11327" y="1483"/>
                    <a:pt x="11304" y="1486"/>
                  </a:cubicBezTo>
                  <a:cubicBezTo>
                    <a:pt x="11231" y="1496"/>
                    <a:pt x="11157" y="1499"/>
                    <a:pt x="11085" y="1506"/>
                  </a:cubicBezTo>
                  <a:cubicBezTo>
                    <a:pt x="11068" y="1506"/>
                    <a:pt x="11048" y="1509"/>
                    <a:pt x="11028" y="1509"/>
                  </a:cubicBezTo>
                  <a:cubicBezTo>
                    <a:pt x="10951" y="1513"/>
                    <a:pt x="10878" y="1516"/>
                    <a:pt x="10801" y="1519"/>
                  </a:cubicBezTo>
                  <a:lnTo>
                    <a:pt x="10755" y="1519"/>
                  </a:lnTo>
                  <a:cubicBezTo>
                    <a:pt x="10675" y="1519"/>
                    <a:pt x="10599" y="1516"/>
                    <a:pt x="10519" y="1513"/>
                  </a:cubicBezTo>
                  <a:lnTo>
                    <a:pt x="10486" y="1513"/>
                  </a:lnTo>
                  <a:cubicBezTo>
                    <a:pt x="10402" y="1509"/>
                    <a:pt x="10322" y="1503"/>
                    <a:pt x="10239" y="1493"/>
                  </a:cubicBezTo>
                  <a:lnTo>
                    <a:pt x="10216" y="1493"/>
                  </a:lnTo>
                  <a:cubicBezTo>
                    <a:pt x="10133" y="1483"/>
                    <a:pt x="10050" y="1473"/>
                    <a:pt x="9967" y="1459"/>
                  </a:cubicBezTo>
                  <a:cubicBezTo>
                    <a:pt x="9963" y="1459"/>
                    <a:pt x="9960" y="1456"/>
                    <a:pt x="9954" y="1456"/>
                  </a:cubicBezTo>
                  <a:cubicBezTo>
                    <a:pt x="9883" y="1446"/>
                    <a:pt x="9814" y="1430"/>
                    <a:pt x="9744" y="1416"/>
                  </a:cubicBezTo>
                  <a:cubicBezTo>
                    <a:pt x="9694" y="1363"/>
                    <a:pt x="9644" y="1319"/>
                    <a:pt x="9594" y="1293"/>
                  </a:cubicBezTo>
                  <a:lnTo>
                    <a:pt x="9568" y="1280"/>
                  </a:lnTo>
                  <a:lnTo>
                    <a:pt x="7428" y="46"/>
                  </a:lnTo>
                  <a:cubicBezTo>
                    <a:pt x="7377" y="16"/>
                    <a:pt x="7327" y="1"/>
                    <a:pt x="72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7104788" y="1532577"/>
              <a:ext cx="61013" cy="272381"/>
            </a:xfrm>
            <a:custGeom>
              <a:avLst/>
              <a:gdLst/>
              <a:ahLst/>
              <a:cxnLst/>
              <a:rect l="l" t="t" r="r" b="b"/>
              <a:pathLst>
                <a:path w="3207" h="14317" extrusionOk="0">
                  <a:moveTo>
                    <a:pt x="323" y="0"/>
                  </a:moveTo>
                  <a:lnTo>
                    <a:pt x="323" y="0"/>
                  </a:lnTo>
                  <a:cubicBezTo>
                    <a:pt x="184" y="116"/>
                    <a:pt x="74" y="267"/>
                    <a:pt x="19" y="432"/>
                  </a:cubicBezTo>
                  <a:lnTo>
                    <a:pt x="19" y="432"/>
                  </a:lnTo>
                  <a:cubicBezTo>
                    <a:pt x="57" y="320"/>
                    <a:pt x="121" y="216"/>
                    <a:pt x="200" y="127"/>
                  </a:cubicBezTo>
                  <a:cubicBezTo>
                    <a:pt x="226" y="94"/>
                    <a:pt x="252" y="67"/>
                    <a:pt x="283" y="37"/>
                  </a:cubicBezTo>
                  <a:cubicBezTo>
                    <a:pt x="286" y="37"/>
                    <a:pt x="286" y="34"/>
                    <a:pt x="289" y="34"/>
                  </a:cubicBezTo>
                  <a:cubicBezTo>
                    <a:pt x="300" y="24"/>
                    <a:pt x="312" y="11"/>
                    <a:pt x="323" y="0"/>
                  </a:cubicBezTo>
                  <a:close/>
                  <a:moveTo>
                    <a:pt x="19" y="432"/>
                  </a:moveTo>
                  <a:cubicBezTo>
                    <a:pt x="12" y="453"/>
                    <a:pt x="5" y="474"/>
                    <a:pt x="0" y="496"/>
                  </a:cubicBezTo>
                  <a:cubicBezTo>
                    <a:pt x="5" y="475"/>
                    <a:pt x="12" y="453"/>
                    <a:pt x="19" y="432"/>
                  </a:cubicBezTo>
                  <a:close/>
                  <a:moveTo>
                    <a:pt x="2474" y="13796"/>
                  </a:moveTo>
                  <a:cubicBezTo>
                    <a:pt x="2700" y="13988"/>
                    <a:pt x="2945" y="14164"/>
                    <a:pt x="3206" y="14317"/>
                  </a:cubicBezTo>
                  <a:lnTo>
                    <a:pt x="3206" y="14314"/>
                  </a:lnTo>
                  <a:cubicBezTo>
                    <a:pt x="2945" y="14164"/>
                    <a:pt x="2700" y="13988"/>
                    <a:pt x="2474" y="137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7104332" y="1532463"/>
              <a:ext cx="101784" cy="295744"/>
            </a:xfrm>
            <a:custGeom>
              <a:avLst/>
              <a:gdLst/>
              <a:ahLst/>
              <a:cxnLst/>
              <a:rect l="l" t="t" r="r" b="b"/>
              <a:pathLst>
                <a:path w="5350" h="15545" extrusionOk="0">
                  <a:moveTo>
                    <a:pt x="356" y="0"/>
                  </a:moveTo>
                  <a:cubicBezTo>
                    <a:pt x="354" y="2"/>
                    <a:pt x="352" y="4"/>
                    <a:pt x="350" y="5"/>
                  </a:cubicBezTo>
                  <a:lnTo>
                    <a:pt x="350" y="5"/>
                  </a:lnTo>
                  <a:cubicBezTo>
                    <a:pt x="352" y="4"/>
                    <a:pt x="354" y="2"/>
                    <a:pt x="356" y="0"/>
                  </a:cubicBezTo>
                  <a:close/>
                  <a:moveTo>
                    <a:pt x="350" y="5"/>
                  </a:moveTo>
                  <a:cubicBezTo>
                    <a:pt x="349" y="6"/>
                    <a:pt x="348" y="6"/>
                    <a:pt x="347" y="6"/>
                  </a:cubicBezTo>
                  <a:cubicBezTo>
                    <a:pt x="341" y="13"/>
                    <a:pt x="334" y="19"/>
                    <a:pt x="327" y="26"/>
                  </a:cubicBezTo>
                  <a:lnTo>
                    <a:pt x="327" y="26"/>
                  </a:lnTo>
                  <a:cubicBezTo>
                    <a:pt x="335" y="19"/>
                    <a:pt x="342" y="12"/>
                    <a:pt x="350" y="5"/>
                  </a:cubicBezTo>
                  <a:close/>
                  <a:moveTo>
                    <a:pt x="327" y="26"/>
                  </a:moveTo>
                  <a:cubicBezTo>
                    <a:pt x="322" y="31"/>
                    <a:pt x="317" y="35"/>
                    <a:pt x="312" y="40"/>
                  </a:cubicBezTo>
                  <a:lnTo>
                    <a:pt x="312" y="40"/>
                  </a:lnTo>
                  <a:cubicBezTo>
                    <a:pt x="312" y="40"/>
                    <a:pt x="313" y="40"/>
                    <a:pt x="313" y="40"/>
                  </a:cubicBezTo>
                  <a:cubicBezTo>
                    <a:pt x="317" y="36"/>
                    <a:pt x="322" y="31"/>
                    <a:pt x="327" y="26"/>
                  </a:cubicBezTo>
                  <a:close/>
                  <a:moveTo>
                    <a:pt x="312" y="40"/>
                  </a:moveTo>
                  <a:cubicBezTo>
                    <a:pt x="310" y="41"/>
                    <a:pt x="310" y="43"/>
                    <a:pt x="307" y="43"/>
                  </a:cubicBezTo>
                  <a:cubicBezTo>
                    <a:pt x="276" y="73"/>
                    <a:pt x="250" y="100"/>
                    <a:pt x="224" y="133"/>
                  </a:cubicBezTo>
                  <a:cubicBezTo>
                    <a:pt x="251" y="101"/>
                    <a:pt x="281" y="70"/>
                    <a:pt x="312" y="40"/>
                  </a:cubicBezTo>
                  <a:close/>
                  <a:moveTo>
                    <a:pt x="224" y="133"/>
                  </a:moveTo>
                  <a:cubicBezTo>
                    <a:pt x="130" y="240"/>
                    <a:pt x="57" y="366"/>
                    <a:pt x="24" y="502"/>
                  </a:cubicBezTo>
                  <a:cubicBezTo>
                    <a:pt x="7" y="565"/>
                    <a:pt x="1" y="632"/>
                    <a:pt x="4" y="699"/>
                  </a:cubicBezTo>
                  <a:lnTo>
                    <a:pt x="287" y="8499"/>
                  </a:lnTo>
                  <a:cubicBezTo>
                    <a:pt x="287" y="10465"/>
                    <a:pt x="1012" y="12527"/>
                    <a:pt x="2485" y="13791"/>
                  </a:cubicBezTo>
                  <a:cubicBezTo>
                    <a:pt x="2715" y="13988"/>
                    <a:pt x="2964" y="14167"/>
                    <a:pt x="3230" y="14320"/>
                  </a:cubicBezTo>
                  <a:lnTo>
                    <a:pt x="3230" y="14323"/>
                  </a:lnTo>
                  <a:lnTo>
                    <a:pt x="5350" y="15544"/>
                  </a:lnTo>
                  <a:cubicBezTo>
                    <a:pt x="3407" y="14383"/>
                    <a:pt x="2456" y="12005"/>
                    <a:pt x="2456" y="9749"/>
                  </a:cubicBezTo>
                  <a:lnTo>
                    <a:pt x="2169" y="1949"/>
                  </a:lnTo>
                  <a:cubicBezTo>
                    <a:pt x="2163" y="1743"/>
                    <a:pt x="2249" y="1543"/>
                    <a:pt x="2389" y="1380"/>
                  </a:cubicBezTo>
                  <a:lnTo>
                    <a:pt x="224" y="1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7289562" y="1380185"/>
              <a:ext cx="128114" cy="46916"/>
            </a:xfrm>
            <a:custGeom>
              <a:avLst/>
              <a:gdLst/>
              <a:ahLst/>
              <a:cxnLst/>
              <a:rect l="l" t="t" r="r" b="b"/>
              <a:pathLst>
                <a:path w="6734" h="2466" extrusionOk="0">
                  <a:moveTo>
                    <a:pt x="4488" y="1"/>
                  </a:moveTo>
                  <a:cubicBezTo>
                    <a:pt x="4411" y="1"/>
                    <a:pt x="4316" y="41"/>
                    <a:pt x="4209" y="124"/>
                  </a:cubicBezTo>
                  <a:cubicBezTo>
                    <a:pt x="3271" y="839"/>
                    <a:pt x="2110" y="1211"/>
                    <a:pt x="992" y="1211"/>
                  </a:cubicBezTo>
                  <a:cubicBezTo>
                    <a:pt x="859" y="1211"/>
                    <a:pt x="723" y="1205"/>
                    <a:pt x="590" y="1195"/>
                  </a:cubicBezTo>
                  <a:cubicBezTo>
                    <a:pt x="559" y="1191"/>
                    <a:pt x="527" y="1188"/>
                    <a:pt x="496" y="1185"/>
                  </a:cubicBezTo>
                  <a:lnTo>
                    <a:pt x="480" y="1185"/>
                  </a:lnTo>
                  <a:cubicBezTo>
                    <a:pt x="470" y="1182"/>
                    <a:pt x="456" y="1182"/>
                    <a:pt x="444" y="1182"/>
                  </a:cubicBezTo>
                  <a:cubicBezTo>
                    <a:pt x="370" y="1171"/>
                    <a:pt x="297" y="1162"/>
                    <a:pt x="224" y="1151"/>
                  </a:cubicBezTo>
                  <a:cubicBezTo>
                    <a:pt x="220" y="1151"/>
                    <a:pt x="217" y="1148"/>
                    <a:pt x="211" y="1148"/>
                  </a:cubicBezTo>
                  <a:cubicBezTo>
                    <a:pt x="184" y="1145"/>
                    <a:pt x="157" y="1138"/>
                    <a:pt x="131" y="1135"/>
                  </a:cubicBezTo>
                  <a:cubicBezTo>
                    <a:pt x="88" y="1128"/>
                    <a:pt x="45" y="1118"/>
                    <a:pt x="1" y="1108"/>
                  </a:cubicBezTo>
                  <a:lnTo>
                    <a:pt x="1" y="1108"/>
                  </a:lnTo>
                  <a:cubicBezTo>
                    <a:pt x="11" y="1118"/>
                    <a:pt x="21" y="1128"/>
                    <a:pt x="28" y="1138"/>
                  </a:cubicBezTo>
                  <a:cubicBezTo>
                    <a:pt x="799" y="2033"/>
                    <a:pt x="1950" y="2465"/>
                    <a:pt x="3154" y="2465"/>
                  </a:cubicBezTo>
                  <a:cubicBezTo>
                    <a:pt x="4276" y="2465"/>
                    <a:pt x="5440" y="2093"/>
                    <a:pt x="6378" y="1375"/>
                  </a:cubicBezTo>
                  <a:cubicBezTo>
                    <a:pt x="6487" y="1291"/>
                    <a:pt x="6580" y="1248"/>
                    <a:pt x="6657" y="1248"/>
                  </a:cubicBezTo>
                  <a:cubicBezTo>
                    <a:pt x="6687" y="1248"/>
                    <a:pt x="6711" y="1255"/>
                    <a:pt x="6734" y="1265"/>
                  </a:cubicBezTo>
                  <a:lnTo>
                    <a:pt x="4571" y="18"/>
                  </a:lnTo>
                  <a:lnTo>
                    <a:pt x="4571" y="21"/>
                  </a:lnTo>
                  <a:cubicBezTo>
                    <a:pt x="4565" y="18"/>
                    <a:pt x="4558" y="14"/>
                    <a:pt x="4548" y="10"/>
                  </a:cubicBezTo>
                  <a:cubicBezTo>
                    <a:pt x="4531" y="4"/>
                    <a:pt x="4508" y="1"/>
                    <a:pt x="44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7111675" y="1374553"/>
              <a:ext cx="150393" cy="157470"/>
            </a:xfrm>
            <a:custGeom>
              <a:avLst/>
              <a:gdLst/>
              <a:ahLst/>
              <a:cxnLst/>
              <a:rect l="l" t="t" r="r" b="b"/>
              <a:pathLst>
                <a:path w="7905" h="8277" extrusionOk="0">
                  <a:moveTo>
                    <a:pt x="6960" y="1"/>
                  </a:moveTo>
                  <a:cubicBezTo>
                    <a:pt x="6983" y="7"/>
                    <a:pt x="7009" y="17"/>
                    <a:pt x="7035" y="34"/>
                  </a:cubicBezTo>
                  <a:lnTo>
                    <a:pt x="7904" y="533"/>
                  </a:lnTo>
                  <a:lnTo>
                    <a:pt x="7904" y="533"/>
                  </a:lnTo>
                  <a:lnTo>
                    <a:pt x="7039" y="34"/>
                  </a:lnTo>
                  <a:cubicBezTo>
                    <a:pt x="7012" y="17"/>
                    <a:pt x="6983" y="7"/>
                    <a:pt x="6960" y="1"/>
                  </a:cubicBezTo>
                  <a:close/>
                  <a:moveTo>
                    <a:pt x="84" y="8217"/>
                  </a:moveTo>
                  <a:lnTo>
                    <a:pt x="84" y="8217"/>
                  </a:lnTo>
                  <a:cubicBezTo>
                    <a:pt x="77" y="8220"/>
                    <a:pt x="74" y="8223"/>
                    <a:pt x="67" y="8227"/>
                  </a:cubicBezTo>
                  <a:cubicBezTo>
                    <a:pt x="50" y="8237"/>
                    <a:pt x="34" y="8250"/>
                    <a:pt x="17" y="8263"/>
                  </a:cubicBezTo>
                  <a:cubicBezTo>
                    <a:pt x="12" y="8266"/>
                    <a:pt x="7" y="8270"/>
                    <a:pt x="4" y="8273"/>
                  </a:cubicBezTo>
                  <a:lnTo>
                    <a:pt x="4" y="8273"/>
                  </a:lnTo>
                  <a:cubicBezTo>
                    <a:pt x="6" y="8271"/>
                    <a:pt x="9" y="8269"/>
                    <a:pt x="14" y="8267"/>
                  </a:cubicBezTo>
                  <a:cubicBezTo>
                    <a:pt x="24" y="8260"/>
                    <a:pt x="34" y="8253"/>
                    <a:pt x="44" y="8243"/>
                  </a:cubicBezTo>
                  <a:cubicBezTo>
                    <a:pt x="57" y="8237"/>
                    <a:pt x="70" y="8227"/>
                    <a:pt x="84" y="8217"/>
                  </a:cubicBezTo>
                  <a:close/>
                  <a:moveTo>
                    <a:pt x="4" y="8273"/>
                  </a:moveTo>
                  <a:cubicBezTo>
                    <a:pt x="3" y="8274"/>
                    <a:pt x="2" y="8276"/>
                    <a:pt x="1" y="8277"/>
                  </a:cubicBezTo>
                  <a:cubicBezTo>
                    <a:pt x="1" y="8276"/>
                    <a:pt x="3" y="8274"/>
                    <a:pt x="4" y="82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7108574" y="1374363"/>
              <a:ext cx="177655" cy="184371"/>
            </a:xfrm>
            <a:custGeom>
              <a:avLst/>
              <a:gdLst/>
              <a:ahLst/>
              <a:cxnLst/>
              <a:rect l="l" t="t" r="r" b="b"/>
              <a:pathLst>
                <a:path w="9338" h="9691" extrusionOk="0">
                  <a:moveTo>
                    <a:pt x="7052" y="0"/>
                  </a:moveTo>
                  <a:cubicBezTo>
                    <a:pt x="6933" y="0"/>
                    <a:pt x="6830" y="90"/>
                    <a:pt x="6756" y="273"/>
                  </a:cubicBezTo>
                  <a:cubicBezTo>
                    <a:pt x="5356" y="3746"/>
                    <a:pt x="2376" y="7269"/>
                    <a:pt x="393" y="8147"/>
                  </a:cubicBezTo>
                  <a:cubicBezTo>
                    <a:pt x="353" y="8163"/>
                    <a:pt x="320" y="8183"/>
                    <a:pt x="283" y="8203"/>
                  </a:cubicBezTo>
                  <a:cubicBezTo>
                    <a:pt x="270" y="8213"/>
                    <a:pt x="260" y="8220"/>
                    <a:pt x="247" y="8227"/>
                  </a:cubicBezTo>
                  <a:cubicBezTo>
                    <a:pt x="233" y="8237"/>
                    <a:pt x="220" y="8247"/>
                    <a:pt x="207" y="8253"/>
                  </a:cubicBezTo>
                  <a:cubicBezTo>
                    <a:pt x="197" y="8263"/>
                    <a:pt x="187" y="8270"/>
                    <a:pt x="177" y="8277"/>
                  </a:cubicBezTo>
                  <a:cubicBezTo>
                    <a:pt x="170" y="8280"/>
                    <a:pt x="167" y="8283"/>
                    <a:pt x="164" y="8287"/>
                  </a:cubicBezTo>
                  <a:cubicBezTo>
                    <a:pt x="153" y="8293"/>
                    <a:pt x="144" y="8303"/>
                    <a:pt x="133" y="8310"/>
                  </a:cubicBezTo>
                  <a:cubicBezTo>
                    <a:pt x="87" y="8350"/>
                    <a:pt x="41" y="8396"/>
                    <a:pt x="1" y="8443"/>
                  </a:cubicBezTo>
                  <a:lnTo>
                    <a:pt x="2166" y="9690"/>
                  </a:lnTo>
                  <a:cubicBezTo>
                    <a:pt x="2273" y="9567"/>
                    <a:pt x="2412" y="9464"/>
                    <a:pt x="2559" y="9401"/>
                  </a:cubicBezTo>
                  <a:cubicBezTo>
                    <a:pt x="4544" y="8519"/>
                    <a:pt x="7525" y="5000"/>
                    <a:pt x="8922" y="1524"/>
                  </a:cubicBezTo>
                  <a:cubicBezTo>
                    <a:pt x="8999" y="1341"/>
                    <a:pt x="9102" y="1251"/>
                    <a:pt x="9218" y="1251"/>
                  </a:cubicBezTo>
                  <a:cubicBezTo>
                    <a:pt x="9258" y="1251"/>
                    <a:pt x="9298" y="1262"/>
                    <a:pt x="9338" y="1278"/>
                  </a:cubicBezTo>
                  <a:lnTo>
                    <a:pt x="8067" y="543"/>
                  </a:lnTo>
                  <a:lnTo>
                    <a:pt x="7198" y="44"/>
                  </a:lnTo>
                  <a:cubicBezTo>
                    <a:pt x="7172" y="27"/>
                    <a:pt x="7146" y="17"/>
                    <a:pt x="7123" y="11"/>
                  </a:cubicBezTo>
                  <a:cubicBezTo>
                    <a:pt x="7099" y="4"/>
                    <a:pt x="7076" y="0"/>
                    <a:pt x="70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7139776" y="2701110"/>
              <a:ext cx="278716" cy="152561"/>
            </a:xfrm>
            <a:custGeom>
              <a:avLst/>
              <a:gdLst/>
              <a:ahLst/>
              <a:cxnLst/>
              <a:rect l="l" t="t" r="r" b="b"/>
              <a:pathLst>
                <a:path w="14650" h="8019" extrusionOk="0">
                  <a:moveTo>
                    <a:pt x="12251" y="1"/>
                  </a:moveTo>
                  <a:cubicBezTo>
                    <a:pt x="11362" y="1"/>
                    <a:pt x="10337" y="257"/>
                    <a:pt x="9507" y="737"/>
                  </a:cubicBezTo>
                  <a:lnTo>
                    <a:pt x="1687" y="5287"/>
                  </a:lnTo>
                  <a:cubicBezTo>
                    <a:pt x="329" y="6073"/>
                    <a:pt x="0" y="7154"/>
                    <a:pt x="955" y="7702"/>
                  </a:cubicBezTo>
                  <a:cubicBezTo>
                    <a:pt x="1323" y="7916"/>
                    <a:pt x="1830" y="8019"/>
                    <a:pt x="2392" y="8019"/>
                  </a:cubicBezTo>
                  <a:cubicBezTo>
                    <a:pt x="3281" y="8019"/>
                    <a:pt x="4308" y="7761"/>
                    <a:pt x="5139" y="7280"/>
                  </a:cubicBezTo>
                  <a:lnTo>
                    <a:pt x="12967" y="2737"/>
                  </a:lnTo>
                  <a:cubicBezTo>
                    <a:pt x="14324" y="1951"/>
                    <a:pt x="14650" y="867"/>
                    <a:pt x="13695" y="318"/>
                  </a:cubicBezTo>
                  <a:cubicBezTo>
                    <a:pt x="13324" y="104"/>
                    <a:pt x="12815" y="1"/>
                    <a:pt x="1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6109881" y="2752535"/>
              <a:ext cx="151515" cy="174935"/>
            </a:xfrm>
            <a:custGeom>
              <a:avLst/>
              <a:gdLst/>
              <a:ahLst/>
              <a:cxnLst/>
              <a:rect l="l" t="t" r="r" b="b"/>
              <a:pathLst>
                <a:path w="7964" h="9195" extrusionOk="0">
                  <a:moveTo>
                    <a:pt x="7964" y="0"/>
                  </a:moveTo>
                  <a:lnTo>
                    <a:pt x="0" y="4597"/>
                  </a:lnTo>
                  <a:lnTo>
                    <a:pt x="7964" y="9195"/>
                  </a:lnTo>
                  <a:lnTo>
                    <a:pt x="7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6445353" y="2697913"/>
              <a:ext cx="244224" cy="281874"/>
            </a:xfrm>
            <a:custGeom>
              <a:avLst/>
              <a:gdLst/>
              <a:ahLst/>
              <a:cxnLst/>
              <a:rect l="l" t="t" r="r" b="b"/>
              <a:pathLst>
                <a:path w="12837" h="14816" extrusionOk="0">
                  <a:moveTo>
                    <a:pt x="12836" y="0"/>
                  </a:moveTo>
                  <a:lnTo>
                    <a:pt x="0" y="7402"/>
                  </a:lnTo>
                  <a:lnTo>
                    <a:pt x="12833" y="14816"/>
                  </a:lnTo>
                  <a:lnTo>
                    <a:pt x="128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5822675" y="2497159"/>
              <a:ext cx="234236" cy="304800"/>
            </a:xfrm>
            <a:custGeom>
              <a:avLst/>
              <a:gdLst/>
              <a:ahLst/>
              <a:cxnLst/>
              <a:rect l="l" t="t" r="r" b="b"/>
              <a:pathLst>
                <a:path w="12312" h="16021" extrusionOk="0">
                  <a:moveTo>
                    <a:pt x="3044" y="1"/>
                  </a:moveTo>
                  <a:cubicBezTo>
                    <a:pt x="2688" y="1"/>
                    <a:pt x="2344" y="51"/>
                    <a:pt x="2020" y="157"/>
                  </a:cubicBezTo>
                  <a:cubicBezTo>
                    <a:pt x="1" y="823"/>
                    <a:pt x="188" y="3461"/>
                    <a:pt x="2606" y="5237"/>
                  </a:cubicBezTo>
                  <a:cubicBezTo>
                    <a:pt x="5024" y="7017"/>
                    <a:pt x="8663" y="9255"/>
                    <a:pt x="9697" y="12289"/>
                  </a:cubicBezTo>
                  <a:lnTo>
                    <a:pt x="11906" y="16021"/>
                  </a:lnTo>
                  <a:lnTo>
                    <a:pt x="12289" y="11870"/>
                  </a:lnTo>
                  <a:cubicBezTo>
                    <a:pt x="12312" y="10007"/>
                    <a:pt x="11011" y="6132"/>
                    <a:pt x="9109" y="3690"/>
                  </a:cubicBezTo>
                  <a:cubicBezTo>
                    <a:pt x="7488" y="1614"/>
                    <a:pt x="5065" y="1"/>
                    <a:pt x="304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5834775" y="2497159"/>
              <a:ext cx="199420" cy="279420"/>
            </a:xfrm>
            <a:custGeom>
              <a:avLst/>
              <a:gdLst/>
              <a:ahLst/>
              <a:cxnLst/>
              <a:rect l="l" t="t" r="r" b="b"/>
              <a:pathLst>
                <a:path w="10482" h="14687" extrusionOk="0">
                  <a:moveTo>
                    <a:pt x="2409" y="1"/>
                  </a:moveTo>
                  <a:cubicBezTo>
                    <a:pt x="2053" y="1"/>
                    <a:pt x="1710" y="51"/>
                    <a:pt x="1384" y="157"/>
                  </a:cubicBezTo>
                  <a:cubicBezTo>
                    <a:pt x="462" y="460"/>
                    <a:pt x="0" y="1175"/>
                    <a:pt x="0" y="2030"/>
                  </a:cubicBezTo>
                  <a:cubicBezTo>
                    <a:pt x="0" y="3048"/>
                    <a:pt x="656" y="4272"/>
                    <a:pt x="1970" y="5237"/>
                  </a:cubicBezTo>
                  <a:cubicBezTo>
                    <a:pt x="4388" y="7017"/>
                    <a:pt x="8027" y="9255"/>
                    <a:pt x="9061" y="12289"/>
                  </a:cubicBezTo>
                  <a:lnTo>
                    <a:pt x="10482" y="14687"/>
                  </a:lnTo>
                  <a:lnTo>
                    <a:pt x="10482" y="7233"/>
                  </a:lnTo>
                  <a:cubicBezTo>
                    <a:pt x="9950" y="5968"/>
                    <a:pt x="9264" y="4708"/>
                    <a:pt x="8473" y="3690"/>
                  </a:cubicBezTo>
                  <a:cubicBezTo>
                    <a:pt x="6852" y="1617"/>
                    <a:pt x="4431" y="1"/>
                    <a:pt x="24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5876973" y="2521207"/>
              <a:ext cx="184562" cy="250293"/>
            </a:xfrm>
            <a:custGeom>
              <a:avLst/>
              <a:gdLst/>
              <a:ahLst/>
              <a:cxnLst/>
              <a:rect l="l" t="t" r="r" b="b"/>
              <a:pathLst>
                <a:path w="9701" h="13156" extrusionOk="0">
                  <a:moveTo>
                    <a:pt x="152" y="1"/>
                  </a:moveTo>
                  <a:cubicBezTo>
                    <a:pt x="97" y="1"/>
                    <a:pt x="48" y="35"/>
                    <a:pt x="28" y="88"/>
                  </a:cubicBezTo>
                  <a:cubicBezTo>
                    <a:pt x="1" y="158"/>
                    <a:pt x="34" y="238"/>
                    <a:pt x="104" y="264"/>
                  </a:cubicBezTo>
                  <a:cubicBezTo>
                    <a:pt x="3171" y="1442"/>
                    <a:pt x="8251" y="6671"/>
                    <a:pt x="9421" y="13044"/>
                  </a:cubicBezTo>
                  <a:cubicBezTo>
                    <a:pt x="9431" y="13104"/>
                    <a:pt x="9481" y="13151"/>
                    <a:pt x="9541" y="13154"/>
                  </a:cubicBezTo>
                  <a:cubicBezTo>
                    <a:pt x="9545" y="13155"/>
                    <a:pt x="9550" y="13155"/>
                    <a:pt x="9554" y="13155"/>
                  </a:cubicBezTo>
                  <a:cubicBezTo>
                    <a:pt x="9563" y="13155"/>
                    <a:pt x="9571" y="13154"/>
                    <a:pt x="9578" y="13154"/>
                  </a:cubicBezTo>
                  <a:cubicBezTo>
                    <a:pt x="9654" y="13140"/>
                    <a:pt x="9701" y="13067"/>
                    <a:pt x="9688" y="12994"/>
                  </a:cubicBezTo>
                  <a:cubicBezTo>
                    <a:pt x="8500" y="6525"/>
                    <a:pt x="3324" y="1212"/>
                    <a:pt x="204" y="11"/>
                  </a:cubicBezTo>
                  <a:cubicBezTo>
                    <a:pt x="186" y="4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5839228" y="2660114"/>
              <a:ext cx="201113" cy="198659"/>
            </a:xfrm>
            <a:custGeom>
              <a:avLst/>
              <a:gdLst/>
              <a:ahLst/>
              <a:cxnLst/>
              <a:rect l="l" t="t" r="r" b="b"/>
              <a:pathLst>
                <a:path w="10571" h="10442" extrusionOk="0">
                  <a:moveTo>
                    <a:pt x="2868" y="0"/>
                  </a:moveTo>
                  <a:cubicBezTo>
                    <a:pt x="955" y="0"/>
                    <a:pt x="0" y="1254"/>
                    <a:pt x="708" y="2595"/>
                  </a:cubicBezTo>
                  <a:cubicBezTo>
                    <a:pt x="1360" y="3829"/>
                    <a:pt x="4247" y="4591"/>
                    <a:pt x="6515" y="6197"/>
                  </a:cubicBezTo>
                  <a:cubicBezTo>
                    <a:pt x="8565" y="7648"/>
                    <a:pt x="9822" y="9390"/>
                    <a:pt x="10108" y="10442"/>
                  </a:cubicBezTo>
                  <a:lnTo>
                    <a:pt x="10570" y="8460"/>
                  </a:lnTo>
                  <a:cubicBezTo>
                    <a:pt x="9968" y="3622"/>
                    <a:pt x="5877" y="369"/>
                    <a:pt x="3529" y="47"/>
                  </a:cubicBezTo>
                  <a:cubicBezTo>
                    <a:pt x="3298" y="15"/>
                    <a:pt x="3077" y="0"/>
                    <a:pt x="2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5892802" y="2674417"/>
              <a:ext cx="158802" cy="153494"/>
            </a:xfrm>
            <a:custGeom>
              <a:avLst/>
              <a:gdLst/>
              <a:ahLst/>
              <a:cxnLst/>
              <a:rect l="l" t="t" r="r" b="b"/>
              <a:pathLst>
                <a:path w="8347" h="8068" extrusionOk="0">
                  <a:moveTo>
                    <a:pt x="145" y="0"/>
                  </a:moveTo>
                  <a:cubicBezTo>
                    <a:pt x="76" y="0"/>
                    <a:pt x="20" y="47"/>
                    <a:pt x="10" y="118"/>
                  </a:cubicBezTo>
                  <a:cubicBezTo>
                    <a:pt x="1" y="191"/>
                    <a:pt x="54" y="261"/>
                    <a:pt x="127" y="271"/>
                  </a:cubicBezTo>
                  <a:cubicBezTo>
                    <a:pt x="2050" y="543"/>
                    <a:pt x="6181" y="2506"/>
                    <a:pt x="8064" y="7975"/>
                  </a:cubicBezTo>
                  <a:cubicBezTo>
                    <a:pt x="8084" y="8028"/>
                    <a:pt x="8130" y="8061"/>
                    <a:pt x="8180" y="8068"/>
                  </a:cubicBezTo>
                  <a:cubicBezTo>
                    <a:pt x="8200" y="8068"/>
                    <a:pt x="8220" y="8064"/>
                    <a:pt x="8237" y="8058"/>
                  </a:cubicBezTo>
                  <a:cubicBezTo>
                    <a:pt x="8310" y="8035"/>
                    <a:pt x="8346" y="7958"/>
                    <a:pt x="8323" y="7885"/>
                  </a:cubicBezTo>
                  <a:cubicBezTo>
                    <a:pt x="6397" y="2304"/>
                    <a:pt x="2289" y="304"/>
                    <a:pt x="164" y="1"/>
                  </a:cubicBezTo>
                  <a:cubicBezTo>
                    <a:pt x="157" y="0"/>
                    <a:pt x="151" y="0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6036329" y="1794955"/>
              <a:ext cx="768230" cy="1080163"/>
            </a:xfrm>
            <a:custGeom>
              <a:avLst/>
              <a:gdLst/>
              <a:ahLst/>
              <a:cxnLst/>
              <a:rect l="l" t="t" r="r" b="b"/>
              <a:pathLst>
                <a:path w="40380" h="56776" extrusionOk="0">
                  <a:moveTo>
                    <a:pt x="40380" y="1"/>
                  </a:moveTo>
                  <a:lnTo>
                    <a:pt x="1" y="23312"/>
                  </a:lnTo>
                  <a:lnTo>
                    <a:pt x="1" y="56283"/>
                  </a:lnTo>
                  <a:cubicBezTo>
                    <a:pt x="1" y="56589"/>
                    <a:pt x="134" y="56776"/>
                    <a:pt x="357" y="56776"/>
                  </a:cubicBezTo>
                  <a:cubicBezTo>
                    <a:pt x="454" y="56776"/>
                    <a:pt x="566" y="56739"/>
                    <a:pt x="679" y="56673"/>
                  </a:cubicBezTo>
                  <a:lnTo>
                    <a:pt x="39588" y="34209"/>
                  </a:lnTo>
                  <a:cubicBezTo>
                    <a:pt x="40024" y="33956"/>
                    <a:pt x="40380" y="33345"/>
                    <a:pt x="40380" y="32838"/>
                  </a:cubicBezTo>
                  <a:lnTo>
                    <a:pt x="40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6034179" y="1791226"/>
              <a:ext cx="772529" cy="1086042"/>
            </a:xfrm>
            <a:custGeom>
              <a:avLst/>
              <a:gdLst/>
              <a:ahLst/>
              <a:cxnLst/>
              <a:rect l="l" t="t" r="r" b="b"/>
              <a:pathLst>
                <a:path w="40606" h="57085" extrusionOk="0">
                  <a:moveTo>
                    <a:pt x="40376" y="396"/>
                  </a:moveTo>
                  <a:lnTo>
                    <a:pt x="40376" y="33034"/>
                  </a:lnTo>
                  <a:cubicBezTo>
                    <a:pt x="40376" y="33493"/>
                    <a:pt x="40040" y="34076"/>
                    <a:pt x="39641" y="34305"/>
                  </a:cubicBezTo>
                  <a:lnTo>
                    <a:pt x="736" y="56772"/>
                  </a:lnTo>
                  <a:cubicBezTo>
                    <a:pt x="639" y="56825"/>
                    <a:pt x="547" y="56855"/>
                    <a:pt x="470" y="56855"/>
                  </a:cubicBezTo>
                  <a:cubicBezTo>
                    <a:pt x="254" y="56855"/>
                    <a:pt x="230" y="56592"/>
                    <a:pt x="230" y="56479"/>
                  </a:cubicBezTo>
                  <a:lnTo>
                    <a:pt x="230" y="23574"/>
                  </a:lnTo>
                  <a:lnTo>
                    <a:pt x="40376" y="396"/>
                  </a:lnTo>
                  <a:close/>
                  <a:moveTo>
                    <a:pt x="40606" y="0"/>
                  </a:moveTo>
                  <a:lnTo>
                    <a:pt x="1" y="23442"/>
                  </a:lnTo>
                  <a:lnTo>
                    <a:pt x="1" y="56479"/>
                  </a:lnTo>
                  <a:cubicBezTo>
                    <a:pt x="1" y="56861"/>
                    <a:pt x="191" y="57084"/>
                    <a:pt x="470" y="57084"/>
                  </a:cubicBezTo>
                  <a:cubicBezTo>
                    <a:pt x="582" y="57084"/>
                    <a:pt x="713" y="57048"/>
                    <a:pt x="849" y="56968"/>
                  </a:cubicBezTo>
                  <a:lnTo>
                    <a:pt x="39757" y="34505"/>
                  </a:lnTo>
                  <a:cubicBezTo>
                    <a:pt x="40227" y="34236"/>
                    <a:pt x="40606" y="33577"/>
                    <a:pt x="40606" y="33034"/>
                  </a:cubicBezTo>
                  <a:lnTo>
                    <a:pt x="40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6034179" y="1791226"/>
              <a:ext cx="772529" cy="550964"/>
            </a:xfrm>
            <a:custGeom>
              <a:avLst/>
              <a:gdLst/>
              <a:ahLst/>
              <a:cxnLst/>
              <a:rect l="l" t="t" r="r" b="b"/>
              <a:pathLst>
                <a:path w="40606" h="28960" extrusionOk="0">
                  <a:moveTo>
                    <a:pt x="40606" y="0"/>
                  </a:moveTo>
                  <a:lnTo>
                    <a:pt x="1" y="23442"/>
                  </a:lnTo>
                  <a:lnTo>
                    <a:pt x="1" y="28960"/>
                  </a:lnTo>
                  <a:lnTo>
                    <a:pt x="40606" y="5516"/>
                  </a:lnTo>
                  <a:lnTo>
                    <a:pt x="406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6094755" y="2097323"/>
              <a:ext cx="242378" cy="164015"/>
            </a:xfrm>
            <a:custGeom>
              <a:avLst/>
              <a:gdLst/>
              <a:ahLst/>
              <a:cxnLst/>
              <a:rect l="l" t="t" r="r" b="b"/>
              <a:pathLst>
                <a:path w="12740" h="8621" extrusionOk="0">
                  <a:moveTo>
                    <a:pt x="12740" y="1"/>
                  </a:moveTo>
                  <a:lnTo>
                    <a:pt x="257" y="7206"/>
                  </a:lnTo>
                  <a:cubicBezTo>
                    <a:pt x="117" y="7290"/>
                    <a:pt x="0" y="7485"/>
                    <a:pt x="0" y="7649"/>
                  </a:cubicBezTo>
                  <a:lnTo>
                    <a:pt x="0" y="8440"/>
                  </a:lnTo>
                  <a:cubicBezTo>
                    <a:pt x="0" y="8554"/>
                    <a:pt x="60" y="8621"/>
                    <a:pt x="144" y="8621"/>
                  </a:cubicBezTo>
                  <a:cubicBezTo>
                    <a:pt x="178" y="8621"/>
                    <a:pt x="216" y="8610"/>
                    <a:pt x="257" y="8587"/>
                  </a:cubicBezTo>
                  <a:lnTo>
                    <a:pt x="12740" y="1378"/>
                  </a:lnTo>
                  <a:lnTo>
                    <a:pt x="127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6337118" y="2081951"/>
              <a:ext cx="30345" cy="41589"/>
            </a:xfrm>
            <a:custGeom>
              <a:avLst/>
              <a:gdLst/>
              <a:ahLst/>
              <a:cxnLst/>
              <a:rect l="l" t="t" r="r" b="b"/>
              <a:pathLst>
                <a:path w="1595" h="2186" extrusionOk="0">
                  <a:moveTo>
                    <a:pt x="1451" y="1"/>
                  </a:moveTo>
                  <a:cubicBezTo>
                    <a:pt x="1417" y="1"/>
                    <a:pt x="1378" y="11"/>
                    <a:pt x="1338" y="34"/>
                  </a:cubicBezTo>
                  <a:lnTo>
                    <a:pt x="1" y="809"/>
                  </a:lnTo>
                  <a:lnTo>
                    <a:pt x="1" y="2186"/>
                  </a:lnTo>
                  <a:lnTo>
                    <a:pt x="1338" y="1415"/>
                  </a:lnTo>
                  <a:cubicBezTo>
                    <a:pt x="1478" y="1332"/>
                    <a:pt x="1594" y="1135"/>
                    <a:pt x="1594" y="972"/>
                  </a:cubicBezTo>
                  <a:lnTo>
                    <a:pt x="1594" y="181"/>
                  </a:lnTo>
                  <a:cubicBezTo>
                    <a:pt x="1594" y="67"/>
                    <a:pt x="1535" y="1"/>
                    <a:pt x="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6034179" y="1745832"/>
              <a:ext cx="772529" cy="491378"/>
            </a:xfrm>
            <a:custGeom>
              <a:avLst/>
              <a:gdLst/>
              <a:ahLst/>
              <a:cxnLst/>
              <a:rect l="l" t="t" r="r" b="b"/>
              <a:pathLst>
                <a:path w="40606" h="25828" extrusionOk="0">
                  <a:moveTo>
                    <a:pt x="40138" y="1"/>
                  </a:moveTo>
                  <a:cubicBezTo>
                    <a:pt x="40024" y="1"/>
                    <a:pt x="39894" y="38"/>
                    <a:pt x="39757" y="118"/>
                  </a:cubicBezTo>
                  <a:lnTo>
                    <a:pt x="849" y="22581"/>
                  </a:lnTo>
                  <a:cubicBezTo>
                    <a:pt x="380" y="22851"/>
                    <a:pt x="1" y="23509"/>
                    <a:pt x="1" y="24051"/>
                  </a:cubicBezTo>
                  <a:lnTo>
                    <a:pt x="1" y="25828"/>
                  </a:lnTo>
                  <a:lnTo>
                    <a:pt x="40606" y="2386"/>
                  </a:lnTo>
                  <a:lnTo>
                    <a:pt x="40606" y="607"/>
                  </a:lnTo>
                  <a:cubicBezTo>
                    <a:pt x="40606" y="223"/>
                    <a:pt x="40416" y="1"/>
                    <a:pt x="40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6713305" y="1804810"/>
              <a:ext cx="15144" cy="19615"/>
            </a:xfrm>
            <a:custGeom>
              <a:avLst/>
              <a:gdLst/>
              <a:ahLst/>
              <a:cxnLst/>
              <a:rect l="l" t="t" r="r" b="b"/>
              <a:pathLst>
                <a:path w="796" h="1031" extrusionOk="0">
                  <a:moveTo>
                    <a:pt x="574" y="1"/>
                  </a:moveTo>
                  <a:cubicBezTo>
                    <a:pt x="520" y="1"/>
                    <a:pt x="460" y="18"/>
                    <a:pt x="396" y="55"/>
                  </a:cubicBezTo>
                  <a:cubicBezTo>
                    <a:pt x="177" y="181"/>
                    <a:pt x="0" y="491"/>
                    <a:pt x="0" y="746"/>
                  </a:cubicBezTo>
                  <a:cubicBezTo>
                    <a:pt x="0" y="926"/>
                    <a:pt x="89" y="1030"/>
                    <a:pt x="219" y="1030"/>
                  </a:cubicBezTo>
                  <a:cubicBezTo>
                    <a:pt x="273" y="1030"/>
                    <a:pt x="333" y="1013"/>
                    <a:pt x="396" y="976"/>
                  </a:cubicBezTo>
                  <a:cubicBezTo>
                    <a:pt x="616" y="850"/>
                    <a:pt x="795" y="540"/>
                    <a:pt x="795" y="284"/>
                  </a:cubicBezTo>
                  <a:cubicBezTo>
                    <a:pt x="795" y="105"/>
                    <a:pt x="705" y="1"/>
                    <a:pt x="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6737277" y="1790959"/>
              <a:ext cx="15144" cy="19596"/>
            </a:xfrm>
            <a:custGeom>
              <a:avLst/>
              <a:gdLst/>
              <a:ahLst/>
              <a:cxnLst/>
              <a:rect l="l" t="t" r="r" b="b"/>
              <a:pathLst>
                <a:path w="796" h="1030" extrusionOk="0">
                  <a:moveTo>
                    <a:pt x="576" y="0"/>
                  </a:moveTo>
                  <a:cubicBezTo>
                    <a:pt x="522" y="0"/>
                    <a:pt x="461" y="18"/>
                    <a:pt x="397" y="54"/>
                  </a:cubicBezTo>
                  <a:cubicBezTo>
                    <a:pt x="177" y="181"/>
                    <a:pt x="1" y="490"/>
                    <a:pt x="1" y="743"/>
                  </a:cubicBezTo>
                  <a:cubicBezTo>
                    <a:pt x="1" y="925"/>
                    <a:pt x="90" y="1030"/>
                    <a:pt x="220" y="1030"/>
                  </a:cubicBezTo>
                  <a:cubicBezTo>
                    <a:pt x="273" y="1030"/>
                    <a:pt x="333" y="1012"/>
                    <a:pt x="397" y="975"/>
                  </a:cubicBezTo>
                  <a:cubicBezTo>
                    <a:pt x="619" y="846"/>
                    <a:pt x="796" y="540"/>
                    <a:pt x="796" y="284"/>
                  </a:cubicBezTo>
                  <a:cubicBezTo>
                    <a:pt x="796" y="104"/>
                    <a:pt x="707" y="0"/>
                    <a:pt x="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6761268" y="1777090"/>
              <a:ext cx="15144" cy="19577"/>
            </a:xfrm>
            <a:custGeom>
              <a:avLst/>
              <a:gdLst/>
              <a:ahLst/>
              <a:cxnLst/>
              <a:rect l="l" t="t" r="r" b="b"/>
              <a:pathLst>
                <a:path w="796" h="1029" extrusionOk="0">
                  <a:moveTo>
                    <a:pt x="576" y="1"/>
                  </a:moveTo>
                  <a:cubicBezTo>
                    <a:pt x="523" y="1"/>
                    <a:pt x="463" y="18"/>
                    <a:pt x="399" y="55"/>
                  </a:cubicBezTo>
                  <a:cubicBezTo>
                    <a:pt x="177" y="181"/>
                    <a:pt x="0" y="491"/>
                    <a:pt x="0" y="743"/>
                  </a:cubicBezTo>
                  <a:cubicBezTo>
                    <a:pt x="0" y="924"/>
                    <a:pt x="89" y="1029"/>
                    <a:pt x="219" y="1029"/>
                  </a:cubicBezTo>
                  <a:cubicBezTo>
                    <a:pt x="273" y="1029"/>
                    <a:pt x="334" y="1011"/>
                    <a:pt x="399" y="973"/>
                  </a:cubicBezTo>
                  <a:cubicBezTo>
                    <a:pt x="619" y="846"/>
                    <a:pt x="795" y="537"/>
                    <a:pt x="795" y="284"/>
                  </a:cubicBezTo>
                  <a:cubicBezTo>
                    <a:pt x="795" y="105"/>
                    <a:pt x="707" y="1"/>
                    <a:pt x="5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6547804" y="1962225"/>
              <a:ext cx="33123" cy="42787"/>
            </a:xfrm>
            <a:custGeom>
              <a:avLst/>
              <a:gdLst/>
              <a:ahLst/>
              <a:cxnLst/>
              <a:rect l="l" t="t" r="r" b="b"/>
              <a:pathLst>
                <a:path w="1741" h="2249" extrusionOk="0">
                  <a:moveTo>
                    <a:pt x="1258" y="1"/>
                  </a:moveTo>
                  <a:cubicBezTo>
                    <a:pt x="1141" y="1"/>
                    <a:pt x="1008" y="41"/>
                    <a:pt x="868" y="120"/>
                  </a:cubicBezTo>
                  <a:cubicBezTo>
                    <a:pt x="389" y="396"/>
                    <a:pt x="1" y="1071"/>
                    <a:pt x="1" y="1627"/>
                  </a:cubicBezTo>
                  <a:cubicBezTo>
                    <a:pt x="1" y="2020"/>
                    <a:pt x="197" y="2249"/>
                    <a:pt x="480" y="2249"/>
                  </a:cubicBezTo>
                  <a:cubicBezTo>
                    <a:pt x="599" y="2249"/>
                    <a:pt x="729" y="2209"/>
                    <a:pt x="868" y="2129"/>
                  </a:cubicBezTo>
                  <a:cubicBezTo>
                    <a:pt x="1351" y="1853"/>
                    <a:pt x="1740" y="1178"/>
                    <a:pt x="1740" y="623"/>
                  </a:cubicBezTo>
                  <a:cubicBezTo>
                    <a:pt x="1740" y="230"/>
                    <a:pt x="1544" y="1"/>
                    <a:pt x="1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8"/>
            <p:cNvSpPr/>
            <p:nvPr/>
          </p:nvSpPr>
          <p:spPr>
            <a:xfrm>
              <a:off x="6472046" y="2005964"/>
              <a:ext cx="33123" cy="42787"/>
            </a:xfrm>
            <a:custGeom>
              <a:avLst/>
              <a:gdLst/>
              <a:ahLst/>
              <a:cxnLst/>
              <a:rect l="l" t="t" r="r" b="b"/>
              <a:pathLst>
                <a:path w="1741" h="2249" extrusionOk="0">
                  <a:moveTo>
                    <a:pt x="1258" y="0"/>
                  </a:moveTo>
                  <a:cubicBezTo>
                    <a:pt x="1142" y="0"/>
                    <a:pt x="1009" y="40"/>
                    <a:pt x="869" y="120"/>
                  </a:cubicBezTo>
                  <a:cubicBezTo>
                    <a:pt x="390" y="396"/>
                    <a:pt x="1" y="1071"/>
                    <a:pt x="1" y="1626"/>
                  </a:cubicBezTo>
                  <a:cubicBezTo>
                    <a:pt x="1" y="2019"/>
                    <a:pt x="197" y="2248"/>
                    <a:pt x="484" y="2248"/>
                  </a:cubicBezTo>
                  <a:cubicBezTo>
                    <a:pt x="599" y="2248"/>
                    <a:pt x="733" y="2208"/>
                    <a:pt x="869" y="2128"/>
                  </a:cubicBezTo>
                  <a:cubicBezTo>
                    <a:pt x="1351" y="1853"/>
                    <a:pt x="1741" y="1178"/>
                    <a:pt x="1741" y="622"/>
                  </a:cubicBezTo>
                  <a:cubicBezTo>
                    <a:pt x="1741" y="229"/>
                    <a:pt x="1545" y="0"/>
                    <a:pt x="12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8"/>
            <p:cNvSpPr/>
            <p:nvPr/>
          </p:nvSpPr>
          <p:spPr>
            <a:xfrm>
              <a:off x="6623487" y="1918486"/>
              <a:ext cx="33199" cy="42806"/>
            </a:xfrm>
            <a:custGeom>
              <a:avLst/>
              <a:gdLst/>
              <a:ahLst/>
              <a:cxnLst/>
              <a:rect l="l" t="t" r="r" b="b"/>
              <a:pathLst>
                <a:path w="1745" h="2250" extrusionOk="0">
                  <a:moveTo>
                    <a:pt x="1261" y="0"/>
                  </a:moveTo>
                  <a:cubicBezTo>
                    <a:pt x="1145" y="0"/>
                    <a:pt x="1012" y="40"/>
                    <a:pt x="872" y="120"/>
                  </a:cubicBezTo>
                  <a:cubicBezTo>
                    <a:pt x="393" y="396"/>
                    <a:pt x="1" y="1072"/>
                    <a:pt x="1" y="1627"/>
                  </a:cubicBezTo>
                  <a:cubicBezTo>
                    <a:pt x="1" y="2020"/>
                    <a:pt x="197" y="2249"/>
                    <a:pt x="483" y="2249"/>
                  </a:cubicBezTo>
                  <a:cubicBezTo>
                    <a:pt x="599" y="2249"/>
                    <a:pt x="733" y="2209"/>
                    <a:pt x="872" y="2130"/>
                  </a:cubicBezTo>
                  <a:cubicBezTo>
                    <a:pt x="1351" y="1853"/>
                    <a:pt x="1744" y="1178"/>
                    <a:pt x="1744" y="623"/>
                  </a:cubicBezTo>
                  <a:cubicBezTo>
                    <a:pt x="1744" y="230"/>
                    <a:pt x="1548" y="0"/>
                    <a:pt x="12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8"/>
            <p:cNvSpPr/>
            <p:nvPr/>
          </p:nvSpPr>
          <p:spPr>
            <a:xfrm>
              <a:off x="6699245" y="1874690"/>
              <a:ext cx="33123" cy="42806"/>
            </a:xfrm>
            <a:custGeom>
              <a:avLst/>
              <a:gdLst/>
              <a:ahLst/>
              <a:cxnLst/>
              <a:rect l="l" t="t" r="r" b="b"/>
              <a:pathLst>
                <a:path w="1741" h="2250" extrusionOk="0">
                  <a:moveTo>
                    <a:pt x="1261" y="1"/>
                  </a:moveTo>
                  <a:cubicBezTo>
                    <a:pt x="1142" y="1"/>
                    <a:pt x="1011" y="38"/>
                    <a:pt x="872" y="121"/>
                  </a:cubicBezTo>
                  <a:cubicBezTo>
                    <a:pt x="390" y="397"/>
                    <a:pt x="1" y="1072"/>
                    <a:pt x="1" y="1628"/>
                  </a:cubicBezTo>
                  <a:cubicBezTo>
                    <a:pt x="1" y="2020"/>
                    <a:pt x="197" y="2250"/>
                    <a:pt x="483" y="2250"/>
                  </a:cubicBezTo>
                  <a:cubicBezTo>
                    <a:pt x="599" y="2250"/>
                    <a:pt x="732" y="2210"/>
                    <a:pt x="872" y="2130"/>
                  </a:cubicBezTo>
                  <a:cubicBezTo>
                    <a:pt x="1351" y="1851"/>
                    <a:pt x="1740" y="1178"/>
                    <a:pt x="1740" y="623"/>
                  </a:cubicBezTo>
                  <a:cubicBezTo>
                    <a:pt x="1740" y="227"/>
                    <a:pt x="1544" y="1"/>
                    <a:pt x="12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6094755" y="2244351"/>
              <a:ext cx="212072" cy="318117"/>
            </a:xfrm>
            <a:custGeom>
              <a:avLst/>
              <a:gdLst/>
              <a:ahLst/>
              <a:cxnLst/>
              <a:rect l="l" t="t" r="r" b="b"/>
              <a:pathLst>
                <a:path w="11147" h="16721" extrusionOk="0">
                  <a:moveTo>
                    <a:pt x="10678" y="1"/>
                  </a:moveTo>
                  <a:cubicBezTo>
                    <a:pt x="10564" y="1"/>
                    <a:pt x="10435" y="38"/>
                    <a:pt x="10299" y="116"/>
                  </a:cubicBezTo>
                  <a:lnTo>
                    <a:pt x="848" y="5572"/>
                  </a:lnTo>
                  <a:cubicBezTo>
                    <a:pt x="383" y="5841"/>
                    <a:pt x="0" y="6500"/>
                    <a:pt x="0" y="7042"/>
                  </a:cubicBezTo>
                  <a:lnTo>
                    <a:pt x="0" y="16113"/>
                  </a:lnTo>
                  <a:cubicBezTo>
                    <a:pt x="0" y="16498"/>
                    <a:pt x="193" y="16721"/>
                    <a:pt x="473" y="16721"/>
                  </a:cubicBezTo>
                  <a:cubicBezTo>
                    <a:pt x="587" y="16721"/>
                    <a:pt x="716" y="16684"/>
                    <a:pt x="851" y="16606"/>
                  </a:cubicBezTo>
                  <a:lnTo>
                    <a:pt x="10299" y="11147"/>
                  </a:lnTo>
                  <a:cubicBezTo>
                    <a:pt x="10767" y="10878"/>
                    <a:pt x="11147" y="10219"/>
                    <a:pt x="11147" y="9680"/>
                  </a:cubicBezTo>
                  <a:lnTo>
                    <a:pt x="11147" y="606"/>
                  </a:lnTo>
                  <a:cubicBezTo>
                    <a:pt x="11147" y="221"/>
                    <a:pt x="10956" y="1"/>
                    <a:pt x="10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8"/>
            <p:cNvSpPr/>
            <p:nvPr/>
          </p:nvSpPr>
          <p:spPr>
            <a:xfrm>
              <a:off x="6352320" y="1981992"/>
              <a:ext cx="408961" cy="431810"/>
            </a:xfrm>
            <a:custGeom>
              <a:avLst/>
              <a:gdLst/>
              <a:ahLst/>
              <a:cxnLst/>
              <a:rect l="l" t="t" r="r" b="b"/>
              <a:pathLst>
                <a:path w="21496" h="22697" extrusionOk="0">
                  <a:moveTo>
                    <a:pt x="21025" y="0"/>
                  </a:moveTo>
                  <a:cubicBezTo>
                    <a:pt x="20912" y="0"/>
                    <a:pt x="20783" y="37"/>
                    <a:pt x="20648" y="115"/>
                  </a:cubicBezTo>
                  <a:lnTo>
                    <a:pt x="849" y="11548"/>
                  </a:lnTo>
                  <a:cubicBezTo>
                    <a:pt x="380" y="11818"/>
                    <a:pt x="0" y="12477"/>
                    <a:pt x="0" y="13019"/>
                  </a:cubicBezTo>
                  <a:lnTo>
                    <a:pt x="0" y="22089"/>
                  </a:lnTo>
                  <a:cubicBezTo>
                    <a:pt x="0" y="22474"/>
                    <a:pt x="191" y="22696"/>
                    <a:pt x="468" y="22696"/>
                  </a:cubicBezTo>
                  <a:cubicBezTo>
                    <a:pt x="583" y="22696"/>
                    <a:pt x="712" y="22658"/>
                    <a:pt x="849" y="22579"/>
                  </a:cubicBezTo>
                  <a:lnTo>
                    <a:pt x="20648" y="11149"/>
                  </a:lnTo>
                  <a:cubicBezTo>
                    <a:pt x="21116" y="10877"/>
                    <a:pt x="21495" y="10218"/>
                    <a:pt x="21495" y="9679"/>
                  </a:cubicBezTo>
                  <a:lnTo>
                    <a:pt x="21495" y="605"/>
                  </a:lnTo>
                  <a:cubicBezTo>
                    <a:pt x="21495" y="222"/>
                    <a:pt x="21304" y="0"/>
                    <a:pt x="21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8"/>
            <p:cNvSpPr/>
            <p:nvPr/>
          </p:nvSpPr>
          <p:spPr>
            <a:xfrm>
              <a:off x="6094755" y="2445372"/>
              <a:ext cx="318155" cy="204671"/>
            </a:xfrm>
            <a:custGeom>
              <a:avLst/>
              <a:gdLst/>
              <a:ahLst/>
              <a:cxnLst/>
              <a:rect l="l" t="t" r="r" b="b"/>
              <a:pathLst>
                <a:path w="16723" h="10758" extrusionOk="0">
                  <a:moveTo>
                    <a:pt x="16270" y="0"/>
                  </a:moveTo>
                  <a:cubicBezTo>
                    <a:pt x="16151" y="0"/>
                    <a:pt x="16016" y="39"/>
                    <a:pt x="15873" y="122"/>
                  </a:cubicBezTo>
                  <a:lnTo>
                    <a:pt x="848" y="8797"/>
                  </a:lnTo>
                  <a:cubicBezTo>
                    <a:pt x="383" y="9066"/>
                    <a:pt x="0" y="9699"/>
                    <a:pt x="0" y="10204"/>
                  </a:cubicBezTo>
                  <a:cubicBezTo>
                    <a:pt x="0" y="10556"/>
                    <a:pt x="183" y="10757"/>
                    <a:pt x="450" y="10757"/>
                  </a:cubicBezTo>
                  <a:cubicBezTo>
                    <a:pt x="569" y="10757"/>
                    <a:pt x="705" y="10717"/>
                    <a:pt x="848" y="10634"/>
                  </a:cubicBezTo>
                  <a:lnTo>
                    <a:pt x="15873" y="1961"/>
                  </a:lnTo>
                  <a:cubicBezTo>
                    <a:pt x="16343" y="1692"/>
                    <a:pt x="16722" y="1060"/>
                    <a:pt x="16722" y="551"/>
                  </a:cubicBezTo>
                  <a:cubicBezTo>
                    <a:pt x="16722" y="200"/>
                    <a:pt x="16538" y="0"/>
                    <a:pt x="1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6094755" y="2506557"/>
              <a:ext cx="318155" cy="204709"/>
            </a:xfrm>
            <a:custGeom>
              <a:avLst/>
              <a:gdLst/>
              <a:ahLst/>
              <a:cxnLst/>
              <a:rect l="l" t="t" r="r" b="b"/>
              <a:pathLst>
                <a:path w="16723" h="10760" extrusionOk="0">
                  <a:moveTo>
                    <a:pt x="16269" y="1"/>
                  </a:moveTo>
                  <a:cubicBezTo>
                    <a:pt x="16151" y="1"/>
                    <a:pt x="16016" y="40"/>
                    <a:pt x="15873" y="122"/>
                  </a:cubicBezTo>
                  <a:lnTo>
                    <a:pt x="848" y="8798"/>
                  </a:lnTo>
                  <a:cubicBezTo>
                    <a:pt x="383" y="9067"/>
                    <a:pt x="0" y="9699"/>
                    <a:pt x="0" y="10208"/>
                  </a:cubicBezTo>
                  <a:cubicBezTo>
                    <a:pt x="0" y="10559"/>
                    <a:pt x="184" y="10759"/>
                    <a:pt x="452" y="10759"/>
                  </a:cubicBezTo>
                  <a:cubicBezTo>
                    <a:pt x="570" y="10759"/>
                    <a:pt x="705" y="10720"/>
                    <a:pt x="848" y="10637"/>
                  </a:cubicBezTo>
                  <a:lnTo>
                    <a:pt x="15873" y="1962"/>
                  </a:lnTo>
                  <a:cubicBezTo>
                    <a:pt x="16343" y="1693"/>
                    <a:pt x="16722" y="1060"/>
                    <a:pt x="16722" y="555"/>
                  </a:cubicBezTo>
                  <a:cubicBezTo>
                    <a:pt x="16722" y="202"/>
                    <a:pt x="16538" y="1"/>
                    <a:pt x="162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8"/>
            <p:cNvSpPr/>
            <p:nvPr/>
          </p:nvSpPr>
          <p:spPr>
            <a:xfrm>
              <a:off x="6094755" y="2567780"/>
              <a:ext cx="318155" cy="204671"/>
            </a:xfrm>
            <a:custGeom>
              <a:avLst/>
              <a:gdLst/>
              <a:ahLst/>
              <a:cxnLst/>
              <a:rect l="l" t="t" r="r" b="b"/>
              <a:pathLst>
                <a:path w="16723" h="10758" extrusionOk="0">
                  <a:moveTo>
                    <a:pt x="16271" y="1"/>
                  </a:moveTo>
                  <a:cubicBezTo>
                    <a:pt x="16152" y="1"/>
                    <a:pt x="16017" y="41"/>
                    <a:pt x="15873" y="125"/>
                  </a:cubicBezTo>
                  <a:lnTo>
                    <a:pt x="848" y="8796"/>
                  </a:lnTo>
                  <a:cubicBezTo>
                    <a:pt x="383" y="9066"/>
                    <a:pt x="0" y="9698"/>
                    <a:pt x="0" y="10207"/>
                  </a:cubicBezTo>
                  <a:cubicBezTo>
                    <a:pt x="0" y="10557"/>
                    <a:pt x="184" y="10758"/>
                    <a:pt x="452" y="10758"/>
                  </a:cubicBezTo>
                  <a:cubicBezTo>
                    <a:pt x="570" y="10758"/>
                    <a:pt x="705" y="10718"/>
                    <a:pt x="848" y="10636"/>
                  </a:cubicBezTo>
                  <a:lnTo>
                    <a:pt x="15873" y="1961"/>
                  </a:lnTo>
                  <a:cubicBezTo>
                    <a:pt x="16343" y="1691"/>
                    <a:pt x="16722" y="1059"/>
                    <a:pt x="16722" y="554"/>
                  </a:cubicBezTo>
                  <a:cubicBezTo>
                    <a:pt x="16722" y="202"/>
                    <a:pt x="16539" y="1"/>
                    <a:pt x="16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8"/>
            <p:cNvSpPr/>
            <p:nvPr/>
          </p:nvSpPr>
          <p:spPr>
            <a:xfrm>
              <a:off x="6246254" y="2222339"/>
              <a:ext cx="545276" cy="710546"/>
            </a:xfrm>
            <a:custGeom>
              <a:avLst/>
              <a:gdLst/>
              <a:ahLst/>
              <a:cxnLst/>
              <a:rect l="l" t="t" r="r" b="b"/>
              <a:pathLst>
                <a:path w="28661" h="37348" extrusionOk="0">
                  <a:moveTo>
                    <a:pt x="27069" y="1"/>
                  </a:moveTo>
                  <a:cubicBezTo>
                    <a:pt x="26885" y="1"/>
                    <a:pt x="26702" y="42"/>
                    <a:pt x="26562" y="123"/>
                  </a:cubicBezTo>
                  <a:lnTo>
                    <a:pt x="509" y="15161"/>
                  </a:lnTo>
                  <a:cubicBezTo>
                    <a:pt x="227" y="15324"/>
                    <a:pt x="1" y="15720"/>
                    <a:pt x="1" y="16043"/>
                  </a:cubicBezTo>
                  <a:lnTo>
                    <a:pt x="1" y="36014"/>
                  </a:lnTo>
                  <a:cubicBezTo>
                    <a:pt x="1" y="36337"/>
                    <a:pt x="230" y="36733"/>
                    <a:pt x="509" y="36896"/>
                  </a:cubicBezTo>
                  <a:lnTo>
                    <a:pt x="1085" y="37225"/>
                  </a:lnTo>
                  <a:cubicBezTo>
                    <a:pt x="1224" y="37307"/>
                    <a:pt x="1408" y="37348"/>
                    <a:pt x="1592" y="37348"/>
                  </a:cubicBezTo>
                  <a:cubicBezTo>
                    <a:pt x="1777" y="37348"/>
                    <a:pt x="1961" y="37307"/>
                    <a:pt x="2103" y="37225"/>
                  </a:cubicBezTo>
                  <a:lnTo>
                    <a:pt x="28151" y="22186"/>
                  </a:lnTo>
                  <a:cubicBezTo>
                    <a:pt x="28434" y="22024"/>
                    <a:pt x="28661" y="21628"/>
                    <a:pt x="28661" y="21305"/>
                  </a:cubicBezTo>
                  <a:lnTo>
                    <a:pt x="28661" y="1333"/>
                  </a:lnTo>
                  <a:cubicBezTo>
                    <a:pt x="28661" y="1011"/>
                    <a:pt x="28434" y="615"/>
                    <a:pt x="28151" y="452"/>
                  </a:cubicBezTo>
                  <a:lnTo>
                    <a:pt x="27580" y="123"/>
                  </a:lnTo>
                  <a:cubicBezTo>
                    <a:pt x="27438" y="42"/>
                    <a:pt x="27253" y="1"/>
                    <a:pt x="270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6249088" y="2228579"/>
              <a:ext cx="535287" cy="289484"/>
            </a:xfrm>
            <a:custGeom>
              <a:avLst/>
              <a:gdLst/>
              <a:ahLst/>
              <a:cxnLst/>
              <a:rect l="l" t="t" r="r" b="b"/>
              <a:pathLst>
                <a:path w="28136" h="15216" extrusionOk="0">
                  <a:moveTo>
                    <a:pt x="27790" y="1"/>
                  </a:moveTo>
                  <a:lnTo>
                    <a:pt x="28002" y="124"/>
                  </a:lnTo>
                  <a:cubicBezTo>
                    <a:pt x="28049" y="151"/>
                    <a:pt x="28096" y="184"/>
                    <a:pt x="28136" y="221"/>
                  </a:cubicBezTo>
                  <a:cubicBezTo>
                    <a:pt x="28096" y="184"/>
                    <a:pt x="28049" y="151"/>
                    <a:pt x="28005" y="124"/>
                  </a:cubicBezTo>
                  <a:lnTo>
                    <a:pt x="27790" y="1"/>
                  </a:lnTo>
                  <a:close/>
                  <a:moveTo>
                    <a:pt x="228" y="14933"/>
                  </a:moveTo>
                  <a:lnTo>
                    <a:pt x="228" y="14933"/>
                  </a:lnTo>
                  <a:cubicBezTo>
                    <a:pt x="137" y="15010"/>
                    <a:pt x="61" y="15106"/>
                    <a:pt x="1" y="15216"/>
                  </a:cubicBezTo>
                  <a:cubicBezTo>
                    <a:pt x="61" y="15106"/>
                    <a:pt x="141" y="15010"/>
                    <a:pt x="228" y="149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6249088" y="2222339"/>
              <a:ext cx="539644" cy="311553"/>
            </a:xfrm>
            <a:custGeom>
              <a:avLst/>
              <a:gdLst/>
              <a:ahLst/>
              <a:cxnLst/>
              <a:rect l="l" t="t" r="r" b="b"/>
              <a:pathLst>
                <a:path w="28365" h="16376" extrusionOk="0">
                  <a:moveTo>
                    <a:pt x="26921" y="0"/>
                  </a:moveTo>
                  <a:cubicBezTo>
                    <a:pt x="26838" y="0"/>
                    <a:pt x="26755" y="6"/>
                    <a:pt x="26675" y="23"/>
                  </a:cubicBezTo>
                  <a:cubicBezTo>
                    <a:pt x="26579" y="43"/>
                    <a:pt x="26489" y="76"/>
                    <a:pt x="26413" y="123"/>
                  </a:cubicBezTo>
                  <a:lnTo>
                    <a:pt x="360" y="15161"/>
                  </a:lnTo>
                  <a:cubicBezTo>
                    <a:pt x="314" y="15188"/>
                    <a:pt x="271" y="15221"/>
                    <a:pt x="228" y="15261"/>
                  </a:cubicBezTo>
                  <a:cubicBezTo>
                    <a:pt x="141" y="15338"/>
                    <a:pt x="61" y="15434"/>
                    <a:pt x="1" y="15544"/>
                  </a:cubicBezTo>
                  <a:lnTo>
                    <a:pt x="1445" y="16375"/>
                  </a:lnTo>
                  <a:lnTo>
                    <a:pt x="28365" y="834"/>
                  </a:lnTo>
                  <a:cubicBezTo>
                    <a:pt x="28302" y="725"/>
                    <a:pt x="28225" y="628"/>
                    <a:pt x="28136" y="549"/>
                  </a:cubicBezTo>
                  <a:cubicBezTo>
                    <a:pt x="28096" y="512"/>
                    <a:pt x="28049" y="479"/>
                    <a:pt x="28002" y="452"/>
                  </a:cubicBezTo>
                  <a:lnTo>
                    <a:pt x="27790" y="329"/>
                  </a:lnTo>
                  <a:lnTo>
                    <a:pt x="27431" y="123"/>
                  </a:lnTo>
                  <a:cubicBezTo>
                    <a:pt x="27344" y="73"/>
                    <a:pt x="27244" y="36"/>
                    <a:pt x="27134" y="20"/>
                  </a:cubicBezTo>
                  <a:cubicBezTo>
                    <a:pt x="27064" y="6"/>
                    <a:pt x="26992" y="0"/>
                    <a:pt x="26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6246254" y="2907458"/>
              <a:ext cx="5460" cy="13241"/>
            </a:xfrm>
            <a:custGeom>
              <a:avLst/>
              <a:gdLst/>
              <a:ahLst/>
              <a:cxnLst/>
              <a:rect l="l" t="t" r="r" b="b"/>
              <a:pathLst>
                <a:path w="287" h="696" extrusionOk="0">
                  <a:moveTo>
                    <a:pt x="1" y="0"/>
                  </a:moveTo>
                  <a:lnTo>
                    <a:pt x="1" y="3"/>
                  </a:lnTo>
                  <a:cubicBezTo>
                    <a:pt x="1" y="233"/>
                    <a:pt x="117" y="502"/>
                    <a:pt x="286" y="696"/>
                  </a:cubicBezTo>
                  <a:cubicBezTo>
                    <a:pt x="117" y="502"/>
                    <a:pt x="1" y="233"/>
                    <a:pt x="1" y="0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6246254" y="2518048"/>
              <a:ext cx="2854" cy="9513"/>
            </a:xfrm>
            <a:custGeom>
              <a:avLst/>
              <a:gdLst/>
              <a:ahLst/>
              <a:cxnLst/>
              <a:rect l="l" t="t" r="r" b="b"/>
              <a:pathLst>
                <a:path w="150" h="500" extrusionOk="0">
                  <a:moveTo>
                    <a:pt x="150" y="1"/>
                  </a:moveTo>
                  <a:cubicBezTo>
                    <a:pt x="57" y="157"/>
                    <a:pt x="1" y="340"/>
                    <a:pt x="1" y="500"/>
                  </a:cubicBezTo>
                  <a:cubicBezTo>
                    <a:pt x="1" y="340"/>
                    <a:pt x="57" y="160"/>
                    <a:pt x="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6246254" y="2756892"/>
              <a:ext cx="19" cy="5080"/>
            </a:xfrm>
            <a:custGeom>
              <a:avLst/>
              <a:gdLst/>
              <a:ahLst/>
              <a:cxnLst/>
              <a:rect l="l" t="t" r="r" b="b"/>
              <a:pathLst>
                <a:path w="1" h="267" extrusionOk="0">
                  <a:moveTo>
                    <a:pt x="1" y="0"/>
                  </a:moveTo>
                  <a:lnTo>
                    <a:pt x="1" y="0"/>
                  </a:lnTo>
                  <a:lnTo>
                    <a:pt x="1" y="267"/>
                  </a:lnTo>
                  <a:lnTo>
                    <a:pt x="1" y="267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6246254" y="2534581"/>
              <a:ext cx="19" cy="35006"/>
            </a:xfrm>
            <a:custGeom>
              <a:avLst/>
              <a:gdLst/>
              <a:ahLst/>
              <a:cxnLst/>
              <a:rect l="l" t="t" r="r" b="b"/>
              <a:pathLst>
                <a:path w="1" h="1840" extrusionOk="0">
                  <a:moveTo>
                    <a:pt x="1" y="0"/>
                  </a:moveTo>
                  <a:lnTo>
                    <a:pt x="1" y="0"/>
                  </a:lnTo>
                  <a:lnTo>
                    <a:pt x="1" y="1840"/>
                  </a:lnTo>
                  <a:lnTo>
                    <a:pt x="1" y="184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6246254" y="2595767"/>
              <a:ext cx="19" cy="35006"/>
            </a:xfrm>
            <a:custGeom>
              <a:avLst/>
              <a:gdLst/>
              <a:ahLst/>
              <a:cxnLst/>
              <a:rect l="l" t="t" r="r" b="b"/>
              <a:pathLst>
                <a:path w="1" h="1840" extrusionOk="0">
                  <a:moveTo>
                    <a:pt x="1" y="1"/>
                  </a:moveTo>
                  <a:lnTo>
                    <a:pt x="1" y="1"/>
                  </a:lnTo>
                  <a:lnTo>
                    <a:pt x="1" y="1840"/>
                  </a:lnTo>
                  <a:lnTo>
                    <a:pt x="1" y="184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6246254" y="2656971"/>
              <a:ext cx="19" cy="35006"/>
            </a:xfrm>
            <a:custGeom>
              <a:avLst/>
              <a:gdLst/>
              <a:ahLst/>
              <a:cxnLst/>
              <a:rect l="l" t="t" r="r" b="b"/>
              <a:pathLst>
                <a:path w="1" h="1840" extrusionOk="0">
                  <a:moveTo>
                    <a:pt x="1" y="0"/>
                  </a:moveTo>
                  <a:lnTo>
                    <a:pt x="1" y="3"/>
                  </a:lnTo>
                  <a:lnTo>
                    <a:pt x="1" y="1839"/>
                  </a:lnTo>
                  <a:lnTo>
                    <a:pt x="1" y="1839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6266706" y="2930497"/>
              <a:ext cx="190" cy="133"/>
            </a:xfrm>
            <a:custGeom>
              <a:avLst/>
              <a:gdLst/>
              <a:ahLst/>
              <a:cxnLst/>
              <a:rect l="l" t="t" r="r" b="b"/>
              <a:pathLst>
                <a:path w="10" h="7" extrusionOk="0">
                  <a:moveTo>
                    <a:pt x="0" y="0"/>
                  </a:moveTo>
                  <a:lnTo>
                    <a:pt x="10" y="3"/>
                  </a:lnTo>
                  <a:lnTo>
                    <a:pt x="10" y="7"/>
                  </a:lnTo>
                  <a:lnTo>
                    <a:pt x="1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6246254" y="2518048"/>
              <a:ext cx="37936" cy="414859"/>
            </a:xfrm>
            <a:custGeom>
              <a:avLst/>
              <a:gdLst/>
              <a:ahLst/>
              <a:cxnLst/>
              <a:rect l="l" t="t" r="r" b="b"/>
              <a:pathLst>
                <a:path w="1994" h="21806" extrusionOk="0">
                  <a:moveTo>
                    <a:pt x="150" y="1"/>
                  </a:moveTo>
                  <a:cubicBezTo>
                    <a:pt x="57" y="160"/>
                    <a:pt x="1" y="340"/>
                    <a:pt x="1" y="500"/>
                  </a:cubicBezTo>
                  <a:lnTo>
                    <a:pt x="1" y="869"/>
                  </a:lnTo>
                  <a:lnTo>
                    <a:pt x="1" y="2709"/>
                  </a:lnTo>
                  <a:lnTo>
                    <a:pt x="1" y="4086"/>
                  </a:lnTo>
                  <a:lnTo>
                    <a:pt x="1" y="5925"/>
                  </a:lnTo>
                  <a:lnTo>
                    <a:pt x="1" y="7302"/>
                  </a:lnTo>
                  <a:lnTo>
                    <a:pt x="1" y="9141"/>
                  </a:lnTo>
                  <a:lnTo>
                    <a:pt x="1" y="12554"/>
                  </a:lnTo>
                  <a:lnTo>
                    <a:pt x="1" y="12821"/>
                  </a:lnTo>
                  <a:lnTo>
                    <a:pt x="1" y="20471"/>
                  </a:lnTo>
                  <a:cubicBezTo>
                    <a:pt x="1" y="20701"/>
                    <a:pt x="117" y="20970"/>
                    <a:pt x="286" y="21164"/>
                  </a:cubicBezTo>
                  <a:cubicBezTo>
                    <a:pt x="357" y="21240"/>
                    <a:pt x="429" y="21306"/>
                    <a:pt x="509" y="21350"/>
                  </a:cubicBezTo>
                  <a:lnTo>
                    <a:pt x="1075" y="21679"/>
                  </a:lnTo>
                  <a:lnTo>
                    <a:pt x="1085" y="21682"/>
                  </a:lnTo>
                  <a:lnTo>
                    <a:pt x="1085" y="21686"/>
                  </a:lnTo>
                  <a:cubicBezTo>
                    <a:pt x="1128" y="21709"/>
                    <a:pt x="1171" y="21729"/>
                    <a:pt x="1224" y="21746"/>
                  </a:cubicBezTo>
                  <a:cubicBezTo>
                    <a:pt x="1287" y="21769"/>
                    <a:pt x="1358" y="21785"/>
                    <a:pt x="1434" y="21795"/>
                  </a:cubicBezTo>
                  <a:cubicBezTo>
                    <a:pt x="1484" y="21802"/>
                    <a:pt x="1537" y="21805"/>
                    <a:pt x="1590" y="21805"/>
                  </a:cubicBezTo>
                  <a:cubicBezTo>
                    <a:pt x="1674" y="21805"/>
                    <a:pt x="1757" y="21795"/>
                    <a:pt x="1834" y="21779"/>
                  </a:cubicBezTo>
                  <a:cubicBezTo>
                    <a:pt x="1869" y="21772"/>
                    <a:pt x="1903" y="21762"/>
                    <a:pt x="1933" y="21752"/>
                  </a:cubicBezTo>
                  <a:cubicBezTo>
                    <a:pt x="1956" y="21746"/>
                    <a:pt x="1973" y="21739"/>
                    <a:pt x="1993" y="21729"/>
                  </a:cubicBezTo>
                  <a:lnTo>
                    <a:pt x="1993" y="21729"/>
                  </a:lnTo>
                  <a:cubicBezTo>
                    <a:pt x="1949" y="21746"/>
                    <a:pt x="1909" y="21752"/>
                    <a:pt x="1869" y="21752"/>
                  </a:cubicBezTo>
                  <a:cubicBezTo>
                    <a:pt x="1826" y="21752"/>
                    <a:pt x="1786" y="21742"/>
                    <a:pt x="1750" y="21726"/>
                  </a:cubicBezTo>
                  <a:cubicBezTo>
                    <a:pt x="1654" y="21672"/>
                    <a:pt x="1594" y="21560"/>
                    <a:pt x="1594" y="21389"/>
                  </a:cubicBezTo>
                  <a:lnTo>
                    <a:pt x="1594" y="1422"/>
                  </a:lnTo>
                  <a:cubicBezTo>
                    <a:pt x="1594" y="1212"/>
                    <a:pt x="1700" y="1052"/>
                    <a:pt x="1860" y="989"/>
                  </a:cubicBezTo>
                  <a:lnTo>
                    <a:pt x="1594" y="832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6789235" y="2237140"/>
              <a:ext cx="1294" cy="2036"/>
            </a:xfrm>
            <a:custGeom>
              <a:avLst/>
              <a:gdLst/>
              <a:ahLst/>
              <a:cxnLst/>
              <a:rect l="l" t="t" r="r" b="b"/>
              <a:pathLst>
                <a:path w="68" h="107" extrusionOk="0">
                  <a:moveTo>
                    <a:pt x="67" y="0"/>
                  </a:moveTo>
                  <a:lnTo>
                    <a:pt x="1" y="103"/>
                  </a:lnTo>
                  <a:lnTo>
                    <a:pt x="1" y="10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6276580" y="2239100"/>
              <a:ext cx="514950" cy="692282"/>
            </a:xfrm>
            <a:custGeom>
              <a:avLst/>
              <a:gdLst/>
              <a:ahLst/>
              <a:cxnLst/>
              <a:rect l="l" t="t" r="r" b="b"/>
              <a:pathLst>
                <a:path w="27067" h="36388" extrusionOk="0">
                  <a:moveTo>
                    <a:pt x="26947" y="0"/>
                  </a:moveTo>
                  <a:lnTo>
                    <a:pt x="16329" y="16270"/>
                  </a:lnTo>
                  <a:lnTo>
                    <a:pt x="14393" y="19237"/>
                  </a:lnTo>
                  <a:cubicBezTo>
                    <a:pt x="14020" y="19805"/>
                    <a:pt x="13398" y="20125"/>
                    <a:pt x="12749" y="20125"/>
                  </a:cubicBezTo>
                  <a:cubicBezTo>
                    <a:pt x="12520" y="20125"/>
                    <a:pt x="12287" y="20085"/>
                    <a:pt x="12064" y="20002"/>
                  </a:cubicBezTo>
                  <a:lnTo>
                    <a:pt x="0" y="15494"/>
                  </a:lnTo>
                  <a:lnTo>
                    <a:pt x="10328" y="20055"/>
                  </a:lnTo>
                  <a:lnTo>
                    <a:pt x="0" y="35719"/>
                  </a:lnTo>
                  <a:lnTo>
                    <a:pt x="0" y="36051"/>
                  </a:lnTo>
                  <a:cubicBezTo>
                    <a:pt x="0" y="36222"/>
                    <a:pt x="60" y="36334"/>
                    <a:pt x="156" y="36388"/>
                  </a:cubicBezTo>
                  <a:lnTo>
                    <a:pt x="10378" y="20075"/>
                  </a:lnTo>
                  <a:lnTo>
                    <a:pt x="11981" y="20783"/>
                  </a:lnTo>
                  <a:cubicBezTo>
                    <a:pt x="12238" y="20897"/>
                    <a:pt x="12507" y="20949"/>
                    <a:pt x="12769" y="20949"/>
                  </a:cubicBezTo>
                  <a:cubicBezTo>
                    <a:pt x="13428" y="20949"/>
                    <a:pt x="14067" y="20617"/>
                    <a:pt x="14436" y="20028"/>
                  </a:cubicBezTo>
                  <a:lnTo>
                    <a:pt x="16685" y="16426"/>
                  </a:lnTo>
                  <a:lnTo>
                    <a:pt x="26910" y="20940"/>
                  </a:lnTo>
                  <a:cubicBezTo>
                    <a:pt x="27007" y="20777"/>
                    <a:pt x="27067" y="20594"/>
                    <a:pt x="27067" y="20431"/>
                  </a:cubicBezTo>
                  <a:lnTo>
                    <a:pt x="16715" y="16379"/>
                  </a:lnTo>
                  <a:lnTo>
                    <a:pt x="26947" y="4"/>
                  </a:lnTo>
                  <a:lnTo>
                    <a:pt x="269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6685528" y="1841319"/>
              <a:ext cx="424143" cy="1140187"/>
            </a:xfrm>
            <a:custGeom>
              <a:avLst/>
              <a:gdLst/>
              <a:ahLst/>
              <a:cxnLst/>
              <a:rect l="l" t="t" r="r" b="b"/>
              <a:pathLst>
                <a:path w="22294" h="59931" extrusionOk="0">
                  <a:moveTo>
                    <a:pt x="21825" y="1"/>
                  </a:moveTo>
                  <a:cubicBezTo>
                    <a:pt x="21711" y="1"/>
                    <a:pt x="21582" y="39"/>
                    <a:pt x="21445" y="118"/>
                  </a:cubicBezTo>
                  <a:lnTo>
                    <a:pt x="848" y="12007"/>
                  </a:lnTo>
                  <a:cubicBezTo>
                    <a:pt x="379" y="12279"/>
                    <a:pt x="0" y="12938"/>
                    <a:pt x="0" y="13477"/>
                  </a:cubicBezTo>
                  <a:lnTo>
                    <a:pt x="0" y="59325"/>
                  </a:lnTo>
                  <a:cubicBezTo>
                    <a:pt x="0" y="59709"/>
                    <a:pt x="190" y="59931"/>
                    <a:pt x="468" y="59931"/>
                  </a:cubicBezTo>
                  <a:cubicBezTo>
                    <a:pt x="582" y="59931"/>
                    <a:pt x="711" y="59893"/>
                    <a:pt x="848" y="59813"/>
                  </a:cubicBezTo>
                  <a:lnTo>
                    <a:pt x="21445" y="47925"/>
                  </a:lnTo>
                  <a:cubicBezTo>
                    <a:pt x="21914" y="47653"/>
                    <a:pt x="22293" y="46994"/>
                    <a:pt x="22293" y="46455"/>
                  </a:cubicBezTo>
                  <a:lnTo>
                    <a:pt x="22293" y="608"/>
                  </a:lnTo>
                  <a:cubicBezTo>
                    <a:pt x="22293" y="223"/>
                    <a:pt x="22103" y="1"/>
                    <a:pt x="218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83359" y="1839150"/>
              <a:ext cx="428519" cy="1144563"/>
            </a:xfrm>
            <a:custGeom>
              <a:avLst/>
              <a:gdLst/>
              <a:ahLst/>
              <a:cxnLst/>
              <a:rect l="l" t="t" r="r" b="b"/>
              <a:pathLst>
                <a:path w="22524" h="60161" extrusionOk="0">
                  <a:moveTo>
                    <a:pt x="21938" y="229"/>
                  </a:moveTo>
                  <a:cubicBezTo>
                    <a:pt x="21998" y="229"/>
                    <a:pt x="22055" y="243"/>
                    <a:pt x="22101" y="272"/>
                  </a:cubicBezTo>
                  <a:cubicBezTo>
                    <a:pt x="22224" y="342"/>
                    <a:pt x="22294" y="502"/>
                    <a:pt x="22294" y="722"/>
                  </a:cubicBezTo>
                  <a:lnTo>
                    <a:pt x="22294" y="46569"/>
                  </a:lnTo>
                  <a:cubicBezTo>
                    <a:pt x="22294" y="47071"/>
                    <a:pt x="21938" y="47687"/>
                    <a:pt x="21502" y="47939"/>
                  </a:cubicBezTo>
                  <a:lnTo>
                    <a:pt x="905" y="59828"/>
                  </a:lnTo>
                  <a:cubicBezTo>
                    <a:pt x="789" y="59895"/>
                    <a:pt x="679" y="59930"/>
                    <a:pt x="583" y="59930"/>
                  </a:cubicBezTo>
                  <a:cubicBezTo>
                    <a:pt x="523" y="59930"/>
                    <a:pt x="467" y="59916"/>
                    <a:pt x="420" y="59888"/>
                  </a:cubicBezTo>
                  <a:cubicBezTo>
                    <a:pt x="297" y="59818"/>
                    <a:pt x="230" y="59658"/>
                    <a:pt x="230" y="59439"/>
                  </a:cubicBezTo>
                  <a:lnTo>
                    <a:pt x="230" y="13591"/>
                  </a:lnTo>
                  <a:cubicBezTo>
                    <a:pt x="230" y="13089"/>
                    <a:pt x="583" y="12473"/>
                    <a:pt x="1022" y="12221"/>
                  </a:cubicBezTo>
                  <a:lnTo>
                    <a:pt x="21615" y="332"/>
                  </a:lnTo>
                  <a:cubicBezTo>
                    <a:pt x="21732" y="263"/>
                    <a:pt x="21841" y="229"/>
                    <a:pt x="21938" y="229"/>
                  </a:cubicBezTo>
                  <a:close/>
                  <a:moveTo>
                    <a:pt x="21937" y="0"/>
                  </a:moveTo>
                  <a:cubicBezTo>
                    <a:pt x="21801" y="0"/>
                    <a:pt x="21653" y="44"/>
                    <a:pt x="21502" y="132"/>
                  </a:cubicBezTo>
                  <a:lnTo>
                    <a:pt x="905" y="12024"/>
                  </a:lnTo>
                  <a:cubicBezTo>
                    <a:pt x="397" y="12317"/>
                    <a:pt x="1" y="13006"/>
                    <a:pt x="1" y="13591"/>
                  </a:cubicBezTo>
                  <a:lnTo>
                    <a:pt x="1" y="59439"/>
                  </a:lnTo>
                  <a:cubicBezTo>
                    <a:pt x="1" y="59741"/>
                    <a:pt x="107" y="59974"/>
                    <a:pt x="306" y="60087"/>
                  </a:cubicBezTo>
                  <a:cubicBezTo>
                    <a:pt x="389" y="60137"/>
                    <a:pt x="483" y="60161"/>
                    <a:pt x="583" y="60161"/>
                  </a:cubicBezTo>
                  <a:cubicBezTo>
                    <a:pt x="719" y="60161"/>
                    <a:pt x="868" y="60114"/>
                    <a:pt x="1022" y="60027"/>
                  </a:cubicBezTo>
                  <a:lnTo>
                    <a:pt x="21615" y="48135"/>
                  </a:lnTo>
                  <a:cubicBezTo>
                    <a:pt x="22124" y="47843"/>
                    <a:pt x="22523" y="47154"/>
                    <a:pt x="22523" y="46569"/>
                  </a:cubicBezTo>
                  <a:lnTo>
                    <a:pt x="22523" y="722"/>
                  </a:lnTo>
                  <a:cubicBezTo>
                    <a:pt x="22523" y="415"/>
                    <a:pt x="22414" y="186"/>
                    <a:pt x="22217" y="73"/>
                  </a:cubicBezTo>
                  <a:cubicBezTo>
                    <a:pt x="22133" y="24"/>
                    <a:pt x="22038" y="0"/>
                    <a:pt x="219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708225" y="2080810"/>
              <a:ext cx="53061" cy="35767"/>
            </a:xfrm>
            <a:custGeom>
              <a:avLst/>
              <a:gdLst/>
              <a:ahLst/>
              <a:cxnLst/>
              <a:rect l="l" t="t" r="r" b="b"/>
              <a:pathLst>
                <a:path w="2789" h="1880" extrusionOk="0">
                  <a:moveTo>
                    <a:pt x="2676" y="1"/>
                  </a:moveTo>
                  <a:cubicBezTo>
                    <a:pt x="2644" y="1"/>
                    <a:pt x="2608" y="12"/>
                    <a:pt x="2569" y="35"/>
                  </a:cubicBezTo>
                  <a:lnTo>
                    <a:pt x="220" y="1388"/>
                  </a:lnTo>
                  <a:cubicBezTo>
                    <a:pt x="100" y="1458"/>
                    <a:pt x="1" y="1618"/>
                    <a:pt x="1" y="1744"/>
                  </a:cubicBezTo>
                  <a:cubicBezTo>
                    <a:pt x="1" y="1830"/>
                    <a:pt x="47" y="1880"/>
                    <a:pt x="115" y="1880"/>
                  </a:cubicBezTo>
                  <a:cubicBezTo>
                    <a:pt x="146" y="1880"/>
                    <a:pt x="182" y="1869"/>
                    <a:pt x="220" y="1847"/>
                  </a:cubicBezTo>
                  <a:lnTo>
                    <a:pt x="2569" y="494"/>
                  </a:lnTo>
                  <a:cubicBezTo>
                    <a:pt x="2689" y="423"/>
                    <a:pt x="2788" y="264"/>
                    <a:pt x="2788" y="134"/>
                  </a:cubicBezTo>
                  <a:cubicBezTo>
                    <a:pt x="2788" y="48"/>
                    <a:pt x="2743" y="1"/>
                    <a:pt x="2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708225" y="2098180"/>
              <a:ext cx="53061" cy="35786"/>
            </a:xfrm>
            <a:custGeom>
              <a:avLst/>
              <a:gdLst/>
              <a:ahLst/>
              <a:cxnLst/>
              <a:rect l="l" t="t" r="r" b="b"/>
              <a:pathLst>
                <a:path w="2789" h="1881" extrusionOk="0">
                  <a:moveTo>
                    <a:pt x="2674" y="0"/>
                  </a:moveTo>
                  <a:cubicBezTo>
                    <a:pt x="2642" y="0"/>
                    <a:pt x="2607" y="11"/>
                    <a:pt x="2569" y="32"/>
                  </a:cubicBezTo>
                  <a:lnTo>
                    <a:pt x="220" y="1386"/>
                  </a:lnTo>
                  <a:cubicBezTo>
                    <a:pt x="100" y="1457"/>
                    <a:pt x="1" y="1616"/>
                    <a:pt x="1" y="1746"/>
                  </a:cubicBezTo>
                  <a:cubicBezTo>
                    <a:pt x="1" y="1831"/>
                    <a:pt x="46" y="1880"/>
                    <a:pt x="113" y="1880"/>
                  </a:cubicBezTo>
                  <a:cubicBezTo>
                    <a:pt x="145" y="1880"/>
                    <a:pt x="181" y="1869"/>
                    <a:pt x="220" y="1845"/>
                  </a:cubicBezTo>
                  <a:lnTo>
                    <a:pt x="2569" y="491"/>
                  </a:lnTo>
                  <a:cubicBezTo>
                    <a:pt x="2689" y="422"/>
                    <a:pt x="2788" y="262"/>
                    <a:pt x="2788" y="135"/>
                  </a:cubicBezTo>
                  <a:cubicBezTo>
                    <a:pt x="2788" y="49"/>
                    <a:pt x="2742" y="0"/>
                    <a:pt x="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08225" y="2115531"/>
              <a:ext cx="53061" cy="35786"/>
            </a:xfrm>
            <a:custGeom>
              <a:avLst/>
              <a:gdLst/>
              <a:ahLst/>
              <a:cxnLst/>
              <a:rect l="l" t="t" r="r" b="b"/>
              <a:pathLst>
                <a:path w="2789" h="1881" extrusionOk="0">
                  <a:moveTo>
                    <a:pt x="2676" y="0"/>
                  </a:moveTo>
                  <a:cubicBezTo>
                    <a:pt x="2644" y="0"/>
                    <a:pt x="2607" y="12"/>
                    <a:pt x="2569" y="35"/>
                  </a:cubicBezTo>
                  <a:lnTo>
                    <a:pt x="220" y="1389"/>
                  </a:lnTo>
                  <a:cubicBezTo>
                    <a:pt x="100" y="1459"/>
                    <a:pt x="1" y="1618"/>
                    <a:pt x="1" y="1745"/>
                  </a:cubicBezTo>
                  <a:cubicBezTo>
                    <a:pt x="1" y="1832"/>
                    <a:pt x="47" y="1881"/>
                    <a:pt x="115" y="1881"/>
                  </a:cubicBezTo>
                  <a:cubicBezTo>
                    <a:pt x="147" y="1881"/>
                    <a:pt x="182" y="1870"/>
                    <a:pt x="220" y="1848"/>
                  </a:cubicBezTo>
                  <a:lnTo>
                    <a:pt x="2569" y="494"/>
                  </a:lnTo>
                  <a:cubicBezTo>
                    <a:pt x="2689" y="425"/>
                    <a:pt x="2788" y="265"/>
                    <a:pt x="2788" y="135"/>
                  </a:cubicBezTo>
                  <a:cubicBezTo>
                    <a:pt x="2788" y="50"/>
                    <a:pt x="2743" y="0"/>
                    <a:pt x="2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7032188" y="1905092"/>
              <a:ext cx="47163" cy="60252"/>
            </a:xfrm>
            <a:custGeom>
              <a:avLst/>
              <a:gdLst/>
              <a:ahLst/>
              <a:cxnLst/>
              <a:rect l="l" t="t" r="r" b="b"/>
              <a:pathLst>
                <a:path w="2479" h="3167" extrusionOk="0">
                  <a:moveTo>
                    <a:pt x="1481" y="891"/>
                  </a:moveTo>
                  <a:cubicBezTo>
                    <a:pt x="1657" y="891"/>
                    <a:pt x="1777" y="1031"/>
                    <a:pt x="1777" y="1274"/>
                  </a:cubicBezTo>
                  <a:cubicBezTo>
                    <a:pt x="1777" y="1616"/>
                    <a:pt x="1538" y="2032"/>
                    <a:pt x="1242" y="2201"/>
                  </a:cubicBezTo>
                  <a:cubicBezTo>
                    <a:pt x="1155" y="2251"/>
                    <a:pt x="1074" y="2274"/>
                    <a:pt x="1002" y="2274"/>
                  </a:cubicBezTo>
                  <a:cubicBezTo>
                    <a:pt x="826" y="2274"/>
                    <a:pt x="706" y="2135"/>
                    <a:pt x="706" y="1892"/>
                  </a:cubicBezTo>
                  <a:cubicBezTo>
                    <a:pt x="706" y="1550"/>
                    <a:pt x="945" y="1134"/>
                    <a:pt x="1242" y="964"/>
                  </a:cubicBezTo>
                  <a:cubicBezTo>
                    <a:pt x="1328" y="915"/>
                    <a:pt x="1409" y="891"/>
                    <a:pt x="1481" y="891"/>
                  </a:cubicBezTo>
                  <a:close/>
                  <a:moveTo>
                    <a:pt x="1993" y="1"/>
                  </a:moveTo>
                  <a:cubicBezTo>
                    <a:pt x="1980" y="1"/>
                    <a:pt x="1966" y="7"/>
                    <a:pt x="1960" y="19"/>
                  </a:cubicBezTo>
                  <a:lnTo>
                    <a:pt x="1724" y="372"/>
                  </a:lnTo>
                  <a:cubicBezTo>
                    <a:pt x="1710" y="389"/>
                    <a:pt x="1684" y="402"/>
                    <a:pt x="1664" y="402"/>
                  </a:cubicBezTo>
                  <a:cubicBezTo>
                    <a:pt x="1614" y="402"/>
                    <a:pt x="1564" y="405"/>
                    <a:pt x="1511" y="419"/>
                  </a:cubicBezTo>
                  <a:cubicBezTo>
                    <a:pt x="1508" y="419"/>
                    <a:pt x="1506" y="419"/>
                    <a:pt x="1504" y="419"/>
                  </a:cubicBezTo>
                  <a:cubicBezTo>
                    <a:pt x="1484" y="419"/>
                    <a:pt x="1470" y="407"/>
                    <a:pt x="1467" y="389"/>
                  </a:cubicBezTo>
                  <a:lnTo>
                    <a:pt x="1438" y="79"/>
                  </a:lnTo>
                  <a:cubicBezTo>
                    <a:pt x="1435" y="63"/>
                    <a:pt x="1426" y="55"/>
                    <a:pt x="1415" y="55"/>
                  </a:cubicBezTo>
                  <a:cubicBezTo>
                    <a:pt x="1410" y="55"/>
                    <a:pt x="1404" y="57"/>
                    <a:pt x="1398" y="59"/>
                  </a:cubicBezTo>
                  <a:lnTo>
                    <a:pt x="1082" y="242"/>
                  </a:lnTo>
                  <a:cubicBezTo>
                    <a:pt x="1062" y="253"/>
                    <a:pt x="1045" y="279"/>
                    <a:pt x="1045" y="302"/>
                  </a:cubicBezTo>
                  <a:lnTo>
                    <a:pt x="1012" y="655"/>
                  </a:lnTo>
                  <a:cubicBezTo>
                    <a:pt x="1008" y="678"/>
                    <a:pt x="995" y="704"/>
                    <a:pt x="979" y="721"/>
                  </a:cubicBezTo>
                  <a:cubicBezTo>
                    <a:pt x="919" y="778"/>
                    <a:pt x="859" y="841"/>
                    <a:pt x="802" y="908"/>
                  </a:cubicBezTo>
                  <a:cubicBezTo>
                    <a:pt x="792" y="920"/>
                    <a:pt x="776" y="927"/>
                    <a:pt x="758" y="927"/>
                  </a:cubicBezTo>
                  <a:cubicBezTo>
                    <a:pt x="752" y="927"/>
                    <a:pt x="745" y="926"/>
                    <a:pt x="739" y="924"/>
                  </a:cubicBezTo>
                  <a:lnTo>
                    <a:pt x="536" y="855"/>
                  </a:lnTo>
                  <a:cubicBezTo>
                    <a:pt x="531" y="853"/>
                    <a:pt x="526" y="852"/>
                    <a:pt x="520" y="852"/>
                  </a:cubicBezTo>
                  <a:cubicBezTo>
                    <a:pt x="504" y="852"/>
                    <a:pt x="487" y="859"/>
                    <a:pt x="480" y="874"/>
                  </a:cubicBezTo>
                  <a:lnTo>
                    <a:pt x="247" y="1280"/>
                  </a:lnTo>
                  <a:cubicBezTo>
                    <a:pt x="236" y="1297"/>
                    <a:pt x="240" y="1323"/>
                    <a:pt x="256" y="1340"/>
                  </a:cubicBezTo>
                  <a:lnTo>
                    <a:pt x="420" y="1480"/>
                  </a:lnTo>
                  <a:cubicBezTo>
                    <a:pt x="436" y="1493"/>
                    <a:pt x="443" y="1523"/>
                    <a:pt x="436" y="1543"/>
                  </a:cubicBezTo>
                  <a:cubicBezTo>
                    <a:pt x="406" y="1623"/>
                    <a:pt x="380" y="1706"/>
                    <a:pt x="363" y="1789"/>
                  </a:cubicBezTo>
                  <a:cubicBezTo>
                    <a:pt x="356" y="1809"/>
                    <a:pt x="340" y="1836"/>
                    <a:pt x="323" y="1849"/>
                  </a:cubicBezTo>
                  <a:lnTo>
                    <a:pt x="34" y="2052"/>
                  </a:lnTo>
                  <a:cubicBezTo>
                    <a:pt x="14" y="2066"/>
                    <a:pt x="1" y="2095"/>
                    <a:pt x="1" y="2115"/>
                  </a:cubicBezTo>
                  <a:lnTo>
                    <a:pt x="1" y="2481"/>
                  </a:lnTo>
                  <a:cubicBezTo>
                    <a:pt x="1" y="2498"/>
                    <a:pt x="10" y="2508"/>
                    <a:pt x="22" y="2508"/>
                  </a:cubicBezTo>
                  <a:cubicBezTo>
                    <a:pt x="27" y="2508"/>
                    <a:pt x="32" y="2507"/>
                    <a:pt x="37" y="2505"/>
                  </a:cubicBezTo>
                  <a:lnTo>
                    <a:pt x="320" y="2378"/>
                  </a:lnTo>
                  <a:cubicBezTo>
                    <a:pt x="325" y="2375"/>
                    <a:pt x="331" y="2374"/>
                    <a:pt x="336" y="2374"/>
                  </a:cubicBezTo>
                  <a:cubicBezTo>
                    <a:pt x="350" y="2374"/>
                    <a:pt x="362" y="2384"/>
                    <a:pt x="367" y="2401"/>
                  </a:cubicBezTo>
                  <a:cubicBezTo>
                    <a:pt x="383" y="2451"/>
                    <a:pt x="403" y="2497"/>
                    <a:pt x="430" y="2541"/>
                  </a:cubicBezTo>
                  <a:cubicBezTo>
                    <a:pt x="440" y="2557"/>
                    <a:pt x="443" y="2588"/>
                    <a:pt x="433" y="2608"/>
                  </a:cubicBezTo>
                  <a:lnTo>
                    <a:pt x="244" y="2987"/>
                  </a:lnTo>
                  <a:cubicBezTo>
                    <a:pt x="233" y="3007"/>
                    <a:pt x="244" y="3033"/>
                    <a:pt x="260" y="3044"/>
                  </a:cubicBezTo>
                  <a:lnTo>
                    <a:pt x="466" y="3159"/>
                  </a:lnTo>
                  <a:cubicBezTo>
                    <a:pt x="472" y="3164"/>
                    <a:pt x="480" y="3167"/>
                    <a:pt x="487" y="3167"/>
                  </a:cubicBezTo>
                  <a:cubicBezTo>
                    <a:pt x="500" y="3167"/>
                    <a:pt x="514" y="3159"/>
                    <a:pt x="523" y="3147"/>
                  </a:cubicBezTo>
                  <a:lnTo>
                    <a:pt x="755" y="2794"/>
                  </a:lnTo>
                  <a:cubicBezTo>
                    <a:pt x="769" y="2777"/>
                    <a:pt x="795" y="2764"/>
                    <a:pt x="819" y="2764"/>
                  </a:cubicBezTo>
                  <a:cubicBezTo>
                    <a:pt x="827" y="2765"/>
                    <a:pt x="834" y="2765"/>
                    <a:pt x="842" y="2765"/>
                  </a:cubicBezTo>
                  <a:cubicBezTo>
                    <a:pt x="881" y="2765"/>
                    <a:pt x="924" y="2758"/>
                    <a:pt x="969" y="2747"/>
                  </a:cubicBezTo>
                  <a:cubicBezTo>
                    <a:pt x="971" y="2747"/>
                    <a:pt x="973" y="2747"/>
                    <a:pt x="975" y="2747"/>
                  </a:cubicBezTo>
                  <a:cubicBezTo>
                    <a:pt x="995" y="2747"/>
                    <a:pt x="1009" y="2759"/>
                    <a:pt x="1012" y="2777"/>
                  </a:cubicBezTo>
                  <a:lnTo>
                    <a:pt x="1042" y="3087"/>
                  </a:lnTo>
                  <a:cubicBezTo>
                    <a:pt x="1044" y="3103"/>
                    <a:pt x="1053" y="3111"/>
                    <a:pt x="1065" y="3111"/>
                  </a:cubicBezTo>
                  <a:cubicBezTo>
                    <a:pt x="1070" y="3111"/>
                    <a:pt x="1076" y="3109"/>
                    <a:pt x="1082" y="3107"/>
                  </a:cubicBezTo>
                  <a:lnTo>
                    <a:pt x="1398" y="2924"/>
                  </a:lnTo>
                  <a:cubicBezTo>
                    <a:pt x="1418" y="2913"/>
                    <a:pt x="1434" y="2887"/>
                    <a:pt x="1438" y="2864"/>
                  </a:cubicBezTo>
                  <a:lnTo>
                    <a:pt x="1467" y="2511"/>
                  </a:lnTo>
                  <a:cubicBezTo>
                    <a:pt x="1471" y="2488"/>
                    <a:pt x="1484" y="2461"/>
                    <a:pt x="1501" y="2445"/>
                  </a:cubicBezTo>
                  <a:cubicBezTo>
                    <a:pt x="1564" y="2388"/>
                    <a:pt x="1621" y="2325"/>
                    <a:pt x="1677" y="2258"/>
                  </a:cubicBezTo>
                  <a:cubicBezTo>
                    <a:pt x="1687" y="2246"/>
                    <a:pt x="1706" y="2239"/>
                    <a:pt x="1724" y="2239"/>
                  </a:cubicBezTo>
                  <a:cubicBezTo>
                    <a:pt x="1730" y="2239"/>
                    <a:pt x="1735" y="2240"/>
                    <a:pt x="1740" y="2241"/>
                  </a:cubicBezTo>
                  <a:lnTo>
                    <a:pt x="1943" y="2311"/>
                  </a:lnTo>
                  <a:cubicBezTo>
                    <a:pt x="1948" y="2313"/>
                    <a:pt x="1954" y="2314"/>
                    <a:pt x="1959" y="2314"/>
                  </a:cubicBezTo>
                  <a:cubicBezTo>
                    <a:pt x="1975" y="2314"/>
                    <a:pt x="1992" y="2307"/>
                    <a:pt x="2000" y="2292"/>
                  </a:cubicBezTo>
                  <a:lnTo>
                    <a:pt x="2232" y="1889"/>
                  </a:lnTo>
                  <a:cubicBezTo>
                    <a:pt x="2243" y="1869"/>
                    <a:pt x="2239" y="1842"/>
                    <a:pt x="2223" y="1826"/>
                  </a:cubicBezTo>
                  <a:lnTo>
                    <a:pt x="2060" y="1686"/>
                  </a:lnTo>
                  <a:cubicBezTo>
                    <a:pt x="2043" y="1673"/>
                    <a:pt x="2037" y="1642"/>
                    <a:pt x="2043" y="1623"/>
                  </a:cubicBezTo>
                  <a:cubicBezTo>
                    <a:pt x="2073" y="1543"/>
                    <a:pt x="2100" y="1460"/>
                    <a:pt x="2116" y="1377"/>
                  </a:cubicBezTo>
                  <a:cubicBezTo>
                    <a:pt x="2123" y="1357"/>
                    <a:pt x="2140" y="1330"/>
                    <a:pt x="2160" y="1317"/>
                  </a:cubicBezTo>
                  <a:lnTo>
                    <a:pt x="2449" y="1114"/>
                  </a:lnTo>
                  <a:cubicBezTo>
                    <a:pt x="2465" y="1100"/>
                    <a:pt x="2479" y="1071"/>
                    <a:pt x="2479" y="1051"/>
                  </a:cubicBezTo>
                  <a:lnTo>
                    <a:pt x="2479" y="684"/>
                  </a:lnTo>
                  <a:cubicBezTo>
                    <a:pt x="2479" y="667"/>
                    <a:pt x="2470" y="658"/>
                    <a:pt x="2457" y="658"/>
                  </a:cubicBezTo>
                  <a:cubicBezTo>
                    <a:pt x="2452" y="658"/>
                    <a:pt x="2447" y="659"/>
                    <a:pt x="2442" y="661"/>
                  </a:cubicBezTo>
                  <a:lnTo>
                    <a:pt x="2163" y="788"/>
                  </a:lnTo>
                  <a:cubicBezTo>
                    <a:pt x="2158" y="791"/>
                    <a:pt x="2152" y="792"/>
                    <a:pt x="2147" y="792"/>
                  </a:cubicBezTo>
                  <a:cubicBezTo>
                    <a:pt x="2132" y="792"/>
                    <a:pt x="2118" y="782"/>
                    <a:pt x="2113" y="764"/>
                  </a:cubicBezTo>
                  <a:cubicBezTo>
                    <a:pt x="2100" y="715"/>
                    <a:pt x="2077" y="669"/>
                    <a:pt x="2053" y="625"/>
                  </a:cubicBezTo>
                  <a:cubicBezTo>
                    <a:pt x="2040" y="609"/>
                    <a:pt x="2037" y="578"/>
                    <a:pt x="2046" y="558"/>
                  </a:cubicBezTo>
                  <a:lnTo>
                    <a:pt x="2236" y="179"/>
                  </a:lnTo>
                  <a:cubicBezTo>
                    <a:pt x="2246" y="159"/>
                    <a:pt x="2239" y="136"/>
                    <a:pt x="2219" y="122"/>
                  </a:cubicBezTo>
                  <a:lnTo>
                    <a:pt x="2013" y="6"/>
                  </a:lnTo>
                  <a:cubicBezTo>
                    <a:pt x="2007" y="2"/>
                    <a:pt x="2000" y="1"/>
                    <a:pt x="1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814691" y="2085661"/>
              <a:ext cx="165803" cy="214088"/>
            </a:xfrm>
            <a:custGeom>
              <a:avLst/>
              <a:gdLst/>
              <a:ahLst/>
              <a:cxnLst/>
              <a:rect l="l" t="t" r="r" b="b"/>
              <a:pathLst>
                <a:path w="8715" h="11253" extrusionOk="0">
                  <a:moveTo>
                    <a:pt x="6303" y="0"/>
                  </a:moveTo>
                  <a:cubicBezTo>
                    <a:pt x="5718" y="0"/>
                    <a:pt x="5057" y="191"/>
                    <a:pt x="4357" y="594"/>
                  </a:cubicBezTo>
                  <a:cubicBezTo>
                    <a:pt x="1953" y="1985"/>
                    <a:pt x="0" y="5364"/>
                    <a:pt x="0" y="8142"/>
                  </a:cubicBezTo>
                  <a:cubicBezTo>
                    <a:pt x="0" y="10114"/>
                    <a:pt x="982" y="11253"/>
                    <a:pt x="2411" y="11253"/>
                  </a:cubicBezTo>
                  <a:cubicBezTo>
                    <a:pt x="2997" y="11253"/>
                    <a:pt x="3658" y="11061"/>
                    <a:pt x="4357" y="10657"/>
                  </a:cubicBezTo>
                  <a:cubicBezTo>
                    <a:pt x="6766" y="9269"/>
                    <a:pt x="8715" y="5890"/>
                    <a:pt x="8715" y="3113"/>
                  </a:cubicBezTo>
                  <a:cubicBezTo>
                    <a:pt x="8715" y="1139"/>
                    <a:pt x="7734" y="0"/>
                    <a:pt x="6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870111" y="2134898"/>
              <a:ext cx="53803" cy="69498"/>
            </a:xfrm>
            <a:custGeom>
              <a:avLst/>
              <a:gdLst/>
              <a:ahLst/>
              <a:cxnLst/>
              <a:rect l="l" t="t" r="r" b="b"/>
              <a:pathLst>
                <a:path w="2828" h="3653" extrusionOk="0">
                  <a:moveTo>
                    <a:pt x="2047" y="1"/>
                  </a:moveTo>
                  <a:cubicBezTo>
                    <a:pt x="1857" y="1"/>
                    <a:pt x="1642" y="63"/>
                    <a:pt x="1415" y="195"/>
                  </a:cubicBezTo>
                  <a:cubicBezTo>
                    <a:pt x="632" y="644"/>
                    <a:pt x="1" y="1742"/>
                    <a:pt x="1" y="2643"/>
                  </a:cubicBezTo>
                  <a:cubicBezTo>
                    <a:pt x="1" y="3282"/>
                    <a:pt x="318" y="3652"/>
                    <a:pt x="782" y="3652"/>
                  </a:cubicBezTo>
                  <a:cubicBezTo>
                    <a:pt x="972" y="3652"/>
                    <a:pt x="1187" y="3590"/>
                    <a:pt x="1415" y="3458"/>
                  </a:cubicBezTo>
                  <a:cubicBezTo>
                    <a:pt x="2196" y="3009"/>
                    <a:pt x="2828" y="1911"/>
                    <a:pt x="2828" y="1010"/>
                  </a:cubicBezTo>
                  <a:cubicBezTo>
                    <a:pt x="2828" y="371"/>
                    <a:pt x="2510" y="1"/>
                    <a:pt x="20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846387" y="2198500"/>
              <a:ext cx="103610" cy="101232"/>
            </a:xfrm>
            <a:custGeom>
              <a:avLst/>
              <a:gdLst/>
              <a:ahLst/>
              <a:cxnLst/>
              <a:rect l="l" t="t" r="r" b="b"/>
              <a:pathLst>
                <a:path w="5446" h="5321" extrusionOk="0">
                  <a:moveTo>
                    <a:pt x="4162" y="1"/>
                  </a:moveTo>
                  <a:cubicBezTo>
                    <a:pt x="3849" y="1"/>
                    <a:pt x="3497" y="103"/>
                    <a:pt x="3124" y="318"/>
                  </a:cubicBezTo>
                  <a:lnTo>
                    <a:pt x="2323" y="780"/>
                  </a:lnTo>
                  <a:cubicBezTo>
                    <a:pt x="1041" y="1519"/>
                    <a:pt x="0" y="3322"/>
                    <a:pt x="0" y="4802"/>
                  </a:cubicBezTo>
                  <a:lnTo>
                    <a:pt x="0" y="5208"/>
                  </a:lnTo>
                  <a:cubicBezTo>
                    <a:pt x="233" y="5285"/>
                    <a:pt x="482" y="5321"/>
                    <a:pt x="749" y="5321"/>
                  </a:cubicBezTo>
                  <a:cubicBezTo>
                    <a:pt x="755" y="5321"/>
                    <a:pt x="761" y="5321"/>
                    <a:pt x="767" y="5321"/>
                  </a:cubicBezTo>
                  <a:cubicBezTo>
                    <a:pt x="1348" y="5321"/>
                    <a:pt x="2000" y="5127"/>
                    <a:pt x="2691" y="4726"/>
                  </a:cubicBezTo>
                  <a:cubicBezTo>
                    <a:pt x="3736" y="4123"/>
                    <a:pt x="4698" y="3142"/>
                    <a:pt x="5446" y="2001"/>
                  </a:cubicBezTo>
                  <a:lnTo>
                    <a:pt x="5446" y="1659"/>
                  </a:lnTo>
                  <a:cubicBezTo>
                    <a:pt x="5446" y="609"/>
                    <a:pt x="4923" y="1"/>
                    <a:pt x="41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814691" y="2279490"/>
              <a:ext cx="165803" cy="106274"/>
            </a:xfrm>
            <a:custGeom>
              <a:avLst/>
              <a:gdLst/>
              <a:ahLst/>
              <a:cxnLst/>
              <a:rect l="l" t="t" r="r" b="b"/>
              <a:pathLst>
                <a:path w="8715" h="5586" extrusionOk="0">
                  <a:moveTo>
                    <a:pt x="8490" y="1"/>
                  </a:moveTo>
                  <a:cubicBezTo>
                    <a:pt x="8430" y="1"/>
                    <a:pt x="8362" y="20"/>
                    <a:pt x="8289" y="62"/>
                  </a:cubicBezTo>
                  <a:lnTo>
                    <a:pt x="426" y="4603"/>
                  </a:lnTo>
                  <a:cubicBezTo>
                    <a:pt x="189" y="4740"/>
                    <a:pt x="0" y="5055"/>
                    <a:pt x="0" y="5308"/>
                  </a:cubicBezTo>
                  <a:cubicBezTo>
                    <a:pt x="0" y="5486"/>
                    <a:pt x="91" y="5585"/>
                    <a:pt x="225" y="5585"/>
                  </a:cubicBezTo>
                  <a:cubicBezTo>
                    <a:pt x="285" y="5585"/>
                    <a:pt x="353" y="5566"/>
                    <a:pt x="426" y="5525"/>
                  </a:cubicBezTo>
                  <a:lnTo>
                    <a:pt x="8289" y="981"/>
                  </a:lnTo>
                  <a:cubicBezTo>
                    <a:pt x="8525" y="848"/>
                    <a:pt x="8715" y="532"/>
                    <a:pt x="8715" y="279"/>
                  </a:cubicBezTo>
                  <a:cubicBezTo>
                    <a:pt x="8715" y="101"/>
                    <a:pt x="8624" y="1"/>
                    <a:pt x="84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798595" y="2322659"/>
              <a:ext cx="197993" cy="124899"/>
            </a:xfrm>
            <a:custGeom>
              <a:avLst/>
              <a:gdLst/>
              <a:ahLst/>
              <a:cxnLst/>
              <a:rect l="l" t="t" r="r" b="b"/>
              <a:pathLst>
                <a:path w="10407" h="6565" extrusionOk="0">
                  <a:moveTo>
                    <a:pt x="10181" y="0"/>
                  </a:moveTo>
                  <a:cubicBezTo>
                    <a:pt x="10121" y="0"/>
                    <a:pt x="10053" y="20"/>
                    <a:pt x="9980" y="62"/>
                  </a:cubicBezTo>
                  <a:lnTo>
                    <a:pt x="427" y="5584"/>
                  </a:lnTo>
                  <a:cubicBezTo>
                    <a:pt x="194" y="5720"/>
                    <a:pt x="1" y="6033"/>
                    <a:pt x="1" y="6289"/>
                  </a:cubicBezTo>
                  <a:cubicBezTo>
                    <a:pt x="1" y="6464"/>
                    <a:pt x="93" y="6564"/>
                    <a:pt x="227" y="6564"/>
                  </a:cubicBezTo>
                  <a:cubicBezTo>
                    <a:pt x="287" y="6564"/>
                    <a:pt x="355" y="6544"/>
                    <a:pt x="427" y="6502"/>
                  </a:cubicBezTo>
                  <a:lnTo>
                    <a:pt x="9980" y="980"/>
                  </a:lnTo>
                  <a:cubicBezTo>
                    <a:pt x="10216" y="847"/>
                    <a:pt x="10406" y="531"/>
                    <a:pt x="10406" y="275"/>
                  </a:cubicBezTo>
                  <a:cubicBezTo>
                    <a:pt x="10406" y="100"/>
                    <a:pt x="10315" y="0"/>
                    <a:pt x="10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988449" y="2378289"/>
              <a:ext cx="60652" cy="39800"/>
            </a:xfrm>
            <a:custGeom>
              <a:avLst/>
              <a:gdLst/>
              <a:ahLst/>
              <a:cxnLst/>
              <a:rect l="l" t="t" r="r" b="b"/>
              <a:pathLst>
                <a:path w="3188" h="2092" extrusionOk="0">
                  <a:moveTo>
                    <a:pt x="3070" y="1"/>
                  </a:moveTo>
                  <a:cubicBezTo>
                    <a:pt x="3030" y="1"/>
                    <a:pt x="2982" y="15"/>
                    <a:pt x="2931" y="46"/>
                  </a:cubicBezTo>
                  <a:lnTo>
                    <a:pt x="257" y="1589"/>
                  </a:lnTo>
                  <a:cubicBezTo>
                    <a:pt x="117" y="1669"/>
                    <a:pt x="1" y="1838"/>
                    <a:pt x="1" y="1965"/>
                  </a:cubicBezTo>
                  <a:cubicBezTo>
                    <a:pt x="1" y="2046"/>
                    <a:pt x="49" y="2092"/>
                    <a:pt x="121" y="2092"/>
                  </a:cubicBezTo>
                  <a:cubicBezTo>
                    <a:pt x="160" y="2092"/>
                    <a:pt x="207" y="2078"/>
                    <a:pt x="257" y="2048"/>
                  </a:cubicBezTo>
                  <a:lnTo>
                    <a:pt x="2931" y="505"/>
                  </a:lnTo>
                  <a:cubicBezTo>
                    <a:pt x="3071" y="421"/>
                    <a:pt x="3188" y="255"/>
                    <a:pt x="3188" y="129"/>
                  </a:cubicBezTo>
                  <a:cubicBezTo>
                    <a:pt x="3188" y="46"/>
                    <a:pt x="3140" y="1"/>
                    <a:pt x="3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30942" y="2493582"/>
              <a:ext cx="90920" cy="115349"/>
            </a:xfrm>
            <a:custGeom>
              <a:avLst/>
              <a:gdLst/>
              <a:ahLst/>
              <a:cxnLst/>
              <a:rect l="l" t="t" r="r" b="b"/>
              <a:pathLst>
                <a:path w="4779" h="6063" extrusionOk="0">
                  <a:moveTo>
                    <a:pt x="4544" y="1"/>
                  </a:moveTo>
                  <a:cubicBezTo>
                    <a:pt x="4487" y="1"/>
                    <a:pt x="4423" y="20"/>
                    <a:pt x="4355" y="60"/>
                  </a:cubicBezTo>
                  <a:lnTo>
                    <a:pt x="427" y="2328"/>
                  </a:lnTo>
                  <a:cubicBezTo>
                    <a:pt x="191" y="2464"/>
                    <a:pt x="1" y="2791"/>
                    <a:pt x="1" y="3063"/>
                  </a:cubicBezTo>
                  <a:lnTo>
                    <a:pt x="1" y="5761"/>
                  </a:lnTo>
                  <a:cubicBezTo>
                    <a:pt x="1" y="5952"/>
                    <a:pt x="96" y="6063"/>
                    <a:pt x="236" y="6063"/>
                  </a:cubicBezTo>
                  <a:cubicBezTo>
                    <a:pt x="293" y="6063"/>
                    <a:pt x="358" y="6044"/>
                    <a:pt x="427" y="6004"/>
                  </a:cubicBezTo>
                  <a:lnTo>
                    <a:pt x="4355" y="3738"/>
                  </a:lnTo>
                  <a:cubicBezTo>
                    <a:pt x="4588" y="3602"/>
                    <a:pt x="4778" y="3273"/>
                    <a:pt x="4778" y="3003"/>
                  </a:cubicBezTo>
                  <a:lnTo>
                    <a:pt x="4778" y="305"/>
                  </a:lnTo>
                  <a:cubicBezTo>
                    <a:pt x="4778" y="112"/>
                    <a:pt x="4683" y="1"/>
                    <a:pt x="4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746143" y="2514814"/>
              <a:ext cx="60576" cy="39800"/>
            </a:xfrm>
            <a:custGeom>
              <a:avLst/>
              <a:gdLst/>
              <a:ahLst/>
              <a:cxnLst/>
              <a:rect l="l" t="t" r="r" b="b"/>
              <a:pathLst>
                <a:path w="3184" h="2092" extrusionOk="0">
                  <a:moveTo>
                    <a:pt x="3065" y="1"/>
                  </a:moveTo>
                  <a:cubicBezTo>
                    <a:pt x="3026" y="1"/>
                    <a:pt x="2979" y="15"/>
                    <a:pt x="2928" y="44"/>
                  </a:cubicBezTo>
                  <a:lnTo>
                    <a:pt x="253" y="1588"/>
                  </a:lnTo>
                  <a:cubicBezTo>
                    <a:pt x="114" y="1671"/>
                    <a:pt x="0" y="1837"/>
                    <a:pt x="0" y="1964"/>
                  </a:cubicBezTo>
                  <a:cubicBezTo>
                    <a:pt x="0" y="2047"/>
                    <a:pt x="46" y="2092"/>
                    <a:pt x="116" y="2092"/>
                  </a:cubicBezTo>
                  <a:cubicBezTo>
                    <a:pt x="155" y="2092"/>
                    <a:pt x="203" y="2077"/>
                    <a:pt x="253" y="2047"/>
                  </a:cubicBezTo>
                  <a:lnTo>
                    <a:pt x="2928" y="503"/>
                  </a:lnTo>
                  <a:cubicBezTo>
                    <a:pt x="3071" y="424"/>
                    <a:pt x="3184" y="254"/>
                    <a:pt x="3184" y="127"/>
                  </a:cubicBezTo>
                  <a:cubicBezTo>
                    <a:pt x="3184" y="46"/>
                    <a:pt x="3137" y="1"/>
                    <a:pt x="30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746143" y="2532469"/>
              <a:ext cx="60576" cy="56980"/>
            </a:xfrm>
            <a:custGeom>
              <a:avLst/>
              <a:gdLst/>
              <a:ahLst/>
              <a:cxnLst/>
              <a:rect l="l" t="t" r="r" b="b"/>
              <a:pathLst>
                <a:path w="3184" h="2995" extrusionOk="0">
                  <a:moveTo>
                    <a:pt x="3042" y="1"/>
                  </a:moveTo>
                  <a:cubicBezTo>
                    <a:pt x="3008" y="1"/>
                    <a:pt x="2969" y="12"/>
                    <a:pt x="2928" y="35"/>
                  </a:cubicBezTo>
                  <a:lnTo>
                    <a:pt x="253" y="1582"/>
                  </a:lnTo>
                  <a:cubicBezTo>
                    <a:pt x="114" y="1662"/>
                    <a:pt x="0" y="1857"/>
                    <a:pt x="0" y="2021"/>
                  </a:cubicBezTo>
                  <a:lnTo>
                    <a:pt x="0" y="2812"/>
                  </a:lnTo>
                  <a:cubicBezTo>
                    <a:pt x="0" y="2927"/>
                    <a:pt x="57" y="2994"/>
                    <a:pt x="140" y="2994"/>
                  </a:cubicBezTo>
                  <a:cubicBezTo>
                    <a:pt x="174" y="2994"/>
                    <a:pt x="212" y="2983"/>
                    <a:pt x="253" y="2959"/>
                  </a:cubicBezTo>
                  <a:lnTo>
                    <a:pt x="2928" y="1415"/>
                  </a:lnTo>
                  <a:cubicBezTo>
                    <a:pt x="3071" y="1332"/>
                    <a:pt x="3184" y="1135"/>
                    <a:pt x="3184" y="973"/>
                  </a:cubicBezTo>
                  <a:lnTo>
                    <a:pt x="3184" y="181"/>
                  </a:lnTo>
                  <a:cubicBezTo>
                    <a:pt x="3184" y="67"/>
                    <a:pt x="3126" y="1"/>
                    <a:pt x="30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852133" y="2423664"/>
              <a:ext cx="90901" cy="115330"/>
            </a:xfrm>
            <a:custGeom>
              <a:avLst/>
              <a:gdLst/>
              <a:ahLst/>
              <a:cxnLst/>
              <a:rect l="l" t="t" r="r" b="b"/>
              <a:pathLst>
                <a:path w="4778" h="6062" extrusionOk="0">
                  <a:moveTo>
                    <a:pt x="4545" y="0"/>
                  </a:moveTo>
                  <a:cubicBezTo>
                    <a:pt x="4488" y="0"/>
                    <a:pt x="4424" y="19"/>
                    <a:pt x="4356" y="59"/>
                  </a:cubicBezTo>
                  <a:lnTo>
                    <a:pt x="427" y="2324"/>
                  </a:lnTo>
                  <a:cubicBezTo>
                    <a:pt x="191" y="2460"/>
                    <a:pt x="1" y="2790"/>
                    <a:pt x="1" y="3059"/>
                  </a:cubicBezTo>
                  <a:lnTo>
                    <a:pt x="1" y="5757"/>
                  </a:lnTo>
                  <a:cubicBezTo>
                    <a:pt x="1" y="5950"/>
                    <a:pt x="96" y="6062"/>
                    <a:pt x="236" y="6062"/>
                  </a:cubicBezTo>
                  <a:cubicBezTo>
                    <a:pt x="293" y="6062"/>
                    <a:pt x="358" y="6043"/>
                    <a:pt x="427" y="6003"/>
                  </a:cubicBezTo>
                  <a:lnTo>
                    <a:pt x="4356" y="3735"/>
                  </a:lnTo>
                  <a:cubicBezTo>
                    <a:pt x="4588" y="3598"/>
                    <a:pt x="4778" y="3269"/>
                    <a:pt x="4778" y="2999"/>
                  </a:cubicBezTo>
                  <a:lnTo>
                    <a:pt x="4778" y="302"/>
                  </a:lnTo>
                  <a:cubicBezTo>
                    <a:pt x="4778" y="111"/>
                    <a:pt x="4683" y="0"/>
                    <a:pt x="45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867258" y="2444858"/>
              <a:ext cx="60652" cy="39781"/>
            </a:xfrm>
            <a:custGeom>
              <a:avLst/>
              <a:gdLst/>
              <a:ahLst/>
              <a:cxnLst/>
              <a:rect l="l" t="t" r="r" b="b"/>
              <a:pathLst>
                <a:path w="3188" h="2091" extrusionOk="0">
                  <a:moveTo>
                    <a:pt x="3070" y="1"/>
                  </a:moveTo>
                  <a:cubicBezTo>
                    <a:pt x="3030" y="1"/>
                    <a:pt x="2983" y="14"/>
                    <a:pt x="2932" y="43"/>
                  </a:cubicBezTo>
                  <a:lnTo>
                    <a:pt x="257" y="1589"/>
                  </a:lnTo>
                  <a:cubicBezTo>
                    <a:pt x="117" y="1669"/>
                    <a:pt x="1" y="1839"/>
                    <a:pt x="1" y="1965"/>
                  </a:cubicBezTo>
                  <a:cubicBezTo>
                    <a:pt x="1" y="2046"/>
                    <a:pt x="49" y="2090"/>
                    <a:pt x="120" y="2090"/>
                  </a:cubicBezTo>
                  <a:cubicBezTo>
                    <a:pt x="160" y="2090"/>
                    <a:pt x="207" y="2077"/>
                    <a:pt x="257" y="2048"/>
                  </a:cubicBezTo>
                  <a:lnTo>
                    <a:pt x="2932" y="505"/>
                  </a:lnTo>
                  <a:cubicBezTo>
                    <a:pt x="3074" y="422"/>
                    <a:pt x="3188" y="252"/>
                    <a:pt x="3188" y="126"/>
                  </a:cubicBezTo>
                  <a:cubicBezTo>
                    <a:pt x="3188" y="45"/>
                    <a:pt x="3141" y="1"/>
                    <a:pt x="30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867258" y="2462514"/>
              <a:ext cx="60652" cy="56961"/>
            </a:xfrm>
            <a:custGeom>
              <a:avLst/>
              <a:gdLst/>
              <a:ahLst/>
              <a:cxnLst/>
              <a:rect l="l" t="t" r="r" b="b"/>
              <a:pathLst>
                <a:path w="3188" h="2994" extrusionOk="0">
                  <a:moveTo>
                    <a:pt x="3048" y="0"/>
                  </a:moveTo>
                  <a:cubicBezTo>
                    <a:pt x="3013" y="0"/>
                    <a:pt x="2973" y="12"/>
                    <a:pt x="2932" y="36"/>
                  </a:cubicBezTo>
                  <a:lnTo>
                    <a:pt x="257" y="1579"/>
                  </a:lnTo>
                  <a:cubicBezTo>
                    <a:pt x="117" y="1659"/>
                    <a:pt x="1" y="1859"/>
                    <a:pt x="1" y="2021"/>
                  </a:cubicBezTo>
                  <a:lnTo>
                    <a:pt x="1" y="2810"/>
                  </a:lnTo>
                  <a:cubicBezTo>
                    <a:pt x="1" y="2926"/>
                    <a:pt x="60" y="2993"/>
                    <a:pt x="145" y="2993"/>
                  </a:cubicBezTo>
                  <a:cubicBezTo>
                    <a:pt x="179" y="2993"/>
                    <a:pt x="217" y="2982"/>
                    <a:pt x="257" y="2959"/>
                  </a:cubicBezTo>
                  <a:lnTo>
                    <a:pt x="2932" y="1413"/>
                  </a:lnTo>
                  <a:cubicBezTo>
                    <a:pt x="3074" y="1333"/>
                    <a:pt x="3188" y="1134"/>
                    <a:pt x="3188" y="974"/>
                  </a:cubicBezTo>
                  <a:lnTo>
                    <a:pt x="3188" y="182"/>
                  </a:lnTo>
                  <a:cubicBezTo>
                    <a:pt x="3188" y="67"/>
                    <a:pt x="3131" y="0"/>
                    <a:pt x="3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973343" y="2353670"/>
              <a:ext cx="90882" cy="115330"/>
            </a:xfrm>
            <a:custGeom>
              <a:avLst/>
              <a:gdLst/>
              <a:ahLst/>
              <a:cxnLst/>
              <a:rect l="l" t="t" r="r" b="b"/>
              <a:pathLst>
                <a:path w="4777" h="6062" extrusionOk="0">
                  <a:moveTo>
                    <a:pt x="4542" y="0"/>
                  </a:moveTo>
                  <a:cubicBezTo>
                    <a:pt x="4484" y="0"/>
                    <a:pt x="4420" y="19"/>
                    <a:pt x="4351" y="59"/>
                  </a:cubicBezTo>
                  <a:lnTo>
                    <a:pt x="423" y="2327"/>
                  </a:lnTo>
                  <a:cubicBezTo>
                    <a:pt x="190" y="2461"/>
                    <a:pt x="0" y="2790"/>
                    <a:pt x="0" y="3063"/>
                  </a:cubicBezTo>
                  <a:lnTo>
                    <a:pt x="0" y="5760"/>
                  </a:lnTo>
                  <a:cubicBezTo>
                    <a:pt x="0" y="5951"/>
                    <a:pt x="95" y="6062"/>
                    <a:pt x="233" y="6062"/>
                  </a:cubicBezTo>
                  <a:cubicBezTo>
                    <a:pt x="290" y="6062"/>
                    <a:pt x="355" y="6043"/>
                    <a:pt x="423" y="6003"/>
                  </a:cubicBezTo>
                  <a:lnTo>
                    <a:pt x="4351" y="3735"/>
                  </a:lnTo>
                  <a:cubicBezTo>
                    <a:pt x="4587" y="3601"/>
                    <a:pt x="4777" y="3272"/>
                    <a:pt x="4777" y="3000"/>
                  </a:cubicBezTo>
                  <a:lnTo>
                    <a:pt x="4777" y="305"/>
                  </a:lnTo>
                  <a:cubicBezTo>
                    <a:pt x="4777" y="112"/>
                    <a:pt x="4681" y="0"/>
                    <a:pt x="45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988449" y="2374883"/>
              <a:ext cx="60652" cy="39800"/>
            </a:xfrm>
            <a:custGeom>
              <a:avLst/>
              <a:gdLst/>
              <a:ahLst/>
              <a:cxnLst/>
              <a:rect l="l" t="t" r="r" b="b"/>
              <a:pathLst>
                <a:path w="3188" h="2092" extrusionOk="0">
                  <a:moveTo>
                    <a:pt x="3070" y="0"/>
                  </a:moveTo>
                  <a:cubicBezTo>
                    <a:pt x="3030" y="0"/>
                    <a:pt x="2982" y="15"/>
                    <a:pt x="2931" y="45"/>
                  </a:cubicBezTo>
                  <a:lnTo>
                    <a:pt x="257" y="1588"/>
                  </a:lnTo>
                  <a:cubicBezTo>
                    <a:pt x="117" y="1671"/>
                    <a:pt x="1" y="1837"/>
                    <a:pt x="1" y="1964"/>
                  </a:cubicBezTo>
                  <a:cubicBezTo>
                    <a:pt x="1" y="2047"/>
                    <a:pt x="48" y="2092"/>
                    <a:pt x="119" y="2092"/>
                  </a:cubicBezTo>
                  <a:cubicBezTo>
                    <a:pt x="159" y="2092"/>
                    <a:pt x="207" y="2077"/>
                    <a:pt x="257" y="2047"/>
                  </a:cubicBezTo>
                  <a:lnTo>
                    <a:pt x="2931" y="504"/>
                  </a:lnTo>
                  <a:cubicBezTo>
                    <a:pt x="3071" y="424"/>
                    <a:pt x="3188" y="254"/>
                    <a:pt x="3188" y="128"/>
                  </a:cubicBezTo>
                  <a:cubicBezTo>
                    <a:pt x="3188" y="45"/>
                    <a:pt x="3140" y="0"/>
                    <a:pt x="30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988449" y="2392539"/>
              <a:ext cx="60652" cy="56961"/>
            </a:xfrm>
            <a:custGeom>
              <a:avLst/>
              <a:gdLst/>
              <a:ahLst/>
              <a:cxnLst/>
              <a:rect l="l" t="t" r="r" b="b"/>
              <a:pathLst>
                <a:path w="3188" h="2994" extrusionOk="0">
                  <a:moveTo>
                    <a:pt x="3046" y="1"/>
                  </a:moveTo>
                  <a:cubicBezTo>
                    <a:pt x="3011" y="1"/>
                    <a:pt x="2972" y="12"/>
                    <a:pt x="2931" y="35"/>
                  </a:cubicBezTo>
                  <a:lnTo>
                    <a:pt x="257" y="1582"/>
                  </a:lnTo>
                  <a:cubicBezTo>
                    <a:pt x="117" y="1661"/>
                    <a:pt x="1" y="1858"/>
                    <a:pt x="1" y="2021"/>
                  </a:cubicBezTo>
                  <a:lnTo>
                    <a:pt x="1" y="2813"/>
                  </a:lnTo>
                  <a:cubicBezTo>
                    <a:pt x="1" y="2928"/>
                    <a:pt x="59" y="2993"/>
                    <a:pt x="143" y="2993"/>
                  </a:cubicBezTo>
                  <a:cubicBezTo>
                    <a:pt x="177" y="2993"/>
                    <a:pt x="216" y="2982"/>
                    <a:pt x="257" y="2959"/>
                  </a:cubicBezTo>
                  <a:lnTo>
                    <a:pt x="2931" y="1416"/>
                  </a:lnTo>
                  <a:cubicBezTo>
                    <a:pt x="3071" y="1333"/>
                    <a:pt x="3188" y="1136"/>
                    <a:pt x="3188" y="973"/>
                  </a:cubicBezTo>
                  <a:lnTo>
                    <a:pt x="3188" y="181"/>
                  </a:lnTo>
                  <a:cubicBezTo>
                    <a:pt x="3188" y="66"/>
                    <a:pt x="3129" y="1"/>
                    <a:pt x="3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30942" y="2479541"/>
              <a:ext cx="333280" cy="213422"/>
            </a:xfrm>
            <a:custGeom>
              <a:avLst/>
              <a:gdLst/>
              <a:ahLst/>
              <a:cxnLst/>
              <a:rect l="l" t="t" r="r" b="b"/>
              <a:pathLst>
                <a:path w="17518" h="11218" extrusionOk="0">
                  <a:moveTo>
                    <a:pt x="17067" y="1"/>
                  </a:moveTo>
                  <a:cubicBezTo>
                    <a:pt x="16949" y="1"/>
                    <a:pt x="16813" y="40"/>
                    <a:pt x="16669" y="122"/>
                  </a:cubicBezTo>
                  <a:lnTo>
                    <a:pt x="849" y="9257"/>
                  </a:lnTo>
                  <a:cubicBezTo>
                    <a:pt x="380" y="9526"/>
                    <a:pt x="1" y="10158"/>
                    <a:pt x="1" y="10667"/>
                  </a:cubicBezTo>
                  <a:cubicBezTo>
                    <a:pt x="1" y="11017"/>
                    <a:pt x="183" y="11218"/>
                    <a:pt x="452" y="11218"/>
                  </a:cubicBezTo>
                  <a:cubicBezTo>
                    <a:pt x="570" y="11218"/>
                    <a:pt x="706" y="11178"/>
                    <a:pt x="849" y="11096"/>
                  </a:cubicBezTo>
                  <a:lnTo>
                    <a:pt x="16669" y="1961"/>
                  </a:lnTo>
                  <a:cubicBezTo>
                    <a:pt x="17139" y="1692"/>
                    <a:pt x="17518" y="1060"/>
                    <a:pt x="17518" y="552"/>
                  </a:cubicBezTo>
                  <a:cubicBezTo>
                    <a:pt x="17518" y="201"/>
                    <a:pt x="17335" y="1"/>
                    <a:pt x="17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30942" y="2549497"/>
              <a:ext cx="333280" cy="213422"/>
            </a:xfrm>
            <a:custGeom>
              <a:avLst/>
              <a:gdLst/>
              <a:ahLst/>
              <a:cxnLst/>
              <a:rect l="l" t="t" r="r" b="b"/>
              <a:pathLst>
                <a:path w="17518" h="11218" extrusionOk="0">
                  <a:moveTo>
                    <a:pt x="17069" y="0"/>
                  </a:moveTo>
                  <a:cubicBezTo>
                    <a:pt x="16950" y="0"/>
                    <a:pt x="16814" y="40"/>
                    <a:pt x="16669" y="124"/>
                  </a:cubicBezTo>
                  <a:lnTo>
                    <a:pt x="849" y="9255"/>
                  </a:lnTo>
                  <a:cubicBezTo>
                    <a:pt x="380" y="9528"/>
                    <a:pt x="1" y="10156"/>
                    <a:pt x="1" y="10666"/>
                  </a:cubicBezTo>
                  <a:cubicBezTo>
                    <a:pt x="1" y="11018"/>
                    <a:pt x="182" y="11217"/>
                    <a:pt x="450" y="11217"/>
                  </a:cubicBezTo>
                  <a:cubicBezTo>
                    <a:pt x="569" y="11217"/>
                    <a:pt x="705" y="11178"/>
                    <a:pt x="849" y="11095"/>
                  </a:cubicBezTo>
                  <a:lnTo>
                    <a:pt x="16669" y="1964"/>
                  </a:lnTo>
                  <a:cubicBezTo>
                    <a:pt x="17139" y="1691"/>
                    <a:pt x="17518" y="1062"/>
                    <a:pt x="17518" y="553"/>
                  </a:cubicBezTo>
                  <a:cubicBezTo>
                    <a:pt x="17518" y="201"/>
                    <a:pt x="17336" y="0"/>
                    <a:pt x="17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837026" y="2694755"/>
              <a:ext cx="121208" cy="115311"/>
            </a:xfrm>
            <a:custGeom>
              <a:avLst/>
              <a:gdLst/>
              <a:ahLst/>
              <a:cxnLst/>
              <a:rect l="l" t="t" r="r" b="b"/>
              <a:pathLst>
                <a:path w="6371" h="6061" extrusionOk="0">
                  <a:moveTo>
                    <a:pt x="6132" y="0"/>
                  </a:moveTo>
                  <a:cubicBezTo>
                    <a:pt x="6075" y="0"/>
                    <a:pt x="6011" y="19"/>
                    <a:pt x="5944" y="57"/>
                  </a:cubicBezTo>
                  <a:lnTo>
                    <a:pt x="423" y="3246"/>
                  </a:lnTo>
                  <a:cubicBezTo>
                    <a:pt x="190" y="3380"/>
                    <a:pt x="0" y="3709"/>
                    <a:pt x="0" y="3982"/>
                  </a:cubicBezTo>
                  <a:lnTo>
                    <a:pt x="0" y="5758"/>
                  </a:lnTo>
                  <a:cubicBezTo>
                    <a:pt x="0" y="5950"/>
                    <a:pt x="96" y="6061"/>
                    <a:pt x="236" y="6061"/>
                  </a:cubicBezTo>
                  <a:cubicBezTo>
                    <a:pt x="292" y="6061"/>
                    <a:pt x="356" y="6043"/>
                    <a:pt x="423" y="6005"/>
                  </a:cubicBezTo>
                  <a:lnTo>
                    <a:pt x="5944" y="2818"/>
                  </a:lnTo>
                  <a:cubicBezTo>
                    <a:pt x="6177" y="2681"/>
                    <a:pt x="6370" y="2352"/>
                    <a:pt x="6370" y="2082"/>
                  </a:cubicBezTo>
                  <a:lnTo>
                    <a:pt x="6370" y="303"/>
                  </a:lnTo>
                  <a:cubicBezTo>
                    <a:pt x="6370" y="111"/>
                    <a:pt x="6273" y="0"/>
                    <a:pt x="61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746143" y="2659730"/>
              <a:ext cx="15144" cy="19596"/>
            </a:xfrm>
            <a:custGeom>
              <a:avLst/>
              <a:gdLst/>
              <a:ahLst/>
              <a:cxnLst/>
              <a:rect l="l" t="t" r="r" b="b"/>
              <a:pathLst>
                <a:path w="796" h="1030" extrusionOk="0">
                  <a:moveTo>
                    <a:pt x="574" y="1"/>
                  </a:moveTo>
                  <a:cubicBezTo>
                    <a:pt x="520" y="1"/>
                    <a:pt x="460" y="18"/>
                    <a:pt x="396" y="55"/>
                  </a:cubicBezTo>
                  <a:cubicBezTo>
                    <a:pt x="177" y="182"/>
                    <a:pt x="0" y="491"/>
                    <a:pt x="0" y="744"/>
                  </a:cubicBezTo>
                  <a:cubicBezTo>
                    <a:pt x="0" y="925"/>
                    <a:pt x="88" y="1029"/>
                    <a:pt x="217" y="1029"/>
                  </a:cubicBezTo>
                  <a:cubicBezTo>
                    <a:pt x="271" y="1029"/>
                    <a:pt x="332" y="1011"/>
                    <a:pt x="396" y="973"/>
                  </a:cubicBezTo>
                  <a:cubicBezTo>
                    <a:pt x="616" y="847"/>
                    <a:pt x="795" y="537"/>
                    <a:pt x="795" y="285"/>
                  </a:cubicBezTo>
                  <a:cubicBezTo>
                    <a:pt x="795" y="105"/>
                    <a:pt x="705" y="1"/>
                    <a:pt x="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770115" y="2645879"/>
              <a:ext cx="15144" cy="19539"/>
            </a:xfrm>
            <a:custGeom>
              <a:avLst/>
              <a:gdLst/>
              <a:ahLst/>
              <a:cxnLst/>
              <a:rect l="l" t="t" r="r" b="b"/>
              <a:pathLst>
                <a:path w="796" h="1027" extrusionOk="0">
                  <a:moveTo>
                    <a:pt x="574" y="0"/>
                  </a:moveTo>
                  <a:cubicBezTo>
                    <a:pt x="521" y="0"/>
                    <a:pt x="460" y="18"/>
                    <a:pt x="397" y="55"/>
                  </a:cubicBezTo>
                  <a:cubicBezTo>
                    <a:pt x="177" y="181"/>
                    <a:pt x="1" y="490"/>
                    <a:pt x="1" y="743"/>
                  </a:cubicBezTo>
                  <a:cubicBezTo>
                    <a:pt x="1" y="923"/>
                    <a:pt x="90" y="1027"/>
                    <a:pt x="220" y="1027"/>
                  </a:cubicBezTo>
                  <a:cubicBezTo>
                    <a:pt x="273" y="1027"/>
                    <a:pt x="333" y="1009"/>
                    <a:pt x="397" y="973"/>
                  </a:cubicBezTo>
                  <a:cubicBezTo>
                    <a:pt x="616" y="846"/>
                    <a:pt x="796" y="537"/>
                    <a:pt x="796" y="284"/>
                  </a:cubicBezTo>
                  <a:cubicBezTo>
                    <a:pt x="796" y="105"/>
                    <a:pt x="705" y="0"/>
                    <a:pt x="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794124" y="2631972"/>
              <a:ext cx="15125" cy="19596"/>
            </a:xfrm>
            <a:custGeom>
              <a:avLst/>
              <a:gdLst/>
              <a:ahLst/>
              <a:cxnLst/>
              <a:rect l="l" t="t" r="r" b="b"/>
              <a:pathLst>
                <a:path w="795" h="1030" extrusionOk="0">
                  <a:moveTo>
                    <a:pt x="578" y="1"/>
                  </a:moveTo>
                  <a:cubicBezTo>
                    <a:pt x="524" y="1"/>
                    <a:pt x="464" y="19"/>
                    <a:pt x="399" y="57"/>
                  </a:cubicBezTo>
                  <a:cubicBezTo>
                    <a:pt x="176" y="184"/>
                    <a:pt x="0" y="493"/>
                    <a:pt x="0" y="746"/>
                  </a:cubicBezTo>
                  <a:cubicBezTo>
                    <a:pt x="0" y="925"/>
                    <a:pt x="89" y="1029"/>
                    <a:pt x="220" y="1029"/>
                  </a:cubicBezTo>
                  <a:cubicBezTo>
                    <a:pt x="274" y="1029"/>
                    <a:pt x="334" y="1012"/>
                    <a:pt x="399" y="975"/>
                  </a:cubicBezTo>
                  <a:cubicBezTo>
                    <a:pt x="619" y="849"/>
                    <a:pt x="794" y="539"/>
                    <a:pt x="794" y="287"/>
                  </a:cubicBezTo>
                  <a:cubicBezTo>
                    <a:pt x="794" y="105"/>
                    <a:pt x="707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818096" y="2618102"/>
              <a:ext cx="15144" cy="19596"/>
            </a:xfrm>
            <a:custGeom>
              <a:avLst/>
              <a:gdLst/>
              <a:ahLst/>
              <a:cxnLst/>
              <a:rect l="l" t="t" r="r" b="b"/>
              <a:pathLst>
                <a:path w="796" h="1030" extrusionOk="0">
                  <a:moveTo>
                    <a:pt x="577" y="0"/>
                  </a:moveTo>
                  <a:cubicBezTo>
                    <a:pt x="524" y="0"/>
                    <a:pt x="464" y="18"/>
                    <a:pt x="400" y="54"/>
                  </a:cubicBezTo>
                  <a:cubicBezTo>
                    <a:pt x="180" y="184"/>
                    <a:pt x="1" y="490"/>
                    <a:pt x="1" y="746"/>
                  </a:cubicBezTo>
                  <a:cubicBezTo>
                    <a:pt x="1" y="926"/>
                    <a:pt x="91" y="1030"/>
                    <a:pt x="222" y="1030"/>
                  </a:cubicBezTo>
                  <a:cubicBezTo>
                    <a:pt x="276" y="1030"/>
                    <a:pt x="336" y="1012"/>
                    <a:pt x="400" y="976"/>
                  </a:cubicBezTo>
                  <a:cubicBezTo>
                    <a:pt x="619" y="849"/>
                    <a:pt x="796" y="540"/>
                    <a:pt x="796" y="287"/>
                  </a:cubicBezTo>
                  <a:cubicBezTo>
                    <a:pt x="796" y="105"/>
                    <a:pt x="707" y="0"/>
                    <a:pt x="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842087" y="2604233"/>
              <a:ext cx="15144" cy="19615"/>
            </a:xfrm>
            <a:custGeom>
              <a:avLst/>
              <a:gdLst/>
              <a:ahLst/>
              <a:cxnLst/>
              <a:rect l="l" t="t" r="r" b="b"/>
              <a:pathLst>
                <a:path w="796" h="1031" extrusionOk="0">
                  <a:moveTo>
                    <a:pt x="576" y="1"/>
                  </a:moveTo>
                  <a:cubicBezTo>
                    <a:pt x="523" y="1"/>
                    <a:pt x="463" y="18"/>
                    <a:pt x="399" y="55"/>
                  </a:cubicBezTo>
                  <a:cubicBezTo>
                    <a:pt x="180" y="181"/>
                    <a:pt x="0" y="490"/>
                    <a:pt x="0" y="747"/>
                  </a:cubicBezTo>
                  <a:cubicBezTo>
                    <a:pt x="0" y="926"/>
                    <a:pt x="91" y="1030"/>
                    <a:pt x="222" y="1030"/>
                  </a:cubicBezTo>
                  <a:cubicBezTo>
                    <a:pt x="275" y="1030"/>
                    <a:pt x="336" y="1013"/>
                    <a:pt x="399" y="976"/>
                  </a:cubicBezTo>
                  <a:cubicBezTo>
                    <a:pt x="619" y="847"/>
                    <a:pt x="795" y="540"/>
                    <a:pt x="795" y="285"/>
                  </a:cubicBezTo>
                  <a:cubicBezTo>
                    <a:pt x="795" y="105"/>
                    <a:pt x="706" y="1"/>
                    <a:pt x="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66059" y="2590382"/>
              <a:ext cx="15220" cy="19577"/>
            </a:xfrm>
            <a:custGeom>
              <a:avLst/>
              <a:gdLst/>
              <a:ahLst/>
              <a:cxnLst/>
              <a:rect l="l" t="t" r="r" b="b"/>
              <a:pathLst>
                <a:path w="800" h="1029" extrusionOk="0">
                  <a:moveTo>
                    <a:pt x="578" y="0"/>
                  </a:moveTo>
                  <a:cubicBezTo>
                    <a:pt x="524" y="0"/>
                    <a:pt x="464" y="18"/>
                    <a:pt x="400" y="55"/>
                  </a:cubicBezTo>
                  <a:cubicBezTo>
                    <a:pt x="180" y="181"/>
                    <a:pt x="1" y="490"/>
                    <a:pt x="1" y="743"/>
                  </a:cubicBezTo>
                  <a:cubicBezTo>
                    <a:pt x="1" y="924"/>
                    <a:pt x="91" y="1028"/>
                    <a:pt x="221" y="1028"/>
                  </a:cubicBezTo>
                  <a:cubicBezTo>
                    <a:pt x="275" y="1028"/>
                    <a:pt x="336" y="1010"/>
                    <a:pt x="400" y="973"/>
                  </a:cubicBezTo>
                  <a:cubicBezTo>
                    <a:pt x="620" y="846"/>
                    <a:pt x="799" y="537"/>
                    <a:pt x="799" y="284"/>
                  </a:cubicBezTo>
                  <a:cubicBezTo>
                    <a:pt x="799" y="104"/>
                    <a:pt x="709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890050" y="2576513"/>
              <a:ext cx="15201" cy="19539"/>
            </a:xfrm>
            <a:custGeom>
              <a:avLst/>
              <a:gdLst/>
              <a:ahLst/>
              <a:cxnLst/>
              <a:rect l="l" t="t" r="r" b="b"/>
              <a:pathLst>
                <a:path w="799" h="1027" extrusionOk="0">
                  <a:moveTo>
                    <a:pt x="577" y="1"/>
                  </a:moveTo>
                  <a:cubicBezTo>
                    <a:pt x="523" y="1"/>
                    <a:pt x="463" y="18"/>
                    <a:pt x="400" y="55"/>
                  </a:cubicBezTo>
                  <a:cubicBezTo>
                    <a:pt x="180" y="181"/>
                    <a:pt x="0" y="491"/>
                    <a:pt x="0" y="744"/>
                  </a:cubicBezTo>
                  <a:cubicBezTo>
                    <a:pt x="0" y="923"/>
                    <a:pt x="91" y="1027"/>
                    <a:pt x="222" y="1027"/>
                  </a:cubicBezTo>
                  <a:cubicBezTo>
                    <a:pt x="276" y="1027"/>
                    <a:pt x="336" y="1009"/>
                    <a:pt x="400" y="973"/>
                  </a:cubicBezTo>
                  <a:cubicBezTo>
                    <a:pt x="619" y="847"/>
                    <a:pt x="799" y="537"/>
                    <a:pt x="799" y="285"/>
                  </a:cubicBezTo>
                  <a:cubicBezTo>
                    <a:pt x="799" y="105"/>
                    <a:pt x="708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746143" y="2729800"/>
              <a:ext cx="15144" cy="19539"/>
            </a:xfrm>
            <a:custGeom>
              <a:avLst/>
              <a:gdLst/>
              <a:ahLst/>
              <a:cxnLst/>
              <a:rect l="l" t="t" r="r" b="b"/>
              <a:pathLst>
                <a:path w="796" h="1027" extrusionOk="0">
                  <a:moveTo>
                    <a:pt x="574" y="0"/>
                  </a:moveTo>
                  <a:cubicBezTo>
                    <a:pt x="520" y="0"/>
                    <a:pt x="460" y="18"/>
                    <a:pt x="396" y="54"/>
                  </a:cubicBezTo>
                  <a:cubicBezTo>
                    <a:pt x="177" y="181"/>
                    <a:pt x="0" y="490"/>
                    <a:pt x="0" y="743"/>
                  </a:cubicBezTo>
                  <a:cubicBezTo>
                    <a:pt x="0" y="922"/>
                    <a:pt x="89" y="1026"/>
                    <a:pt x="219" y="1026"/>
                  </a:cubicBezTo>
                  <a:cubicBezTo>
                    <a:pt x="273" y="1026"/>
                    <a:pt x="333" y="1009"/>
                    <a:pt x="396" y="972"/>
                  </a:cubicBezTo>
                  <a:cubicBezTo>
                    <a:pt x="616" y="846"/>
                    <a:pt x="795" y="537"/>
                    <a:pt x="795" y="284"/>
                  </a:cubicBezTo>
                  <a:cubicBezTo>
                    <a:pt x="795" y="104"/>
                    <a:pt x="705" y="0"/>
                    <a:pt x="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770115" y="2715892"/>
              <a:ext cx="15144" cy="19577"/>
            </a:xfrm>
            <a:custGeom>
              <a:avLst/>
              <a:gdLst/>
              <a:ahLst/>
              <a:cxnLst/>
              <a:rect l="l" t="t" r="r" b="b"/>
              <a:pathLst>
                <a:path w="796" h="1029" extrusionOk="0">
                  <a:moveTo>
                    <a:pt x="576" y="1"/>
                  </a:moveTo>
                  <a:cubicBezTo>
                    <a:pt x="522" y="1"/>
                    <a:pt x="461" y="19"/>
                    <a:pt x="397" y="57"/>
                  </a:cubicBezTo>
                  <a:cubicBezTo>
                    <a:pt x="177" y="183"/>
                    <a:pt x="1" y="492"/>
                    <a:pt x="1" y="745"/>
                  </a:cubicBezTo>
                  <a:cubicBezTo>
                    <a:pt x="1" y="925"/>
                    <a:pt x="90" y="1029"/>
                    <a:pt x="220" y="1029"/>
                  </a:cubicBezTo>
                  <a:cubicBezTo>
                    <a:pt x="273" y="1029"/>
                    <a:pt x="333" y="1011"/>
                    <a:pt x="397" y="975"/>
                  </a:cubicBezTo>
                  <a:cubicBezTo>
                    <a:pt x="616" y="848"/>
                    <a:pt x="796" y="539"/>
                    <a:pt x="796" y="286"/>
                  </a:cubicBezTo>
                  <a:cubicBezTo>
                    <a:pt x="796" y="105"/>
                    <a:pt x="706" y="1"/>
                    <a:pt x="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794124" y="2702004"/>
              <a:ext cx="15125" cy="19615"/>
            </a:xfrm>
            <a:custGeom>
              <a:avLst/>
              <a:gdLst/>
              <a:ahLst/>
              <a:cxnLst/>
              <a:rect l="l" t="t" r="r" b="b"/>
              <a:pathLst>
                <a:path w="795" h="1031" extrusionOk="0">
                  <a:moveTo>
                    <a:pt x="576" y="1"/>
                  </a:moveTo>
                  <a:cubicBezTo>
                    <a:pt x="523" y="1"/>
                    <a:pt x="463" y="18"/>
                    <a:pt x="399" y="55"/>
                  </a:cubicBezTo>
                  <a:cubicBezTo>
                    <a:pt x="176" y="185"/>
                    <a:pt x="0" y="490"/>
                    <a:pt x="0" y="747"/>
                  </a:cubicBezTo>
                  <a:cubicBezTo>
                    <a:pt x="0" y="926"/>
                    <a:pt x="89" y="1030"/>
                    <a:pt x="220" y="1030"/>
                  </a:cubicBezTo>
                  <a:cubicBezTo>
                    <a:pt x="274" y="1030"/>
                    <a:pt x="335" y="1013"/>
                    <a:pt x="399" y="977"/>
                  </a:cubicBezTo>
                  <a:cubicBezTo>
                    <a:pt x="619" y="850"/>
                    <a:pt x="794" y="541"/>
                    <a:pt x="794" y="284"/>
                  </a:cubicBezTo>
                  <a:cubicBezTo>
                    <a:pt x="794" y="105"/>
                    <a:pt x="706" y="1"/>
                    <a:pt x="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818096" y="2688153"/>
              <a:ext cx="15144" cy="19596"/>
            </a:xfrm>
            <a:custGeom>
              <a:avLst/>
              <a:gdLst/>
              <a:ahLst/>
              <a:cxnLst/>
              <a:rect l="l" t="t" r="r" b="b"/>
              <a:pathLst>
                <a:path w="796" h="1030" extrusionOk="0">
                  <a:moveTo>
                    <a:pt x="577" y="1"/>
                  </a:moveTo>
                  <a:cubicBezTo>
                    <a:pt x="523" y="1"/>
                    <a:pt x="463" y="18"/>
                    <a:pt x="400" y="54"/>
                  </a:cubicBezTo>
                  <a:cubicBezTo>
                    <a:pt x="180" y="181"/>
                    <a:pt x="1" y="490"/>
                    <a:pt x="1" y="743"/>
                  </a:cubicBezTo>
                  <a:cubicBezTo>
                    <a:pt x="1" y="925"/>
                    <a:pt x="91" y="1030"/>
                    <a:pt x="223" y="1030"/>
                  </a:cubicBezTo>
                  <a:cubicBezTo>
                    <a:pt x="276" y="1030"/>
                    <a:pt x="336" y="1012"/>
                    <a:pt x="400" y="976"/>
                  </a:cubicBezTo>
                  <a:cubicBezTo>
                    <a:pt x="619" y="846"/>
                    <a:pt x="796" y="540"/>
                    <a:pt x="796" y="284"/>
                  </a:cubicBezTo>
                  <a:cubicBezTo>
                    <a:pt x="796" y="105"/>
                    <a:pt x="707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42087" y="2674284"/>
              <a:ext cx="15144" cy="19596"/>
            </a:xfrm>
            <a:custGeom>
              <a:avLst/>
              <a:gdLst/>
              <a:ahLst/>
              <a:cxnLst/>
              <a:rect l="l" t="t" r="r" b="b"/>
              <a:pathLst>
                <a:path w="796" h="1030" extrusionOk="0">
                  <a:moveTo>
                    <a:pt x="577" y="1"/>
                  </a:moveTo>
                  <a:cubicBezTo>
                    <a:pt x="523" y="1"/>
                    <a:pt x="463" y="18"/>
                    <a:pt x="399" y="55"/>
                  </a:cubicBezTo>
                  <a:cubicBezTo>
                    <a:pt x="180" y="181"/>
                    <a:pt x="0" y="490"/>
                    <a:pt x="0" y="743"/>
                  </a:cubicBezTo>
                  <a:cubicBezTo>
                    <a:pt x="0" y="925"/>
                    <a:pt x="90" y="1029"/>
                    <a:pt x="220" y="1029"/>
                  </a:cubicBezTo>
                  <a:cubicBezTo>
                    <a:pt x="274" y="1029"/>
                    <a:pt x="335" y="1011"/>
                    <a:pt x="399" y="973"/>
                  </a:cubicBezTo>
                  <a:cubicBezTo>
                    <a:pt x="619" y="846"/>
                    <a:pt x="795" y="537"/>
                    <a:pt x="795" y="284"/>
                  </a:cubicBezTo>
                  <a:cubicBezTo>
                    <a:pt x="795" y="105"/>
                    <a:pt x="707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866059" y="2660433"/>
              <a:ext cx="15220" cy="19539"/>
            </a:xfrm>
            <a:custGeom>
              <a:avLst/>
              <a:gdLst/>
              <a:ahLst/>
              <a:cxnLst/>
              <a:rect l="l" t="t" r="r" b="b"/>
              <a:pathLst>
                <a:path w="800" h="1027" extrusionOk="0">
                  <a:moveTo>
                    <a:pt x="577" y="1"/>
                  </a:moveTo>
                  <a:cubicBezTo>
                    <a:pt x="524" y="1"/>
                    <a:pt x="464" y="18"/>
                    <a:pt x="400" y="54"/>
                  </a:cubicBezTo>
                  <a:cubicBezTo>
                    <a:pt x="180" y="181"/>
                    <a:pt x="1" y="490"/>
                    <a:pt x="1" y="743"/>
                  </a:cubicBezTo>
                  <a:cubicBezTo>
                    <a:pt x="1" y="923"/>
                    <a:pt x="91" y="1026"/>
                    <a:pt x="222" y="1026"/>
                  </a:cubicBezTo>
                  <a:cubicBezTo>
                    <a:pt x="276" y="1026"/>
                    <a:pt x="336" y="1009"/>
                    <a:pt x="400" y="972"/>
                  </a:cubicBezTo>
                  <a:cubicBezTo>
                    <a:pt x="620" y="846"/>
                    <a:pt x="799" y="537"/>
                    <a:pt x="799" y="284"/>
                  </a:cubicBezTo>
                  <a:cubicBezTo>
                    <a:pt x="799" y="105"/>
                    <a:pt x="709" y="1"/>
                    <a:pt x="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890050" y="2646526"/>
              <a:ext cx="15201" cy="19596"/>
            </a:xfrm>
            <a:custGeom>
              <a:avLst/>
              <a:gdLst/>
              <a:ahLst/>
              <a:cxnLst/>
              <a:rect l="l" t="t" r="r" b="b"/>
              <a:pathLst>
                <a:path w="799" h="1030" extrusionOk="0">
                  <a:moveTo>
                    <a:pt x="579" y="1"/>
                  </a:moveTo>
                  <a:cubicBezTo>
                    <a:pt x="525" y="1"/>
                    <a:pt x="464" y="19"/>
                    <a:pt x="400" y="57"/>
                  </a:cubicBezTo>
                  <a:cubicBezTo>
                    <a:pt x="180" y="183"/>
                    <a:pt x="0" y="492"/>
                    <a:pt x="0" y="745"/>
                  </a:cubicBezTo>
                  <a:cubicBezTo>
                    <a:pt x="0" y="925"/>
                    <a:pt x="91" y="1029"/>
                    <a:pt x="222" y="1029"/>
                  </a:cubicBezTo>
                  <a:cubicBezTo>
                    <a:pt x="276" y="1029"/>
                    <a:pt x="336" y="1012"/>
                    <a:pt x="400" y="975"/>
                  </a:cubicBezTo>
                  <a:cubicBezTo>
                    <a:pt x="619" y="848"/>
                    <a:pt x="799" y="540"/>
                    <a:pt x="799" y="286"/>
                  </a:cubicBezTo>
                  <a:cubicBezTo>
                    <a:pt x="799" y="106"/>
                    <a:pt x="709" y="1"/>
                    <a:pt x="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155148" y="2501877"/>
              <a:ext cx="235244" cy="303392"/>
            </a:xfrm>
            <a:custGeom>
              <a:avLst/>
              <a:gdLst/>
              <a:ahLst/>
              <a:cxnLst/>
              <a:rect l="l" t="t" r="r" b="b"/>
              <a:pathLst>
                <a:path w="12365" h="15947" extrusionOk="0">
                  <a:moveTo>
                    <a:pt x="8203" y="2737"/>
                  </a:moveTo>
                  <a:cubicBezTo>
                    <a:pt x="8403" y="2737"/>
                    <a:pt x="8599" y="2777"/>
                    <a:pt x="8772" y="2880"/>
                  </a:cubicBezTo>
                  <a:cubicBezTo>
                    <a:pt x="9308" y="3190"/>
                    <a:pt x="9631" y="4054"/>
                    <a:pt x="9631" y="5195"/>
                  </a:cubicBezTo>
                  <a:cubicBezTo>
                    <a:pt x="9631" y="8009"/>
                    <a:pt x="7738" y="11482"/>
                    <a:pt x="5499" y="12776"/>
                  </a:cubicBezTo>
                  <a:cubicBezTo>
                    <a:pt x="5180" y="12961"/>
                    <a:pt x="4658" y="13207"/>
                    <a:pt x="4164" y="13207"/>
                  </a:cubicBezTo>
                  <a:cubicBezTo>
                    <a:pt x="3964" y="13207"/>
                    <a:pt x="3769" y="13167"/>
                    <a:pt x="3593" y="13065"/>
                  </a:cubicBezTo>
                  <a:cubicBezTo>
                    <a:pt x="3058" y="12756"/>
                    <a:pt x="2739" y="11891"/>
                    <a:pt x="2739" y="10754"/>
                  </a:cubicBezTo>
                  <a:cubicBezTo>
                    <a:pt x="2739" y="7936"/>
                    <a:pt x="4628" y="4463"/>
                    <a:pt x="6866" y="3173"/>
                  </a:cubicBezTo>
                  <a:cubicBezTo>
                    <a:pt x="7189" y="2986"/>
                    <a:pt x="7711" y="2737"/>
                    <a:pt x="8203" y="2737"/>
                  </a:cubicBezTo>
                  <a:close/>
                  <a:moveTo>
                    <a:pt x="8214" y="1"/>
                  </a:moveTo>
                  <a:cubicBezTo>
                    <a:pt x="7347" y="1"/>
                    <a:pt x="6425" y="270"/>
                    <a:pt x="5499" y="804"/>
                  </a:cubicBezTo>
                  <a:cubicBezTo>
                    <a:pt x="2415" y="2584"/>
                    <a:pt x="0" y="6951"/>
                    <a:pt x="0" y="10754"/>
                  </a:cubicBezTo>
                  <a:cubicBezTo>
                    <a:pt x="0" y="12913"/>
                    <a:pt x="812" y="14619"/>
                    <a:pt x="2226" y="15434"/>
                  </a:cubicBezTo>
                  <a:cubicBezTo>
                    <a:pt x="2815" y="15776"/>
                    <a:pt x="3467" y="15946"/>
                    <a:pt x="4156" y="15946"/>
                  </a:cubicBezTo>
                  <a:cubicBezTo>
                    <a:pt x="5020" y="15946"/>
                    <a:pt x="5942" y="15676"/>
                    <a:pt x="6866" y="15141"/>
                  </a:cubicBezTo>
                  <a:cubicBezTo>
                    <a:pt x="9950" y="13361"/>
                    <a:pt x="12365" y="8994"/>
                    <a:pt x="12365" y="5195"/>
                  </a:cubicBezTo>
                  <a:cubicBezTo>
                    <a:pt x="12365" y="3033"/>
                    <a:pt x="11553" y="1326"/>
                    <a:pt x="10143" y="511"/>
                  </a:cubicBezTo>
                  <a:cubicBezTo>
                    <a:pt x="9553" y="170"/>
                    <a:pt x="8901" y="1"/>
                    <a:pt x="8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223487" y="2556651"/>
              <a:ext cx="124195" cy="199001"/>
            </a:xfrm>
            <a:custGeom>
              <a:avLst/>
              <a:gdLst/>
              <a:ahLst/>
              <a:cxnLst/>
              <a:rect l="l" t="t" r="r" b="b"/>
              <a:pathLst>
                <a:path w="6528" h="10460" extrusionOk="0">
                  <a:moveTo>
                    <a:pt x="5180" y="1"/>
                  </a:moveTo>
                  <a:lnTo>
                    <a:pt x="5180" y="1"/>
                  </a:lnTo>
                  <a:cubicBezTo>
                    <a:pt x="5181" y="1"/>
                    <a:pt x="5247" y="40"/>
                    <a:pt x="5350" y="124"/>
                  </a:cubicBezTo>
                  <a:lnTo>
                    <a:pt x="5350" y="124"/>
                  </a:lnTo>
                  <a:cubicBezTo>
                    <a:pt x="5296" y="76"/>
                    <a:pt x="5240" y="35"/>
                    <a:pt x="5180" y="1"/>
                  </a:cubicBezTo>
                  <a:close/>
                  <a:moveTo>
                    <a:pt x="5350" y="124"/>
                  </a:moveTo>
                  <a:cubicBezTo>
                    <a:pt x="5784" y="506"/>
                    <a:pt x="6039" y="1302"/>
                    <a:pt x="6039" y="2316"/>
                  </a:cubicBezTo>
                  <a:cubicBezTo>
                    <a:pt x="6039" y="5130"/>
                    <a:pt x="4146" y="8603"/>
                    <a:pt x="1907" y="9897"/>
                  </a:cubicBezTo>
                  <a:cubicBezTo>
                    <a:pt x="1588" y="10082"/>
                    <a:pt x="1066" y="10328"/>
                    <a:pt x="572" y="10328"/>
                  </a:cubicBezTo>
                  <a:cubicBezTo>
                    <a:pt x="372" y="10328"/>
                    <a:pt x="177" y="10288"/>
                    <a:pt x="1" y="10186"/>
                  </a:cubicBezTo>
                  <a:lnTo>
                    <a:pt x="1" y="10186"/>
                  </a:lnTo>
                  <a:cubicBezTo>
                    <a:pt x="1" y="10186"/>
                    <a:pt x="441" y="10460"/>
                    <a:pt x="1151" y="10460"/>
                  </a:cubicBezTo>
                  <a:cubicBezTo>
                    <a:pt x="1582" y="10460"/>
                    <a:pt x="2111" y="10359"/>
                    <a:pt x="2702" y="10037"/>
                  </a:cubicBezTo>
                  <a:cubicBezTo>
                    <a:pt x="4970" y="8799"/>
                    <a:pt x="6527" y="5739"/>
                    <a:pt x="6527" y="2921"/>
                  </a:cubicBezTo>
                  <a:cubicBezTo>
                    <a:pt x="6527" y="1263"/>
                    <a:pt x="5712" y="418"/>
                    <a:pt x="5350" y="1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7252805" y="2077899"/>
              <a:ext cx="53803" cy="470241"/>
            </a:xfrm>
            <a:custGeom>
              <a:avLst/>
              <a:gdLst/>
              <a:ahLst/>
              <a:cxnLst/>
              <a:rect l="l" t="t" r="r" b="b"/>
              <a:pathLst>
                <a:path w="2828" h="24717" extrusionOk="0">
                  <a:moveTo>
                    <a:pt x="1414" y="1"/>
                  </a:moveTo>
                  <a:cubicBezTo>
                    <a:pt x="635" y="1"/>
                    <a:pt x="1" y="633"/>
                    <a:pt x="1" y="1415"/>
                  </a:cubicBezTo>
                  <a:lnTo>
                    <a:pt x="1" y="1418"/>
                  </a:lnTo>
                  <a:lnTo>
                    <a:pt x="1" y="23901"/>
                  </a:lnTo>
                  <a:cubicBezTo>
                    <a:pt x="1" y="24110"/>
                    <a:pt x="140" y="24317"/>
                    <a:pt x="416" y="24477"/>
                  </a:cubicBezTo>
                  <a:cubicBezTo>
                    <a:pt x="692" y="24636"/>
                    <a:pt x="1054" y="24716"/>
                    <a:pt x="1416" y="24716"/>
                  </a:cubicBezTo>
                  <a:cubicBezTo>
                    <a:pt x="1778" y="24716"/>
                    <a:pt x="2139" y="24636"/>
                    <a:pt x="2416" y="24477"/>
                  </a:cubicBezTo>
                  <a:cubicBezTo>
                    <a:pt x="2691" y="24317"/>
                    <a:pt x="2828" y="24110"/>
                    <a:pt x="2828" y="23901"/>
                  </a:cubicBezTo>
                  <a:lnTo>
                    <a:pt x="2828" y="1418"/>
                  </a:lnTo>
                  <a:lnTo>
                    <a:pt x="2828" y="1415"/>
                  </a:lnTo>
                  <a:cubicBezTo>
                    <a:pt x="2828" y="633"/>
                    <a:pt x="2196" y="1"/>
                    <a:pt x="14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7180147" y="2171332"/>
              <a:ext cx="105018" cy="80875"/>
            </a:xfrm>
            <a:custGeom>
              <a:avLst/>
              <a:gdLst/>
              <a:ahLst/>
              <a:cxnLst/>
              <a:rect l="l" t="t" r="r" b="b"/>
              <a:pathLst>
                <a:path w="5520" h="4251" extrusionOk="0">
                  <a:moveTo>
                    <a:pt x="4337" y="1"/>
                  </a:moveTo>
                  <a:cubicBezTo>
                    <a:pt x="4255" y="1"/>
                    <a:pt x="4182" y="21"/>
                    <a:pt x="4119" y="59"/>
                  </a:cubicBezTo>
                  <a:lnTo>
                    <a:pt x="630" y="2069"/>
                  </a:lnTo>
                  <a:lnTo>
                    <a:pt x="543" y="2118"/>
                  </a:lnTo>
                  <a:cubicBezTo>
                    <a:pt x="533" y="2125"/>
                    <a:pt x="519" y="2132"/>
                    <a:pt x="510" y="2138"/>
                  </a:cubicBezTo>
                  <a:cubicBezTo>
                    <a:pt x="450" y="2178"/>
                    <a:pt x="393" y="2225"/>
                    <a:pt x="343" y="2275"/>
                  </a:cubicBezTo>
                  <a:cubicBezTo>
                    <a:pt x="134" y="2485"/>
                    <a:pt x="0" y="2777"/>
                    <a:pt x="0" y="3096"/>
                  </a:cubicBezTo>
                  <a:cubicBezTo>
                    <a:pt x="0" y="3535"/>
                    <a:pt x="243" y="3918"/>
                    <a:pt x="602" y="4114"/>
                  </a:cubicBezTo>
                  <a:cubicBezTo>
                    <a:pt x="766" y="4201"/>
                    <a:pt x="955" y="4251"/>
                    <a:pt x="1155" y="4251"/>
                  </a:cubicBezTo>
                  <a:cubicBezTo>
                    <a:pt x="1354" y="4251"/>
                    <a:pt x="1544" y="4201"/>
                    <a:pt x="1707" y="4114"/>
                  </a:cubicBezTo>
                  <a:cubicBezTo>
                    <a:pt x="1727" y="4101"/>
                    <a:pt x="1750" y="4088"/>
                    <a:pt x="1774" y="4074"/>
                  </a:cubicBezTo>
                  <a:lnTo>
                    <a:pt x="5283" y="2052"/>
                  </a:lnTo>
                  <a:cubicBezTo>
                    <a:pt x="5429" y="1966"/>
                    <a:pt x="5519" y="1786"/>
                    <a:pt x="5519" y="1527"/>
                  </a:cubicBezTo>
                  <a:cubicBezTo>
                    <a:pt x="5519" y="1005"/>
                    <a:pt x="5153" y="372"/>
                    <a:pt x="4701" y="113"/>
                  </a:cubicBezTo>
                  <a:cubicBezTo>
                    <a:pt x="4570" y="37"/>
                    <a:pt x="4446" y="1"/>
                    <a:pt x="4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7168751" y="2278482"/>
              <a:ext cx="116414" cy="87325"/>
            </a:xfrm>
            <a:custGeom>
              <a:avLst/>
              <a:gdLst/>
              <a:ahLst/>
              <a:cxnLst/>
              <a:rect l="l" t="t" r="r" b="b"/>
              <a:pathLst>
                <a:path w="6119" h="4590" extrusionOk="0">
                  <a:moveTo>
                    <a:pt x="4938" y="0"/>
                  </a:moveTo>
                  <a:cubicBezTo>
                    <a:pt x="4855" y="0"/>
                    <a:pt x="4781" y="20"/>
                    <a:pt x="4718" y="59"/>
                  </a:cubicBezTo>
                  <a:lnTo>
                    <a:pt x="627" y="2407"/>
                  </a:lnTo>
                  <a:lnTo>
                    <a:pt x="543" y="2458"/>
                  </a:lnTo>
                  <a:cubicBezTo>
                    <a:pt x="530" y="2461"/>
                    <a:pt x="520" y="2467"/>
                    <a:pt x="510" y="2478"/>
                  </a:cubicBezTo>
                  <a:cubicBezTo>
                    <a:pt x="450" y="2518"/>
                    <a:pt x="393" y="2564"/>
                    <a:pt x="343" y="2613"/>
                  </a:cubicBezTo>
                  <a:cubicBezTo>
                    <a:pt x="131" y="2823"/>
                    <a:pt x="1" y="3112"/>
                    <a:pt x="1" y="3432"/>
                  </a:cubicBezTo>
                  <a:cubicBezTo>
                    <a:pt x="1" y="3871"/>
                    <a:pt x="243" y="4254"/>
                    <a:pt x="603" y="4450"/>
                  </a:cubicBezTo>
                  <a:cubicBezTo>
                    <a:pt x="766" y="4540"/>
                    <a:pt x="952" y="4589"/>
                    <a:pt x="1155" y="4589"/>
                  </a:cubicBezTo>
                  <a:cubicBezTo>
                    <a:pt x="1355" y="4589"/>
                    <a:pt x="1541" y="4540"/>
                    <a:pt x="1704" y="4450"/>
                  </a:cubicBezTo>
                  <a:cubicBezTo>
                    <a:pt x="1727" y="4437"/>
                    <a:pt x="1751" y="4423"/>
                    <a:pt x="1771" y="4414"/>
                  </a:cubicBezTo>
                  <a:lnTo>
                    <a:pt x="5882" y="2051"/>
                  </a:lnTo>
                  <a:cubicBezTo>
                    <a:pt x="6028" y="1965"/>
                    <a:pt x="6118" y="1782"/>
                    <a:pt x="6118" y="1526"/>
                  </a:cubicBezTo>
                  <a:cubicBezTo>
                    <a:pt x="6118" y="1004"/>
                    <a:pt x="5752" y="372"/>
                    <a:pt x="5300" y="109"/>
                  </a:cubicBezTo>
                  <a:cubicBezTo>
                    <a:pt x="5169" y="35"/>
                    <a:pt x="5046" y="0"/>
                    <a:pt x="4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6" name="Google Shape;976;p8"/>
          <p:cNvGrpSpPr/>
          <p:nvPr/>
        </p:nvGrpSpPr>
        <p:grpSpPr>
          <a:xfrm>
            <a:off x="5801461" y="697041"/>
            <a:ext cx="898703" cy="793735"/>
            <a:chOff x="4998800" y="1632275"/>
            <a:chExt cx="371150" cy="327800"/>
          </a:xfrm>
        </p:grpSpPr>
        <p:sp>
          <p:nvSpPr>
            <p:cNvPr id="977" name="Google Shape;977;p8"/>
            <p:cNvSpPr/>
            <p:nvPr/>
          </p:nvSpPr>
          <p:spPr>
            <a:xfrm>
              <a:off x="4998800" y="1632275"/>
              <a:ext cx="249600" cy="324975"/>
            </a:xfrm>
            <a:custGeom>
              <a:avLst/>
              <a:gdLst/>
              <a:ahLst/>
              <a:cxnLst/>
              <a:rect l="l" t="t" r="r" b="b"/>
              <a:pathLst>
                <a:path w="9984" h="12999" extrusionOk="0">
                  <a:moveTo>
                    <a:pt x="5784" y="1"/>
                  </a:moveTo>
                  <a:cubicBezTo>
                    <a:pt x="5280" y="1"/>
                    <a:pt x="4723" y="161"/>
                    <a:pt x="4132" y="499"/>
                  </a:cubicBezTo>
                  <a:cubicBezTo>
                    <a:pt x="1856" y="1822"/>
                    <a:pt x="0" y="5362"/>
                    <a:pt x="0" y="8403"/>
                  </a:cubicBezTo>
                  <a:cubicBezTo>
                    <a:pt x="0" y="10216"/>
                    <a:pt x="653" y="11290"/>
                    <a:pt x="1667" y="11865"/>
                  </a:cubicBezTo>
                  <a:lnTo>
                    <a:pt x="3205" y="12750"/>
                  </a:lnTo>
                  <a:cubicBezTo>
                    <a:pt x="3509" y="12913"/>
                    <a:pt x="3849" y="12999"/>
                    <a:pt x="4215" y="12999"/>
                  </a:cubicBezTo>
                  <a:cubicBezTo>
                    <a:pt x="4717" y="12999"/>
                    <a:pt x="5270" y="12839"/>
                    <a:pt x="5851" y="12501"/>
                  </a:cubicBezTo>
                  <a:cubicBezTo>
                    <a:pt x="8136" y="11178"/>
                    <a:pt x="9983" y="7647"/>
                    <a:pt x="9983" y="4597"/>
                  </a:cubicBezTo>
                  <a:cubicBezTo>
                    <a:pt x="9983" y="2037"/>
                    <a:pt x="8643" y="1307"/>
                    <a:pt x="8643" y="1307"/>
                  </a:cubicBezTo>
                  <a:lnTo>
                    <a:pt x="6761" y="233"/>
                  </a:lnTo>
                  <a:cubicBezTo>
                    <a:pt x="6467" y="80"/>
                    <a:pt x="6139" y="1"/>
                    <a:pt x="57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5041525" y="1656575"/>
              <a:ext cx="206875" cy="300575"/>
            </a:xfrm>
            <a:custGeom>
              <a:avLst/>
              <a:gdLst/>
              <a:ahLst/>
              <a:cxnLst/>
              <a:rect l="l" t="t" r="r" b="b"/>
              <a:pathLst>
                <a:path w="8275" h="12023" extrusionOk="0">
                  <a:moveTo>
                    <a:pt x="5783" y="0"/>
                  </a:moveTo>
                  <a:cubicBezTo>
                    <a:pt x="5280" y="0"/>
                    <a:pt x="4725" y="160"/>
                    <a:pt x="4142" y="498"/>
                  </a:cubicBezTo>
                  <a:cubicBezTo>
                    <a:pt x="1856" y="1812"/>
                    <a:pt x="1" y="5352"/>
                    <a:pt x="1" y="8402"/>
                  </a:cubicBezTo>
                  <a:cubicBezTo>
                    <a:pt x="1" y="10668"/>
                    <a:pt x="1031" y="12023"/>
                    <a:pt x="2501" y="12023"/>
                  </a:cubicBezTo>
                  <a:cubicBezTo>
                    <a:pt x="3004" y="12023"/>
                    <a:pt x="3559" y="11864"/>
                    <a:pt x="4142" y="11529"/>
                  </a:cubicBezTo>
                  <a:cubicBezTo>
                    <a:pt x="6427" y="10206"/>
                    <a:pt x="8274" y="6675"/>
                    <a:pt x="8274" y="3625"/>
                  </a:cubicBezTo>
                  <a:cubicBezTo>
                    <a:pt x="8274" y="1360"/>
                    <a:pt x="7250" y="0"/>
                    <a:pt x="57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5073325" y="1702550"/>
              <a:ext cx="143500" cy="208725"/>
            </a:xfrm>
            <a:custGeom>
              <a:avLst/>
              <a:gdLst/>
              <a:ahLst/>
              <a:cxnLst/>
              <a:rect l="l" t="t" r="r" b="b"/>
              <a:pathLst>
                <a:path w="5740" h="8349" extrusionOk="0">
                  <a:moveTo>
                    <a:pt x="4008" y="1"/>
                  </a:moveTo>
                  <a:cubicBezTo>
                    <a:pt x="3660" y="1"/>
                    <a:pt x="3275" y="111"/>
                    <a:pt x="2870" y="343"/>
                  </a:cubicBezTo>
                  <a:cubicBezTo>
                    <a:pt x="1289" y="1262"/>
                    <a:pt x="0" y="3719"/>
                    <a:pt x="0" y="5833"/>
                  </a:cubicBezTo>
                  <a:cubicBezTo>
                    <a:pt x="0" y="7408"/>
                    <a:pt x="716" y="8348"/>
                    <a:pt x="1735" y="8348"/>
                  </a:cubicBezTo>
                  <a:cubicBezTo>
                    <a:pt x="2083" y="8348"/>
                    <a:pt x="2467" y="8238"/>
                    <a:pt x="2870" y="8006"/>
                  </a:cubicBezTo>
                  <a:cubicBezTo>
                    <a:pt x="4451" y="7087"/>
                    <a:pt x="5739" y="4630"/>
                    <a:pt x="5739" y="2516"/>
                  </a:cubicBezTo>
                  <a:cubicBezTo>
                    <a:pt x="5739" y="941"/>
                    <a:pt x="5028" y="1"/>
                    <a:pt x="40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5105975" y="1750025"/>
              <a:ext cx="78200" cy="113775"/>
            </a:xfrm>
            <a:custGeom>
              <a:avLst/>
              <a:gdLst/>
              <a:ahLst/>
              <a:cxnLst/>
              <a:rect l="l" t="t" r="r" b="b"/>
              <a:pathLst>
                <a:path w="3128" h="4551" extrusionOk="0">
                  <a:moveTo>
                    <a:pt x="2185" y="1"/>
                  </a:moveTo>
                  <a:cubicBezTo>
                    <a:pt x="1995" y="1"/>
                    <a:pt x="1785" y="61"/>
                    <a:pt x="1564" y="188"/>
                  </a:cubicBezTo>
                  <a:cubicBezTo>
                    <a:pt x="696" y="686"/>
                    <a:pt x="0" y="2035"/>
                    <a:pt x="0" y="3186"/>
                  </a:cubicBezTo>
                  <a:cubicBezTo>
                    <a:pt x="0" y="4038"/>
                    <a:pt x="386" y="4550"/>
                    <a:pt x="942" y="4550"/>
                  </a:cubicBezTo>
                  <a:cubicBezTo>
                    <a:pt x="1133" y="4550"/>
                    <a:pt x="1343" y="4490"/>
                    <a:pt x="1564" y="4363"/>
                  </a:cubicBezTo>
                  <a:cubicBezTo>
                    <a:pt x="2431" y="3865"/>
                    <a:pt x="3127" y="2525"/>
                    <a:pt x="3127" y="1373"/>
                  </a:cubicBezTo>
                  <a:cubicBezTo>
                    <a:pt x="3127" y="515"/>
                    <a:pt x="2741" y="1"/>
                    <a:pt x="21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5240425" y="1863400"/>
              <a:ext cx="91300" cy="96675"/>
            </a:xfrm>
            <a:custGeom>
              <a:avLst/>
              <a:gdLst/>
              <a:ahLst/>
              <a:cxnLst/>
              <a:rect l="l" t="t" r="r" b="b"/>
              <a:pathLst>
                <a:path w="3652" h="3867" extrusionOk="0">
                  <a:moveTo>
                    <a:pt x="0" y="0"/>
                  </a:moveTo>
                  <a:lnTo>
                    <a:pt x="559" y="2079"/>
                  </a:lnTo>
                  <a:lnTo>
                    <a:pt x="3652" y="3866"/>
                  </a:lnTo>
                  <a:lnTo>
                    <a:pt x="3652" y="3866"/>
                  </a:lnTo>
                  <a:lnTo>
                    <a:pt x="3093" y="1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5240425" y="1849225"/>
              <a:ext cx="129525" cy="58650"/>
            </a:xfrm>
            <a:custGeom>
              <a:avLst/>
              <a:gdLst/>
              <a:ahLst/>
              <a:cxnLst/>
              <a:rect l="l" t="t" r="r" b="b"/>
              <a:pathLst>
                <a:path w="5181" h="2346" extrusionOk="0">
                  <a:moveTo>
                    <a:pt x="2097" y="0"/>
                  </a:moveTo>
                  <a:lnTo>
                    <a:pt x="0" y="558"/>
                  </a:lnTo>
                  <a:lnTo>
                    <a:pt x="3102" y="2345"/>
                  </a:lnTo>
                  <a:lnTo>
                    <a:pt x="5181" y="1787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rgbClr val="5C6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5136100" y="1801950"/>
              <a:ext cx="201850" cy="120100"/>
            </a:xfrm>
            <a:custGeom>
              <a:avLst/>
              <a:gdLst/>
              <a:ahLst/>
              <a:cxnLst/>
              <a:rect l="l" t="t" r="r" b="b"/>
              <a:pathLst>
                <a:path w="8074" h="4804" extrusionOk="0">
                  <a:moveTo>
                    <a:pt x="630" y="1"/>
                  </a:moveTo>
                  <a:cubicBezTo>
                    <a:pt x="243" y="1"/>
                    <a:pt x="1" y="588"/>
                    <a:pt x="445" y="817"/>
                  </a:cubicBezTo>
                  <a:lnTo>
                    <a:pt x="7275" y="4743"/>
                  </a:lnTo>
                  <a:cubicBezTo>
                    <a:pt x="7335" y="4786"/>
                    <a:pt x="7412" y="4804"/>
                    <a:pt x="7490" y="4804"/>
                  </a:cubicBezTo>
                  <a:cubicBezTo>
                    <a:pt x="7919" y="4804"/>
                    <a:pt x="8074" y="4219"/>
                    <a:pt x="7704" y="4005"/>
                  </a:cubicBezTo>
                  <a:lnTo>
                    <a:pt x="874" y="78"/>
                  </a:lnTo>
                  <a:cubicBezTo>
                    <a:pt x="790" y="24"/>
                    <a:pt x="707" y="1"/>
                    <a:pt x="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4" name="Google Shape;984;p8"/>
          <p:cNvGrpSpPr/>
          <p:nvPr/>
        </p:nvGrpSpPr>
        <p:grpSpPr>
          <a:xfrm>
            <a:off x="5761019" y="3633859"/>
            <a:ext cx="757208" cy="741674"/>
            <a:chOff x="7470525" y="1611725"/>
            <a:chExt cx="372900" cy="365250"/>
          </a:xfrm>
        </p:grpSpPr>
        <p:sp>
          <p:nvSpPr>
            <p:cNvPr id="985" name="Google Shape;985;p8"/>
            <p:cNvSpPr/>
            <p:nvPr/>
          </p:nvSpPr>
          <p:spPr>
            <a:xfrm>
              <a:off x="7473100" y="1611725"/>
              <a:ext cx="360875" cy="365250"/>
            </a:xfrm>
            <a:custGeom>
              <a:avLst/>
              <a:gdLst/>
              <a:ahLst/>
              <a:cxnLst/>
              <a:rect l="l" t="t" r="r" b="b"/>
              <a:pathLst>
                <a:path w="14435" h="14610" extrusionOk="0">
                  <a:moveTo>
                    <a:pt x="8768" y="0"/>
                  </a:moveTo>
                  <a:cubicBezTo>
                    <a:pt x="8524" y="0"/>
                    <a:pt x="8279" y="62"/>
                    <a:pt x="8060" y="187"/>
                  </a:cubicBezTo>
                  <a:lnTo>
                    <a:pt x="302" y="4672"/>
                  </a:lnTo>
                  <a:cubicBezTo>
                    <a:pt x="113" y="4775"/>
                    <a:pt x="1" y="4981"/>
                    <a:pt x="1" y="5196"/>
                  </a:cubicBezTo>
                  <a:lnTo>
                    <a:pt x="1" y="11218"/>
                  </a:lnTo>
                  <a:cubicBezTo>
                    <a:pt x="1" y="11442"/>
                    <a:pt x="113" y="11639"/>
                    <a:pt x="302" y="11751"/>
                  </a:cubicBezTo>
                  <a:lnTo>
                    <a:pt x="4932" y="14423"/>
                  </a:lnTo>
                  <a:cubicBezTo>
                    <a:pt x="5152" y="14547"/>
                    <a:pt x="5396" y="14610"/>
                    <a:pt x="5641" y="14610"/>
                  </a:cubicBezTo>
                  <a:cubicBezTo>
                    <a:pt x="5886" y="14610"/>
                    <a:pt x="6131" y="14547"/>
                    <a:pt x="6350" y="14423"/>
                  </a:cubicBezTo>
                  <a:lnTo>
                    <a:pt x="14108" y="9947"/>
                  </a:lnTo>
                  <a:cubicBezTo>
                    <a:pt x="14323" y="9827"/>
                    <a:pt x="14435" y="9595"/>
                    <a:pt x="14409" y="9354"/>
                  </a:cubicBezTo>
                  <a:lnTo>
                    <a:pt x="14409" y="3331"/>
                  </a:lnTo>
                  <a:lnTo>
                    <a:pt x="14409" y="3323"/>
                  </a:lnTo>
                  <a:cubicBezTo>
                    <a:pt x="14392" y="3134"/>
                    <a:pt x="14280" y="2962"/>
                    <a:pt x="14108" y="2867"/>
                  </a:cubicBezTo>
                  <a:lnTo>
                    <a:pt x="9477" y="187"/>
                  </a:lnTo>
                  <a:cubicBezTo>
                    <a:pt x="9258" y="62"/>
                    <a:pt x="9013" y="0"/>
                    <a:pt x="87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7470525" y="1611725"/>
              <a:ext cx="365375" cy="214650"/>
            </a:xfrm>
            <a:custGeom>
              <a:avLst/>
              <a:gdLst/>
              <a:ahLst/>
              <a:cxnLst/>
              <a:rect l="l" t="t" r="r" b="b"/>
              <a:pathLst>
                <a:path w="14615" h="8586" extrusionOk="0">
                  <a:moveTo>
                    <a:pt x="8871" y="0"/>
                  </a:moveTo>
                  <a:cubicBezTo>
                    <a:pt x="8627" y="0"/>
                    <a:pt x="8382" y="62"/>
                    <a:pt x="8163" y="187"/>
                  </a:cubicBezTo>
                  <a:lnTo>
                    <a:pt x="413" y="4672"/>
                  </a:lnTo>
                  <a:cubicBezTo>
                    <a:pt x="1" y="4904"/>
                    <a:pt x="1" y="5488"/>
                    <a:pt x="413" y="5720"/>
                  </a:cubicBezTo>
                  <a:lnTo>
                    <a:pt x="5044" y="8392"/>
                  </a:lnTo>
                  <a:cubicBezTo>
                    <a:pt x="5263" y="8521"/>
                    <a:pt x="5508" y="8585"/>
                    <a:pt x="5753" y="8585"/>
                  </a:cubicBezTo>
                  <a:cubicBezTo>
                    <a:pt x="5998" y="8585"/>
                    <a:pt x="6243" y="8521"/>
                    <a:pt x="6462" y="8392"/>
                  </a:cubicBezTo>
                  <a:lnTo>
                    <a:pt x="14211" y="3916"/>
                  </a:lnTo>
                  <a:cubicBezTo>
                    <a:pt x="14615" y="3684"/>
                    <a:pt x="14615" y="3091"/>
                    <a:pt x="14211" y="2859"/>
                  </a:cubicBezTo>
                  <a:lnTo>
                    <a:pt x="9580" y="187"/>
                  </a:lnTo>
                  <a:cubicBezTo>
                    <a:pt x="9361" y="62"/>
                    <a:pt x="9116" y="0"/>
                    <a:pt x="8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473100" y="1741600"/>
              <a:ext cx="123325" cy="230700"/>
            </a:xfrm>
            <a:custGeom>
              <a:avLst/>
              <a:gdLst/>
              <a:ahLst/>
              <a:cxnLst/>
              <a:rect l="l" t="t" r="r" b="b"/>
              <a:pathLst>
                <a:path w="4933" h="9228" extrusionOk="0">
                  <a:moveTo>
                    <a:pt x="1" y="1"/>
                  </a:moveTo>
                  <a:lnTo>
                    <a:pt x="1" y="6023"/>
                  </a:lnTo>
                  <a:cubicBezTo>
                    <a:pt x="1" y="6238"/>
                    <a:pt x="113" y="6444"/>
                    <a:pt x="302" y="6547"/>
                  </a:cubicBezTo>
                  <a:lnTo>
                    <a:pt x="4932" y="9228"/>
                  </a:lnTo>
                  <a:lnTo>
                    <a:pt x="4932" y="3197"/>
                  </a:lnTo>
                  <a:lnTo>
                    <a:pt x="302" y="525"/>
                  </a:lnTo>
                  <a:cubicBezTo>
                    <a:pt x="113" y="413"/>
                    <a:pt x="1" y="2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650525" y="1830550"/>
              <a:ext cx="46850" cy="131025"/>
            </a:xfrm>
            <a:custGeom>
              <a:avLst/>
              <a:gdLst/>
              <a:ahLst/>
              <a:cxnLst/>
              <a:rect l="l" t="t" r="r" b="b"/>
              <a:pathLst>
                <a:path w="1874" h="5241" extrusionOk="0">
                  <a:moveTo>
                    <a:pt x="1726" y="1"/>
                  </a:moveTo>
                  <a:cubicBezTo>
                    <a:pt x="1695" y="1"/>
                    <a:pt x="1661" y="11"/>
                    <a:pt x="1624" y="34"/>
                  </a:cubicBezTo>
                  <a:lnTo>
                    <a:pt x="250" y="816"/>
                  </a:lnTo>
                  <a:cubicBezTo>
                    <a:pt x="95" y="927"/>
                    <a:pt x="0" y="1108"/>
                    <a:pt x="0" y="1297"/>
                  </a:cubicBezTo>
                  <a:lnTo>
                    <a:pt x="0" y="5240"/>
                  </a:lnTo>
                  <a:lnTo>
                    <a:pt x="1873" y="4158"/>
                  </a:lnTo>
                  <a:lnTo>
                    <a:pt x="1873" y="223"/>
                  </a:lnTo>
                  <a:cubicBezTo>
                    <a:pt x="1873" y="84"/>
                    <a:pt x="1813" y="1"/>
                    <a:pt x="1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7717750" y="1767550"/>
              <a:ext cx="89600" cy="121050"/>
            </a:xfrm>
            <a:custGeom>
              <a:avLst/>
              <a:gdLst/>
              <a:ahLst/>
              <a:cxnLst/>
              <a:rect l="l" t="t" r="r" b="b"/>
              <a:pathLst>
                <a:path w="3584" h="4842" extrusionOk="0">
                  <a:moveTo>
                    <a:pt x="3414" y="0"/>
                  </a:moveTo>
                  <a:cubicBezTo>
                    <a:pt x="3379" y="0"/>
                    <a:pt x="3340" y="12"/>
                    <a:pt x="3300" y="37"/>
                  </a:cubicBezTo>
                  <a:lnTo>
                    <a:pt x="284" y="1781"/>
                  </a:lnTo>
                  <a:cubicBezTo>
                    <a:pt x="104" y="1901"/>
                    <a:pt x="1" y="2099"/>
                    <a:pt x="1" y="2313"/>
                  </a:cubicBezTo>
                  <a:lnTo>
                    <a:pt x="1" y="4590"/>
                  </a:lnTo>
                  <a:cubicBezTo>
                    <a:pt x="1" y="4749"/>
                    <a:pt x="71" y="4841"/>
                    <a:pt x="169" y="4841"/>
                  </a:cubicBezTo>
                  <a:cubicBezTo>
                    <a:pt x="205" y="4841"/>
                    <a:pt x="243" y="4830"/>
                    <a:pt x="284" y="4805"/>
                  </a:cubicBezTo>
                  <a:lnTo>
                    <a:pt x="3300" y="3069"/>
                  </a:lnTo>
                  <a:cubicBezTo>
                    <a:pt x="3472" y="2941"/>
                    <a:pt x="3583" y="2734"/>
                    <a:pt x="3583" y="2520"/>
                  </a:cubicBezTo>
                  <a:lnTo>
                    <a:pt x="3583" y="251"/>
                  </a:lnTo>
                  <a:cubicBezTo>
                    <a:pt x="3583" y="93"/>
                    <a:pt x="3513" y="0"/>
                    <a:pt x="34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7490075" y="1790000"/>
              <a:ext cx="89600" cy="120825"/>
            </a:xfrm>
            <a:custGeom>
              <a:avLst/>
              <a:gdLst/>
              <a:ahLst/>
              <a:cxnLst/>
              <a:rect l="l" t="t" r="r" b="b"/>
              <a:pathLst>
                <a:path w="3584" h="4833" extrusionOk="0">
                  <a:moveTo>
                    <a:pt x="167" y="0"/>
                  </a:moveTo>
                  <a:cubicBezTo>
                    <a:pt x="68" y="0"/>
                    <a:pt x="1" y="92"/>
                    <a:pt x="1" y="247"/>
                  </a:cubicBezTo>
                  <a:lnTo>
                    <a:pt x="1" y="2515"/>
                  </a:lnTo>
                  <a:cubicBezTo>
                    <a:pt x="1" y="2730"/>
                    <a:pt x="104" y="2927"/>
                    <a:pt x="276" y="3056"/>
                  </a:cubicBezTo>
                  <a:lnTo>
                    <a:pt x="3300" y="4800"/>
                  </a:lnTo>
                  <a:cubicBezTo>
                    <a:pt x="3338" y="4822"/>
                    <a:pt x="3375" y="4832"/>
                    <a:pt x="3409" y="4832"/>
                  </a:cubicBezTo>
                  <a:cubicBezTo>
                    <a:pt x="3511" y="4832"/>
                    <a:pt x="3583" y="4740"/>
                    <a:pt x="3583" y="4586"/>
                  </a:cubicBezTo>
                  <a:lnTo>
                    <a:pt x="3583" y="2309"/>
                  </a:lnTo>
                  <a:cubicBezTo>
                    <a:pt x="3575" y="2094"/>
                    <a:pt x="3472" y="1897"/>
                    <a:pt x="3300" y="1776"/>
                  </a:cubicBezTo>
                  <a:lnTo>
                    <a:pt x="276" y="32"/>
                  </a:lnTo>
                  <a:cubicBezTo>
                    <a:pt x="237" y="11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7510700" y="1637875"/>
              <a:ext cx="285250" cy="162225"/>
            </a:xfrm>
            <a:custGeom>
              <a:avLst/>
              <a:gdLst/>
              <a:ahLst/>
              <a:cxnLst/>
              <a:rect l="l" t="t" r="r" b="b"/>
              <a:pathLst>
                <a:path w="11410" h="6489" extrusionOk="0">
                  <a:moveTo>
                    <a:pt x="7269" y="0"/>
                  </a:moveTo>
                  <a:lnTo>
                    <a:pt x="7269" y="9"/>
                  </a:lnTo>
                  <a:cubicBezTo>
                    <a:pt x="7200" y="9"/>
                    <a:pt x="7140" y="26"/>
                    <a:pt x="7088" y="60"/>
                  </a:cubicBezTo>
                  <a:lnTo>
                    <a:pt x="0" y="4150"/>
                  </a:lnTo>
                  <a:lnTo>
                    <a:pt x="3961" y="6444"/>
                  </a:lnTo>
                  <a:cubicBezTo>
                    <a:pt x="4017" y="6474"/>
                    <a:pt x="4079" y="6489"/>
                    <a:pt x="4142" y="6489"/>
                  </a:cubicBezTo>
                  <a:cubicBezTo>
                    <a:pt x="4204" y="6489"/>
                    <a:pt x="4266" y="6474"/>
                    <a:pt x="4322" y="6444"/>
                  </a:cubicBezTo>
                  <a:lnTo>
                    <a:pt x="11410" y="2346"/>
                  </a:lnTo>
                  <a:lnTo>
                    <a:pt x="7449" y="52"/>
                  </a:lnTo>
                  <a:cubicBezTo>
                    <a:pt x="7398" y="17"/>
                    <a:pt x="7329" y="0"/>
                    <a:pt x="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7526800" y="1656775"/>
              <a:ext cx="253050" cy="143275"/>
            </a:xfrm>
            <a:custGeom>
              <a:avLst/>
              <a:gdLst/>
              <a:ahLst/>
              <a:cxnLst/>
              <a:rect l="l" t="t" r="r" b="b"/>
              <a:pathLst>
                <a:path w="10122" h="5731" extrusionOk="0">
                  <a:moveTo>
                    <a:pt x="6625" y="0"/>
                  </a:moveTo>
                  <a:cubicBezTo>
                    <a:pt x="6556" y="0"/>
                    <a:pt x="6496" y="17"/>
                    <a:pt x="6444" y="43"/>
                  </a:cubicBezTo>
                  <a:lnTo>
                    <a:pt x="1" y="3763"/>
                  </a:lnTo>
                  <a:lnTo>
                    <a:pt x="3317" y="5679"/>
                  </a:lnTo>
                  <a:cubicBezTo>
                    <a:pt x="3373" y="5713"/>
                    <a:pt x="3435" y="5731"/>
                    <a:pt x="3498" y="5731"/>
                  </a:cubicBezTo>
                  <a:cubicBezTo>
                    <a:pt x="3560" y="5731"/>
                    <a:pt x="3622" y="5713"/>
                    <a:pt x="3678" y="5679"/>
                  </a:cubicBezTo>
                  <a:lnTo>
                    <a:pt x="10121" y="1959"/>
                  </a:lnTo>
                  <a:lnTo>
                    <a:pt x="6805" y="43"/>
                  </a:lnTo>
                  <a:cubicBezTo>
                    <a:pt x="6754" y="17"/>
                    <a:pt x="6685" y="0"/>
                    <a:pt x="66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7658475" y="1666250"/>
              <a:ext cx="128900" cy="128975"/>
            </a:xfrm>
            <a:custGeom>
              <a:avLst/>
              <a:gdLst/>
              <a:ahLst/>
              <a:cxnLst/>
              <a:rect l="l" t="t" r="r" b="b"/>
              <a:pathLst>
                <a:path w="5156" h="5159" extrusionOk="0">
                  <a:moveTo>
                    <a:pt x="4461" y="0"/>
                  </a:moveTo>
                  <a:cubicBezTo>
                    <a:pt x="4424" y="0"/>
                    <a:pt x="4388" y="11"/>
                    <a:pt x="4356" y="34"/>
                  </a:cubicBezTo>
                  <a:lnTo>
                    <a:pt x="310" y="2370"/>
                  </a:lnTo>
                  <a:cubicBezTo>
                    <a:pt x="129" y="2499"/>
                    <a:pt x="18" y="2714"/>
                    <a:pt x="18" y="2937"/>
                  </a:cubicBezTo>
                  <a:lnTo>
                    <a:pt x="18" y="4613"/>
                  </a:lnTo>
                  <a:cubicBezTo>
                    <a:pt x="0" y="4707"/>
                    <a:pt x="43" y="4802"/>
                    <a:pt x="121" y="4853"/>
                  </a:cubicBezTo>
                  <a:lnTo>
                    <a:pt x="619" y="5137"/>
                  </a:lnTo>
                  <a:cubicBezTo>
                    <a:pt x="645" y="5152"/>
                    <a:pt x="673" y="5159"/>
                    <a:pt x="702" y="5159"/>
                  </a:cubicBezTo>
                  <a:cubicBezTo>
                    <a:pt x="738" y="5159"/>
                    <a:pt x="774" y="5148"/>
                    <a:pt x="808" y="5128"/>
                  </a:cubicBezTo>
                  <a:lnTo>
                    <a:pt x="4846" y="2791"/>
                  </a:lnTo>
                  <a:cubicBezTo>
                    <a:pt x="5026" y="2654"/>
                    <a:pt x="5138" y="2448"/>
                    <a:pt x="5147" y="2224"/>
                  </a:cubicBezTo>
                  <a:lnTo>
                    <a:pt x="5147" y="540"/>
                  </a:lnTo>
                  <a:cubicBezTo>
                    <a:pt x="5155" y="446"/>
                    <a:pt x="5112" y="360"/>
                    <a:pt x="5035" y="300"/>
                  </a:cubicBezTo>
                  <a:lnTo>
                    <a:pt x="4554" y="25"/>
                  </a:lnTo>
                  <a:cubicBezTo>
                    <a:pt x="4525" y="9"/>
                    <a:pt x="4493" y="0"/>
                    <a:pt x="44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7671150" y="1673275"/>
              <a:ext cx="116000" cy="121900"/>
            </a:xfrm>
            <a:custGeom>
              <a:avLst/>
              <a:gdLst/>
              <a:ahLst/>
              <a:cxnLst/>
              <a:rect l="l" t="t" r="r" b="b"/>
              <a:pathLst>
                <a:path w="4640" h="4876" extrusionOk="0">
                  <a:moveTo>
                    <a:pt x="4456" y="1"/>
                  </a:moveTo>
                  <a:cubicBezTo>
                    <a:pt x="4420" y="1"/>
                    <a:pt x="4380" y="12"/>
                    <a:pt x="4339" y="36"/>
                  </a:cubicBezTo>
                  <a:lnTo>
                    <a:pt x="301" y="2373"/>
                  </a:lnTo>
                  <a:cubicBezTo>
                    <a:pt x="112" y="2502"/>
                    <a:pt x="0" y="2717"/>
                    <a:pt x="0" y="2940"/>
                  </a:cubicBezTo>
                  <a:lnTo>
                    <a:pt x="0" y="4615"/>
                  </a:lnTo>
                  <a:cubicBezTo>
                    <a:pt x="0" y="4780"/>
                    <a:pt x="71" y="4875"/>
                    <a:pt x="177" y="4875"/>
                  </a:cubicBezTo>
                  <a:cubicBezTo>
                    <a:pt x="214" y="4875"/>
                    <a:pt x="256" y="4863"/>
                    <a:pt x="301" y="4839"/>
                  </a:cubicBezTo>
                  <a:lnTo>
                    <a:pt x="4339" y="2510"/>
                  </a:lnTo>
                  <a:cubicBezTo>
                    <a:pt x="4519" y="2373"/>
                    <a:pt x="4631" y="2167"/>
                    <a:pt x="4640" y="1943"/>
                  </a:cubicBezTo>
                  <a:lnTo>
                    <a:pt x="4640" y="259"/>
                  </a:lnTo>
                  <a:cubicBezTo>
                    <a:pt x="4640" y="99"/>
                    <a:pt x="4563" y="1"/>
                    <a:pt x="44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7682750" y="1737650"/>
              <a:ext cx="18925" cy="35750"/>
            </a:xfrm>
            <a:custGeom>
              <a:avLst/>
              <a:gdLst/>
              <a:ahLst/>
              <a:cxnLst/>
              <a:rect l="l" t="t" r="r" b="b"/>
              <a:pathLst>
                <a:path w="757" h="1430" extrusionOk="0">
                  <a:moveTo>
                    <a:pt x="562" y="1"/>
                  </a:moveTo>
                  <a:cubicBezTo>
                    <a:pt x="499" y="1"/>
                    <a:pt x="438" y="16"/>
                    <a:pt x="387" y="47"/>
                  </a:cubicBezTo>
                  <a:cubicBezTo>
                    <a:pt x="284" y="107"/>
                    <a:pt x="206" y="185"/>
                    <a:pt x="146" y="288"/>
                  </a:cubicBezTo>
                  <a:cubicBezTo>
                    <a:pt x="77" y="382"/>
                    <a:pt x="43" y="494"/>
                    <a:pt x="35" y="614"/>
                  </a:cubicBezTo>
                  <a:cubicBezTo>
                    <a:pt x="35" y="666"/>
                    <a:pt x="43" y="709"/>
                    <a:pt x="69" y="752"/>
                  </a:cubicBezTo>
                  <a:cubicBezTo>
                    <a:pt x="95" y="795"/>
                    <a:pt x="146" y="820"/>
                    <a:pt x="198" y="820"/>
                  </a:cubicBezTo>
                  <a:cubicBezTo>
                    <a:pt x="258" y="820"/>
                    <a:pt x="318" y="812"/>
                    <a:pt x="378" y="786"/>
                  </a:cubicBezTo>
                  <a:cubicBezTo>
                    <a:pt x="411" y="769"/>
                    <a:pt x="452" y="760"/>
                    <a:pt x="495" y="760"/>
                  </a:cubicBezTo>
                  <a:cubicBezTo>
                    <a:pt x="519" y="760"/>
                    <a:pt x="543" y="763"/>
                    <a:pt x="567" y="769"/>
                  </a:cubicBezTo>
                  <a:cubicBezTo>
                    <a:pt x="584" y="769"/>
                    <a:pt x="593" y="777"/>
                    <a:pt x="602" y="795"/>
                  </a:cubicBezTo>
                  <a:cubicBezTo>
                    <a:pt x="610" y="812"/>
                    <a:pt x="619" y="829"/>
                    <a:pt x="619" y="846"/>
                  </a:cubicBezTo>
                  <a:cubicBezTo>
                    <a:pt x="610" y="906"/>
                    <a:pt x="593" y="966"/>
                    <a:pt x="559" y="1018"/>
                  </a:cubicBezTo>
                  <a:cubicBezTo>
                    <a:pt x="516" y="1078"/>
                    <a:pt x="456" y="1138"/>
                    <a:pt x="387" y="1181"/>
                  </a:cubicBezTo>
                  <a:cubicBezTo>
                    <a:pt x="346" y="1208"/>
                    <a:pt x="299" y="1221"/>
                    <a:pt x="251" y="1221"/>
                  </a:cubicBezTo>
                  <a:cubicBezTo>
                    <a:pt x="206" y="1221"/>
                    <a:pt x="161" y="1210"/>
                    <a:pt x="120" y="1190"/>
                  </a:cubicBezTo>
                  <a:cubicBezTo>
                    <a:pt x="116" y="1187"/>
                    <a:pt x="111" y="1185"/>
                    <a:pt x="106" y="1185"/>
                  </a:cubicBezTo>
                  <a:cubicBezTo>
                    <a:pt x="80" y="1185"/>
                    <a:pt x="47" y="1217"/>
                    <a:pt x="26" y="1267"/>
                  </a:cubicBezTo>
                  <a:cubicBezTo>
                    <a:pt x="0" y="1319"/>
                    <a:pt x="0" y="1379"/>
                    <a:pt x="35" y="1396"/>
                  </a:cubicBezTo>
                  <a:cubicBezTo>
                    <a:pt x="82" y="1418"/>
                    <a:pt x="133" y="1429"/>
                    <a:pt x="185" y="1429"/>
                  </a:cubicBezTo>
                  <a:cubicBezTo>
                    <a:pt x="254" y="1429"/>
                    <a:pt x="323" y="1409"/>
                    <a:pt x="387" y="1370"/>
                  </a:cubicBezTo>
                  <a:cubicBezTo>
                    <a:pt x="490" y="1310"/>
                    <a:pt x="576" y="1224"/>
                    <a:pt x="636" y="1121"/>
                  </a:cubicBezTo>
                  <a:cubicBezTo>
                    <a:pt x="705" y="1018"/>
                    <a:pt x="748" y="889"/>
                    <a:pt x="756" y="769"/>
                  </a:cubicBezTo>
                  <a:cubicBezTo>
                    <a:pt x="756" y="717"/>
                    <a:pt x="748" y="674"/>
                    <a:pt x="722" y="631"/>
                  </a:cubicBezTo>
                  <a:cubicBezTo>
                    <a:pt x="687" y="580"/>
                    <a:pt x="636" y="554"/>
                    <a:pt x="584" y="554"/>
                  </a:cubicBezTo>
                  <a:cubicBezTo>
                    <a:pt x="516" y="554"/>
                    <a:pt x="456" y="563"/>
                    <a:pt x="395" y="588"/>
                  </a:cubicBezTo>
                  <a:cubicBezTo>
                    <a:pt x="363" y="605"/>
                    <a:pt x="327" y="611"/>
                    <a:pt x="289" y="611"/>
                  </a:cubicBezTo>
                  <a:cubicBezTo>
                    <a:pt x="268" y="611"/>
                    <a:pt x="246" y="609"/>
                    <a:pt x="224" y="606"/>
                  </a:cubicBezTo>
                  <a:cubicBezTo>
                    <a:pt x="206" y="606"/>
                    <a:pt x="198" y="597"/>
                    <a:pt x="189" y="580"/>
                  </a:cubicBezTo>
                  <a:cubicBezTo>
                    <a:pt x="181" y="563"/>
                    <a:pt x="172" y="545"/>
                    <a:pt x="172" y="537"/>
                  </a:cubicBezTo>
                  <a:cubicBezTo>
                    <a:pt x="181" y="477"/>
                    <a:pt x="198" y="434"/>
                    <a:pt x="232" y="391"/>
                  </a:cubicBezTo>
                  <a:cubicBezTo>
                    <a:pt x="267" y="322"/>
                    <a:pt x="318" y="270"/>
                    <a:pt x="387" y="236"/>
                  </a:cubicBezTo>
                  <a:cubicBezTo>
                    <a:pt x="421" y="217"/>
                    <a:pt x="462" y="206"/>
                    <a:pt x="505" y="206"/>
                  </a:cubicBezTo>
                  <a:cubicBezTo>
                    <a:pt x="538" y="206"/>
                    <a:pt x="571" y="212"/>
                    <a:pt x="602" y="227"/>
                  </a:cubicBezTo>
                  <a:cubicBezTo>
                    <a:pt x="605" y="228"/>
                    <a:pt x="608" y="229"/>
                    <a:pt x="611" y="229"/>
                  </a:cubicBezTo>
                  <a:cubicBezTo>
                    <a:pt x="643" y="229"/>
                    <a:pt x="681" y="189"/>
                    <a:pt x="705" y="142"/>
                  </a:cubicBezTo>
                  <a:cubicBezTo>
                    <a:pt x="722" y="90"/>
                    <a:pt x="713" y="30"/>
                    <a:pt x="687" y="21"/>
                  </a:cubicBezTo>
                  <a:cubicBezTo>
                    <a:pt x="646" y="8"/>
                    <a:pt x="604" y="1"/>
                    <a:pt x="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7707225" y="1722675"/>
              <a:ext cx="16575" cy="40050"/>
            </a:xfrm>
            <a:custGeom>
              <a:avLst/>
              <a:gdLst/>
              <a:ahLst/>
              <a:cxnLst/>
              <a:rect l="l" t="t" r="r" b="b"/>
              <a:pathLst>
                <a:path w="663" h="1602" extrusionOk="0">
                  <a:moveTo>
                    <a:pt x="616" y="0"/>
                  </a:moveTo>
                  <a:cubicBezTo>
                    <a:pt x="607" y="0"/>
                    <a:pt x="596" y="4"/>
                    <a:pt x="585" y="10"/>
                  </a:cubicBezTo>
                  <a:cubicBezTo>
                    <a:pt x="533" y="45"/>
                    <a:pt x="507" y="96"/>
                    <a:pt x="507" y="156"/>
                  </a:cubicBezTo>
                  <a:lnTo>
                    <a:pt x="507" y="595"/>
                  </a:lnTo>
                  <a:lnTo>
                    <a:pt x="147" y="801"/>
                  </a:lnTo>
                  <a:lnTo>
                    <a:pt x="147" y="363"/>
                  </a:lnTo>
                  <a:cubicBezTo>
                    <a:pt x="147" y="318"/>
                    <a:pt x="128" y="292"/>
                    <a:pt x="101" y="292"/>
                  </a:cubicBezTo>
                  <a:cubicBezTo>
                    <a:pt x="91" y="292"/>
                    <a:pt x="81" y="296"/>
                    <a:pt x="69" y="302"/>
                  </a:cubicBezTo>
                  <a:cubicBezTo>
                    <a:pt x="26" y="337"/>
                    <a:pt x="1" y="388"/>
                    <a:pt x="1" y="448"/>
                  </a:cubicBezTo>
                  <a:lnTo>
                    <a:pt x="1" y="1531"/>
                  </a:lnTo>
                  <a:cubicBezTo>
                    <a:pt x="1" y="1575"/>
                    <a:pt x="15" y="1601"/>
                    <a:pt x="39" y="1601"/>
                  </a:cubicBezTo>
                  <a:cubicBezTo>
                    <a:pt x="48" y="1601"/>
                    <a:pt x="58" y="1598"/>
                    <a:pt x="69" y="1591"/>
                  </a:cubicBezTo>
                  <a:cubicBezTo>
                    <a:pt x="121" y="1557"/>
                    <a:pt x="147" y="1505"/>
                    <a:pt x="147" y="1445"/>
                  </a:cubicBezTo>
                  <a:lnTo>
                    <a:pt x="147" y="1007"/>
                  </a:lnTo>
                  <a:lnTo>
                    <a:pt x="507" y="801"/>
                  </a:lnTo>
                  <a:lnTo>
                    <a:pt x="507" y="1239"/>
                  </a:lnTo>
                  <a:cubicBezTo>
                    <a:pt x="507" y="1283"/>
                    <a:pt x="526" y="1309"/>
                    <a:pt x="553" y="1309"/>
                  </a:cubicBezTo>
                  <a:cubicBezTo>
                    <a:pt x="563" y="1309"/>
                    <a:pt x="574" y="1306"/>
                    <a:pt x="585" y="1299"/>
                  </a:cubicBezTo>
                  <a:cubicBezTo>
                    <a:pt x="628" y="1265"/>
                    <a:pt x="662" y="1205"/>
                    <a:pt x="662" y="1153"/>
                  </a:cubicBezTo>
                  <a:lnTo>
                    <a:pt x="662" y="70"/>
                  </a:lnTo>
                  <a:cubicBezTo>
                    <a:pt x="662" y="26"/>
                    <a:pt x="643" y="0"/>
                    <a:pt x="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7728925" y="1709425"/>
              <a:ext cx="24300" cy="35800"/>
            </a:xfrm>
            <a:custGeom>
              <a:avLst/>
              <a:gdLst/>
              <a:ahLst/>
              <a:cxnLst/>
              <a:rect l="l" t="t" r="r" b="b"/>
              <a:pathLst>
                <a:path w="972" h="1432" extrusionOk="0">
                  <a:moveTo>
                    <a:pt x="603" y="227"/>
                  </a:moveTo>
                  <a:cubicBezTo>
                    <a:pt x="640" y="227"/>
                    <a:pt x="679" y="240"/>
                    <a:pt x="713" y="265"/>
                  </a:cubicBezTo>
                  <a:cubicBezTo>
                    <a:pt x="774" y="334"/>
                    <a:pt x="808" y="437"/>
                    <a:pt x="799" y="532"/>
                  </a:cubicBezTo>
                  <a:lnTo>
                    <a:pt x="808" y="532"/>
                  </a:lnTo>
                  <a:cubicBezTo>
                    <a:pt x="799" y="661"/>
                    <a:pt x="765" y="789"/>
                    <a:pt x="713" y="910"/>
                  </a:cubicBezTo>
                  <a:cubicBezTo>
                    <a:pt x="662" y="1013"/>
                    <a:pt x="585" y="1099"/>
                    <a:pt x="499" y="1167"/>
                  </a:cubicBezTo>
                  <a:cubicBezTo>
                    <a:pt x="464" y="1193"/>
                    <a:pt x="423" y="1206"/>
                    <a:pt x="384" y="1206"/>
                  </a:cubicBezTo>
                  <a:cubicBezTo>
                    <a:pt x="344" y="1206"/>
                    <a:pt x="305" y="1193"/>
                    <a:pt x="275" y="1167"/>
                  </a:cubicBezTo>
                  <a:cubicBezTo>
                    <a:pt x="207" y="1099"/>
                    <a:pt x="172" y="996"/>
                    <a:pt x="181" y="901"/>
                  </a:cubicBezTo>
                  <a:cubicBezTo>
                    <a:pt x="181" y="772"/>
                    <a:pt x="215" y="643"/>
                    <a:pt x="275" y="523"/>
                  </a:cubicBezTo>
                  <a:cubicBezTo>
                    <a:pt x="318" y="420"/>
                    <a:pt x="396" y="326"/>
                    <a:pt x="499" y="265"/>
                  </a:cubicBezTo>
                  <a:cubicBezTo>
                    <a:pt x="529" y="240"/>
                    <a:pt x="565" y="227"/>
                    <a:pt x="603" y="227"/>
                  </a:cubicBezTo>
                  <a:close/>
                  <a:moveTo>
                    <a:pt x="652" y="0"/>
                  </a:moveTo>
                  <a:cubicBezTo>
                    <a:pt x="596" y="0"/>
                    <a:pt x="540" y="17"/>
                    <a:pt x="490" y="51"/>
                  </a:cubicBezTo>
                  <a:cubicBezTo>
                    <a:pt x="344" y="154"/>
                    <a:pt x="224" y="283"/>
                    <a:pt x="155" y="446"/>
                  </a:cubicBezTo>
                  <a:cubicBezTo>
                    <a:pt x="69" y="618"/>
                    <a:pt x="18" y="798"/>
                    <a:pt x="18" y="987"/>
                  </a:cubicBezTo>
                  <a:cubicBezTo>
                    <a:pt x="0" y="1133"/>
                    <a:pt x="52" y="1271"/>
                    <a:pt x="155" y="1374"/>
                  </a:cubicBezTo>
                  <a:cubicBezTo>
                    <a:pt x="207" y="1412"/>
                    <a:pt x="265" y="1432"/>
                    <a:pt x="323" y="1432"/>
                  </a:cubicBezTo>
                  <a:cubicBezTo>
                    <a:pt x="380" y="1432"/>
                    <a:pt x="438" y="1412"/>
                    <a:pt x="490" y="1374"/>
                  </a:cubicBezTo>
                  <a:cubicBezTo>
                    <a:pt x="636" y="1279"/>
                    <a:pt x="748" y="1142"/>
                    <a:pt x="825" y="987"/>
                  </a:cubicBezTo>
                  <a:cubicBezTo>
                    <a:pt x="911" y="815"/>
                    <a:pt x="954" y="635"/>
                    <a:pt x="963" y="446"/>
                  </a:cubicBezTo>
                  <a:cubicBezTo>
                    <a:pt x="971" y="300"/>
                    <a:pt x="920" y="162"/>
                    <a:pt x="825" y="59"/>
                  </a:cubicBezTo>
                  <a:cubicBezTo>
                    <a:pt x="772" y="19"/>
                    <a:pt x="712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7759625" y="1695375"/>
              <a:ext cx="15500" cy="36850"/>
            </a:xfrm>
            <a:custGeom>
              <a:avLst/>
              <a:gdLst/>
              <a:ahLst/>
              <a:cxnLst/>
              <a:rect l="l" t="t" r="r" b="b"/>
              <a:pathLst>
                <a:path w="620" h="1474" extrusionOk="0">
                  <a:moveTo>
                    <a:pt x="387" y="223"/>
                  </a:moveTo>
                  <a:cubicBezTo>
                    <a:pt x="437" y="223"/>
                    <a:pt x="473" y="271"/>
                    <a:pt x="473" y="346"/>
                  </a:cubicBezTo>
                  <a:cubicBezTo>
                    <a:pt x="465" y="458"/>
                    <a:pt x="413" y="552"/>
                    <a:pt x="327" y="621"/>
                  </a:cubicBezTo>
                  <a:lnTo>
                    <a:pt x="156" y="716"/>
                  </a:lnTo>
                  <a:lnTo>
                    <a:pt x="156" y="338"/>
                  </a:lnTo>
                  <a:lnTo>
                    <a:pt x="327" y="243"/>
                  </a:lnTo>
                  <a:cubicBezTo>
                    <a:pt x="348" y="229"/>
                    <a:pt x="368" y="223"/>
                    <a:pt x="387" y="223"/>
                  </a:cubicBezTo>
                  <a:close/>
                  <a:moveTo>
                    <a:pt x="446" y="1"/>
                  </a:moveTo>
                  <a:cubicBezTo>
                    <a:pt x="410" y="1"/>
                    <a:pt x="370" y="12"/>
                    <a:pt x="327" y="37"/>
                  </a:cubicBezTo>
                  <a:lnTo>
                    <a:pt x="78" y="183"/>
                  </a:lnTo>
                  <a:cubicBezTo>
                    <a:pt x="35" y="217"/>
                    <a:pt x="1" y="269"/>
                    <a:pt x="1" y="329"/>
                  </a:cubicBezTo>
                  <a:lnTo>
                    <a:pt x="1" y="1412"/>
                  </a:lnTo>
                  <a:cubicBezTo>
                    <a:pt x="1" y="1449"/>
                    <a:pt x="19" y="1473"/>
                    <a:pt x="46" y="1473"/>
                  </a:cubicBezTo>
                  <a:cubicBezTo>
                    <a:pt x="56" y="1473"/>
                    <a:pt x="67" y="1470"/>
                    <a:pt x="78" y="1463"/>
                  </a:cubicBezTo>
                  <a:cubicBezTo>
                    <a:pt x="130" y="1429"/>
                    <a:pt x="156" y="1377"/>
                    <a:pt x="156" y="1317"/>
                  </a:cubicBezTo>
                  <a:lnTo>
                    <a:pt x="156" y="922"/>
                  </a:lnTo>
                  <a:lnTo>
                    <a:pt x="327" y="827"/>
                  </a:lnTo>
                  <a:cubicBezTo>
                    <a:pt x="508" y="690"/>
                    <a:pt x="619" y="484"/>
                    <a:pt x="619" y="260"/>
                  </a:cubicBezTo>
                  <a:cubicBezTo>
                    <a:pt x="619" y="95"/>
                    <a:pt x="549" y="1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7637850" y="1730425"/>
              <a:ext cx="205575" cy="164400"/>
            </a:xfrm>
            <a:custGeom>
              <a:avLst/>
              <a:gdLst/>
              <a:ahLst/>
              <a:cxnLst/>
              <a:rect l="l" t="t" r="r" b="b"/>
              <a:pathLst>
                <a:path w="8223" h="6576" extrusionOk="0">
                  <a:moveTo>
                    <a:pt x="7174" y="1"/>
                  </a:moveTo>
                  <a:lnTo>
                    <a:pt x="1" y="4142"/>
                  </a:lnTo>
                  <a:lnTo>
                    <a:pt x="1" y="5319"/>
                  </a:lnTo>
                  <a:lnTo>
                    <a:pt x="1049" y="5920"/>
                  </a:lnTo>
                  <a:lnTo>
                    <a:pt x="1049" y="6161"/>
                  </a:lnTo>
                  <a:cubicBezTo>
                    <a:pt x="1049" y="6419"/>
                    <a:pt x="1170" y="6575"/>
                    <a:pt x="1339" y="6575"/>
                  </a:cubicBezTo>
                  <a:cubicBezTo>
                    <a:pt x="1396" y="6575"/>
                    <a:pt x="1457" y="6558"/>
                    <a:pt x="1521" y="6522"/>
                  </a:cubicBezTo>
                  <a:lnTo>
                    <a:pt x="1599" y="6470"/>
                  </a:lnTo>
                  <a:cubicBezTo>
                    <a:pt x="1865" y="6316"/>
                    <a:pt x="2071" y="5912"/>
                    <a:pt x="2071" y="5568"/>
                  </a:cubicBezTo>
                  <a:lnTo>
                    <a:pt x="2071" y="5577"/>
                  </a:lnTo>
                  <a:cubicBezTo>
                    <a:pt x="2071" y="5840"/>
                    <a:pt x="2191" y="5992"/>
                    <a:pt x="2358" y="5992"/>
                  </a:cubicBezTo>
                  <a:cubicBezTo>
                    <a:pt x="2416" y="5992"/>
                    <a:pt x="2478" y="5975"/>
                    <a:pt x="2544" y="5938"/>
                  </a:cubicBezTo>
                  <a:lnTo>
                    <a:pt x="2630" y="5886"/>
                  </a:lnTo>
                  <a:cubicBezTo>
                    <a:pt x="2887" y="5740"/>
                    <a:pt x="3093" y="5345"/>
                    <a:pt x="3102" y="5010"/>
                  </a:cubicBezTo>
                  <a:cubicBezTo>
                    <a:pt x="3108" y="5246"/>
                    <a:pt x="3224" y="5392"/>
                    <a:pt x="3384" y="5392"/>
                  </a:cubicBezTo>
                  <a:cubicBezTo>
                    <a:pt x="3440" y="5392"/>
                    <a:pt x="3502" y="5374"/>
                    <a:pt x="3566" y="5336"/>
                  </a:cubicBezTo>
                  <a:lnTo>
                    <a:pt x="3652" y="5285"/>
                  </a:lnTo>
                  <a:cubicBezTo>
                    <a:pt x="3910" y="5139"/>
                    <a:pt x="4124" y="4735"/>
                    <a:pt x="4124" y="4383"/>
                  </a:cubicBezTo>
                  <a:lnTo>
                    <a:pt x="4124" y="4391"/>
                  </a:lnTo>
                  <a:cubicBezTo>
                    <a:pt x="4124" y="4654"/>
                    <a:pt x="4244" y="4807"/>
                    <a:pt x="4412" y="4807"/>
                  </a:cubicBezTo>
                  <a:cubicBezTo>
                    <a:pt x="4469" y="4807"/>
                    <a:pt x="4532" y="4789"/>
                    <a:pt x="4597" y="4752"/>
                  </a:cubicBezTo>
                  <a:lnTo>
                    <a:pt x="4674" y="4700"/>
                  </a:lnTo>
                  <a:cubicBezTo>
                    <a:pt x="4932" y="4554"/>
                    <a:pt x="5138" y="4168"/>
                    <a:pt x="5147" y="3824"/>
                  </a:cubicBezTo>
                  <a:cubicBezTo>
                    <a:pt x="5153" y="4060"/>
                    <a:pt x="5268" y="4206"/>
                    <a:pt x="5433" y="4206"/>
                  </a:cubicBezTo>
                  <a:cubicBezTo>
                    <a:pt x="5490" y="4206"/>
                    <a:pt x="5553" y="4188"/>
                    <a:pt x="5619" y="4151"/>
                  </a:cubicBezTo>
                  <a:lnTo>
                    <a:pt x="5697" y="4099"/>
                  </a:lnTo>
                  <a:cubicBezTo>
                    <a:pt x="5963" y="3953"/>
                    <a:pt x="6169" y="3549"/>
                    <a:pt x="6169" y="3206"/>
                  </a:cubicBezTo>
                  <a:lnTo>
                    <a:pt x="6169" y="3214"/>
                  </a:lnTo>
                  <a:cubicBezTo>
                    <a:pt x="6169" y="3469"/>
                    <a:pt x="6288" y="3625"/>
                    <a:pt x="6454" y="3625"/>
                  </a:cubicBezTo>
                  <a:cubicBezTo>
                    <a:pt x="6512" y="3625"/>
                    <a:pt x="6575" y="3606"/>
                    <a:pt x="6642" y="3566"/>
                  </a:cubicBezTo>
                  <a:lnTo>
                    <a:pt x="6728" y="3523"/>
                  </a:lnTo>
                  <a:cubicBezTo>
                    <a:pt x="6985" y="3369"/>
                    <a:pt x="7200" y="2965"/>
                    <a:pt x="7200" y="2621"/>
                  </a:cubicBezTo>
                  <a:cubicBezTo>
                    <a:pt x="7200" y="2877"/>
                    <a:pt x="7319" y="3032"/>
                    <a:pt x="7485" y="3032"/>
                  </a:cubicBezTo>
                  <a:cubicBezTo>
                    <a:pt x="7543" y="3032"/>
                    <a:pt x="7606" y="3013"/>
                    <a:pt x="7673" y="2974"/>
                  </a:cubicBezTo>
                  <a:lnTo>
                    <a:pt x="7750" y="2931"/>
                  </a:lnTo>
                  <a:cubicBezTo>
                    <a:pt x="8008" y="2776"/>
                    <a:pt x="8223" y="2372"/>
                    <a:pt x="8223" y="2029"/>
                  </a:cubicBezTo>
                  <a:lnTo>
                    <a:pt x="8223" y="1779"/>
                  </a:lnTo>
                  <a:lnTo>
                    <a:pt x="71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7664050" y="1863400"/>
              <a:ext cx="25600" cy="31325"/>
            </a:xfrm>
            <a:custGeom>
              <a:avLst/>
              <a:gdLst/>
              <a:ahLst/>
              <a:cxnLst/>
              <a:rect l="l" t="t" r="r" b="b"/>
              <a:pathLst>
                <a:path w="1024" h="1253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7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4"/>
                  </a:cubicBezTo>
                  <a:lnTo>
                    <a:pt x="559" y="1151"/>
                  </a:lnTo>
                  <a:cubicBezTo>
                    <a:pt x="817" y="997"/>
                    <a:pt x="1023" y="593"/>
                    <a:pt x="1023" y="249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7689175" y="1848775"/>
              <a:ext cx="25800" cy="31350"/>
            </a:xfrm>
            <a:custGeom>
              <a:avLst/>
              <a:gdLst/>
              <a:ahLst/>
              <a:cxnLst/>
              <a:rect l="l" t="t" r="r" b="b"/>
              <a:pathLst>
                <a:path w="1032" h="1254" extrusionOk="0">
                  <a:moveTo>
                    <a:pt x="1031" y="1"/>
                  </a:moveTo>
                  <a:lnTo>
                    <a:pt x="0" y="594"/>
                  </a:lnTo>
                  <a:lnTo>
                    <a:pt x="0" y="843"/>
                  </a:lnTo>
                  <a:cubicBezTo>
                    <a:pt x="0" y="1098"/>
                    <a:pt x="118" y="1254"/>
                    <a:pt x="285" y="1254"/>
                  </a:cubicBezTo>
                  <a:cubicBezTo>
                    <a:pt x="343" y="1254"/>
                    <a:pt x="406" y="1235"/>
                    <a:pt x="473" y="1195"/>
                  </a:cubicBezTo>
                  <a:lnTo>
                    <a:pt x="559" y="1152"/>
                  </a:lnTo>
                  <a:cubicBezTo>
                    <a:pt x="816" y="997"/>
                    <a:pt x="1031" y="594"/>
                    <a:pt x="1031" y="250"/>
                  </a:cubicBezTo>
                  <a:lnTo>
                    <a:pt x="10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7715400" y="1833750"/>
              <a:ext cx="25575" cy="31475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1022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105"/>
                    <a:pt x="115" y="1258"/>
                    <a:pt x="280" y="1258"/>
                  </a:cubicBezTo>
                  <a:cubicBezTo>
                    <a:pt x="336" y="1258"/>
                    <a:pt x="399" y="1240"/>
                    <a:pt x="464" y="1203"/>
                  </a:cubicBezTo>
                  <a:lnTo>
                    <a:pt x="550" y="1152"/>
                  </a:lnTo>
                  <a:cubicBezTo>
                    <a:pt x="808" y="1006"/>
                    <a:pt x="1022" y="602"/>
                    <a:pt x="1022" y="250"/>
                  </a:cubicBez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740500" y="1819350"/>
              <a:ext cx="25575" cy="31250"/>
            </a:xfrm>
            <a:custGeom>
              <a:avLst/>
              <a:gdLst/>
              <a:ahLst/>
              <a:cxnLst/>
              <a:rect l="l" t="t" r="r" b="b"/>
              <a:pathLst>
                <a:path w="1023" h="1250" extrusionOk="0">
                  <a:moveTo>
                    <a:pt x="1023" y="1"/>
                  </a:moveTo>
                  <a:lnTo>
                    <a:pt x="0" y="585"/>
                  </a:lnTo>
                  <a:lnTo>
                    <a:pt x="0" y="834"/>
                  </a:lnTo>
                  <a:cubicBezTo>
                    <a:pt x="0" y="1097"/>
                    <a:pt x="120" y="1250"/>
                    <a:pt x="288" y="1250"/>
                  </a:cubicBezTo>
                  <a:cubicBezTo>
                    <a:pt x="345" y="1250"/>
                    <a:pt x="408" y="1232"/>
                    <a:pt x="473" y="1195"/>
                  </a:cubicBezTo>
                  <a:lnTo>
                    <a:pt x="550" y="1143"/>
                  </a:lnTo>
                  <a:cubicBezTo>
                    <a:pt x="817" y="997"/>
                    <a:pt x="1023" y="594"/>
                    <a:pt x="1023" y="241"/>
                  </a:cubicBezTo>
                  <a:lnTo>
                    <a:pt x="10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766500" y="1804325"/>
              <a:ext cx="25600" cy="31350"/>
            </a:xfrm>
            <a:custGeom>
              <a:avLst/>
              <a:gdLst/>
              <a:ahLst/>
              <a:cxnLst/>
              <a:rect l="l" t="t" r="r" b="b"/>
              <a:pathLst>
                <a:path w="1024" h="1254" extrusionOk="0">
                  <a:moveTo>
                    <a:pt x="1023" y="0"/>
                  </a:moveTo>
                  <a:lnTo>
                    <a:pt x="1" y="593"/>
                  </a:lnTo>
                  <a:lnTo>
                    <a:pt x="1" y="842"/>
                  </a:lnTo>
                  <a:cubicBezTo>
                    <a:pt x="1" y="1098"/>
                    <a:pt x="119" y="1253"/>
                    <a:pt x="286" y="1253"/>
                  </a:cubicBezTo>
                  <a:cubicBezTo>
                    <a:pt x="343" y="1253"/>
                    <a:pt x="407" y="1234"/>
                    <a:pt x="473" y="1195"/>
                  </a:cubicBezTo>
                  <a:lnTo>
                    <a:pt x="559" y="1143"/>
                  </a:lnTo>
                  <a:cubicBezTo>
                    <a:pt x="817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7791625" y="1789725"/>
              <a:ext cx="25800" cy="31325"/>
            </a:xfrm>
            <a:custGeom>
              <a:avLst/>
              <a:gdLst/>
              <a:ahLst/>
              <a:cxnLst/>
              <a:rect l="l" t="t" r="r" b="b"/>
              <a:pathLst>
                <a:path w="1032" h="1253" extrusionOk="0">
                  <a:moveTo>
                    <a:pt x="1031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7"/>
                    <a:pt x="119" y="1253"/>
                    <a:pt x="285" y="1253"/>
                  </a:cubicBezTo>
                  <a:cubicBezTo>
                    <a:pt x="343" y="1253"/>
                    <a:pt x="406" y="1234"/>
                    <a:pt x="473" y="1194"/>
                  </a:cubicBezTo>
                  <a:lnTo>
                    <a:pt x="559" y="1143"/>
                  </a:lnTo>
                  <a:cubicBezTo>
                    <a:pt x="816" y="997"/>
                    <a:pt x="1031" y="593"/>
                    <a:pt x="1031" y="249"/>
                  </a:cubicBezTo>
                  <a:lnTo>
                    <a:pt x="1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7817850" y="1774900"/>
              <a:ext cx="25575" cy="31350"/>
            </a:xfrm>
            <a:custGeom>
              <a:avLst/>
              <a:gdLst/>
              <a:ahLst/>
              <a:cxnLst/>
              <a:rect l="l" t="t" r="r" b="b"/>
              <a:pathLst>
                <a:path w="1023" h="1254" extrusionOk="0">
                  <a:moveTo>
                    <a:pt x="1023" y="0"/>
                  </a:moveTo>
                  <a:lnTo>
                    <a:pt x="0" y="593"/>
                  </a:lnTo>
                  <a:lnTo>
                    <a:pt x="0" y="842"/>
                  </a:lnTo>
                  <a:cubicBezTo>
                    <a:pt x="0" y="1098"/>
                    <a:pt x="114" y="1253"/>
                    <a:pt x="281" y="1253"/>
                  </a:cubicBezTo>
                  <a:cubicBezTo>
                    <a:pt x="339" y="1253"/>
                    <a:pt x="404" y="1234"/>
                    <a:pt x="473" y="1195"/>
                  </a:cubicBezTo>
                  <a:lnTo>
                    <a:pt x="550" y="1143"/>
                  </a:lnTo>
                  <a:cubicBezTo>
                    <a:pt x="816" y="997"/>
                    <a:pt x="1023" y="593"/>
                    <a:pt x="1023" y="250"/>
                  </a:cubicBezTo>
                  <a:lnTo>
                    <a:pt x="1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7638075" y="1819150"/>
              <a:ext cx="51575" cy="59300"/>
            </a:xfrm>
            <a:custGeom>
              <a:avLst/>
              <a:gdLst/>
              <a:ahLst/>
              <a:cxnLst/>
              <a:rect l="l" t="t" r="r" b="b"/>
              <a:pathLst>
                <a:path w="2063" h="2372" extrusionOk="0">
                  <a:moveTo>
                    <a:pt x="1023" y="0"/>
                  </a:moveTo>
                  <a:lnTo>
                    <a:pt x="0" y="593"/>
                  </a:lnTo>
                  <a:lnTo>
                    <a:pt x="1048" y="2371"/>
                  </a:lnTo>
                  <a:lnTo>
                    <a:pt x="2062" y="1779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7689175" y="1789500"/>
              <a:ext cx="51800" cy="59300"/>
            </a:xfrm>
            <a:custGeom>
              <a:avLst/>
              <a:gdLst/>
              <a:ahLst/>
              <a:cxnLst/>
              <a:rect l="l" t="t" r="r" b="b"/>
              <a:pathLst>
                <a:path w="2072" h="2372" extrusionOk="0">
                  <a:moveTo>
                    <a:pt x="1023" y="1"/>
                  </a:moveTo>
                  <a:lnTo>
                    <a:pt x="1" y="593"/>
                  </a:lnTo>
                  <a:lnTo>
                    <a:pt x="1049" y="2372"/>
                  </a:lnTo>
                  <a:lnTo>
                    <a:pt x="2071" y="1779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7740300" y="1760075"/>
              <a:ext cx="51800" cy="59100"/>
            </a:xfrm>
            <a:custGeom>
              <a:avLst/>
              <a:gdLst/>
              <a:ahLst/>
              <a:cxnLst/>
              <a:rect l="l" t="t" r="r" b="b"/>
              <a:pathLst>
                <a:path w="2072" h="2364" extrusionOk="0">
                  <a:moveTo>
                    <a:pt x="1032" y="1"/>
                  </a:moveTo>
                  <a:lnTo>
                    <a:pt x="1" y="593"/>
                  </a:lnTo>
                  <a:lnTo>
                    <a:pt x="1049" y="2363"/>
                  </a:lnTo>
                  <a:lnTo>
                    <a:pt x="2071" y="1779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7791650" y="1730425"/>
              <a:ext cx="51775" cy="59325"/>
            </a:xfrm>
            <a:custGeom>
              <a:avLst/>
              <a:gdLst/>
              <a:ahLst/>
              <a:cxnLst/>
              <a:rect l="l" t="t" r="r" b="b"/>
              <a:pathLst>
                <a:path w="2071" h="2373" extrusionOk="0">
                  <a:moveTo>
                    <a:pt x="1022" y="1"/>
                  </a:moveTo>
                  <a:lnTo>
                    <a:pt x="0" y="594"/>
                  </a:lnTo>
                  <a:lnTo>
                    <a:pt x="1048" y="2372"/>
                  </a:lnTo>
                  <a:lnTo>
                    <a:pt x="2071" y="177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7638075" y="1833975"/>
              <a:ext cx="26225" cy="44475"/>
            </a:xfrm>
            <a:custGeom>
              <a:avLst/>
              <a:gdLst/>
              <a:ahLst/>
              <a:cxnLst/>
              <a:rect l="l" t="t" r="r" b="b"/>
              <a:pathLst>
                <a:path w="1049" h="1779" extrusionOk="0">
                  <a:moveTo>
                    <a:pt x="0" y="0"/>
                  </a:moveTo>
                  <a:lnTo>
                    <a:pt x="0" y="1177"/>
                  </a:lnTo>
                  <a:lnTo>
                    <a:pt x="1048" y="1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p8"/>
          <p:cNvGrpSpPr/>
          <p:nvPr/>
        </p:nvGrpSpPr>
        <p:grpSpPr>
          <a:xfrm>
            <a:off x="4853464" y="1981803"/>
            <a:ext cx="401069" cy="433132"/>
            <a:chOff x="4393950" y="1610600"/>
            <a:chExt cx="343675" cy="371150"/>
          </a:xfrm>
        </p:grpSpPr>
        <p:sp>
          <p:nvSpPr>
            <p:cNvPr id="1013" name="Google Shape;1013;p8"/>
            <p:cNvSpPr/>
            <p:nvPr/>
          </p:nvSpPr>
          <p:spPr>
            <a:xfrm>
              <a:off x="4535075" y="1945425"/>
              <a:ext cx="61650" cy="36325"/>
            </a:xfrm>
            <a:custGeom>
              <a:avLst/>
              <a:gdLst/>
              <a:ahLst/>
              <a:cxnLst/>
              <a:rect l="l" t="t" r="r" b="b"/>
              <a:pathLst>
                <a:path w="2466" h="1453" extrusionOk="0">
                  <a:moveTo>
                    <a:pt x="0" y="1"/>
                  </a:moveTo>
                  <a:lnTo>
                    <a:pt x="0" y="216"/>
                  </a:lnTo>
                  <a:cubicBezTo>
                    <a:pt x="0" y="894"/>
                    <a:pt x="550" y="1453"/>
                    <a:pt x="1237" y="1453"/>
                  </a:cubicBezTo>
                  <a:cubicBezTo>
                    <a:pt x="1916" y="1453"/>
                    <a:pt x="2466" y="903"/>
                    <a:pt x="2466" y="216"/>
                  </a:cubicBezTo>
                  <a:lnTo>
                    <a:pt x="2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4507150" y="1872400"/>
              <a:ext cx="117300" cy="91325"/>
            </a:xfrm>
            <a:custGeom>
              <a:avLst/>
              <a:gdLst/>
              <a:ahLst/>
              <a:cxnLst/>
              <a:rect l="l" t="t" r="r" b="b"/>
              <a:pathLst>
                <a:path w="4692" h="3653" extrusionOk="0">
                  <a:moveTo>
                    <a:pt x="0" y="1"/>
                  </a:moveTo>
                  <a:lnTo>
                    <a:pt x="0" y="2260"/>
                  </a:lnTo>
                  <a:cubicBezTo>
                    <a:pt x="0" y="3025"/>
                    <a:pt x="1048" y="3652"/>
                    <a:pt x="2346" y="3652"/>
                  </a:cubicBezTo>
                  <a:cubicBezTo>
                    <a:pt x="3643" y="3652"/>
                    <a:pt x="4691" y="3025"/>
                    <a:pt x="4691" y="2260"/>
                  </a:cubicBezTo>
                  <a:lnTo>
                    <a:pt x="4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4507150" y="1910000"/>
              <a:ext cx="117500" cy="53500"/>
            </a:xfrm>
            <a:custGeom>
              <a:avLst/>
              <a:gdLst/>
              <a:ahLst/>
              <a:cxnLst/>
              <a:rect l="l" t="t" r="r" b="b"/>
              <a:pathLst>
                <a:path w="4700" h="2140" extrusionOk="0">
                  <a:moveTo>
                    <a:pt x="0" y="0"/>
                  </a:moveTo>
                  <a:lnTo>
                    <a:pt x="0" y="756"/>
                  </a:lnTo>
                  <a:cubicBezTo>
                    <a:pt x="0" y="1521"/>
                    <a:pt x="1057" y="2140"/>
                    <a:pt x="2354" y="2140"/>
                  </a:cubicBezTo>
                  <a:cubicBezTo>
                    <a:pt x="3643" y="2140"/>
                    <a:pt x="4700" y="1521"/>
                    <a:pt x="4700" y="756"/>
                  </a:cubicBezTo>
                  <a:lnTo>
                    <a:pt x="4700" y="0"/>
                  </a:lnTo>
                  <a:cubicBezTo>
                    <a:pt x="4700" y="774"/>
                    <a:pt x="3643" y="1392"/>
                    <a:pt x="2354" y="1392"/>
                  </a:cubicBezTo>
                  <a:cubicBezTo>
                    <a:pt x="1048" y="1392"/>
                    <a:pt x="0" y="77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4507150" y="1872400"/>
              <a:ext cx="117500" cy="53525"/>
            </a:xfrm>
            <a:custGeom>
              <a:avLst/>
              <a:gdLst/>
              <a:ahLst/>
              <a:cxnLst/>
              <a:rect l="l" t="t" r="r" b="b"/>
              <a:pathLst>
                <a:path w="4700" h="2141" extrusionOk="0">
                  <a:moveTo>
                    <a:pt x="0" y="1"/>
                  </a:moveTo>
                  <a:lnTo>
                    <a:pt x="0" y="748"/>
                  </a:lnTo>
                  <a:cubicBezTo>
                    <a:pt x="0" y="1522"/>
                    <a:pt x="1057" y="2140"/>
                    <a:pt x="2354" y="2140"/>
                  </a:cubicBezTo>
                  <a:cubicBezTo>
                    <a:pt x="3643" y="2140"/>
                    <a:pt x="4700" y="1522"/>
                    <a:pt x="4700" y="748"/>
                  </a:cubicBezTo>
                  <a:lnTo>
                    <a:pt x="4700" y="1"/>
                  </a:lnTo>
                  <a:cubicBezTo>
                    <a:pt x="4700" y="766"/>
                    <a:pt x="3643" y="1384"/>
                    <a:pt x="2354" y="1384"/>
                  </a:cubicBezTo>
                  <a:cubicBezTo>
                    <a:pt x="1048" y="1384"/>
                    <a:pt x="0" y="766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4461825" y="1674900"/>
              <a:ext cx="227475" cy="232125"/>
            </a:xfrm>
            <a:custGeom>
              <a:avLst/>
              <a:gdLst/>
              <a:ahLst/>
              <a:cxnLst/>
              <a:rect l="l" t="t" r="r" b="b"/>
              <a:pathLst>
                <a:path w="9099" h="9285" extrusionOk="0">
                  <a:moveTo>
                    <a:pt x="4166" y="1"/>
                  </a:moveTo>
                  <a:cubicBezTo>
                    <a:pt x="1987" y="1"/>
                    <a:pt x="1" y="1749"/>
                    <a:pt x="1" y="4164"/>
                  </a:cubicBezTo>
                  <a:cubicBezTo>
                    <a:pt x="1" y="5538"/>
                    <a:pt x="679" y="6827"/>
                    <a:pt x="1813" y="7600"/>
                  </a:cubicBezTo>
                  <a:lnTo>
                    <a:pt x="1813" y="7901"/>
                  </a:lnTo>
                  <a:cubicBezTo>
                    <a:pt x="1813" y="8666"/>
                    <a:pt x="2870" y="9284"/>
                    <a:pt x="4159" y="9284"/>
                  </a:cubicBezTo>
                  <a:cubicBezTo>
                    <a:pt x="5456" y="9284"/>
                    <a:pt x="6513" y="8666"/>
                    <a:pt x="6513" y="7901"/>
                  </a:cubicBezTo>
                  <a:lnTo>
                    <a:pt x="6513" y="7600"/>
                  </a:lnTo>
                  <a:cubicBezTo>
                    <a:pt x="9099" y="5830"/>
                    <a:pt x="8875" y="1947"/>
                    <a:pt x="6100" y="487"/>
                  </a:cubicBezTo>
                  <a:cubicBezTo>
                    <a:pt x="5470" y="153"/>
                    <a:pt x="4809" y="1"/>
                    <a:pt x="41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4507150" y="1837625"/>
              <a:ext cx="117300" cy="69400"/>
            </a:xfrm>
            <a:custGeom>
              <a:avLst/>
              <a:gdLst/>
              <a:ahLst/>
              <a:cxnLst/>
              <a:rect l="l" t="t" r="r" b="b"/>
              <a:pathLst>
                <a:path w="4692" h="2776" extrusionOk="0">
                  <a:moveTo>
                    <a:pt x="2346" y="0"/>
                  </a:moveTo>
                  <a:cubicBezTo>
                    <a:pt x="1048" y="0"/>
                    <a:pt x="0" y="627"/>
                    <a:pt x="0" y="1392"/>
                  </a:cubicBezTo>
                  <a:cubicBezTo>
                    <a:pt x="0" y="2157"/>
                    <a:pt x="1048" y="2775"/>
                    <a:pt x="2346" y="2775"/>
                  </a:cubicBezTo>
                  <a:cubicBezTo>
                    <a:pt x="3643" y="2775"/>
                    <a:pt x="4691" y="2157"/>
                    <a:pt x="4691" y="1392"/>
                  </a:cubicBezTo>
                  <a:cubicBezTo>
                    <a:pt x="4691" y="627"/>
                    <a:pt x="3643" y="0"/>
                    <a:pt x="2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4522175" y="1715025"/>
              <a:ext cx="87025" cy="162150"/>
            </a:xfrm>
            <a:custGeom>
              <a:avLst/>
              <a:gdLst/>
              <a:ahLst/>
              <a:cxnLst/>
              <a:rect l="l" t="t" r="r" b="b"/>
              <a:pathLst>
                <a:path w="3481" h="6486" extrusionOk="0">
                  <a:moveTo>
                    <a:pt x="1542" y="1"/>
                  </a:moveTo>
                  <a:cubicBezTo>
                    <a:pt x="1511" y="1"/>
                    <a:pt x="1479" y="12"/>
                    <a:pt x="1453" y="33"/>
                  </a:cubicBezTo>
                  <a:cubicBezTo>
                    <a:pt x="1315" y="127"/>
                    <a:pt x="1229" y="291"/>
                    <a:pt x="1229" y="462"/>
                  </a:cubicBezTo>
                  <a:lnTo>
                    <a:pt x="1229" y="608"/>
                  </a:lnTo>
                  <a:cubicBezTo>
                    <a:pt x="576" y="1055"/>
                    <a:pt x="130" y="1828"/>
                    <a:pt x="130" y="2567"/>
                  </a:cubicBezTo>
                  <a:cubicBezTo>
                    <a:pt x="130" y="2971"/>
                    <a:pt x="224" y="3212"/>
                    <a:pt x="413" y="3332"/>
                  </a:cubicBezTo>
                  <a:cubicBezTo>
                    <a:pt x="413" y="3332"/>
                    <a:pt x="1100" y="3761"/>
                    <a:pt x="1246" y="3796"/>
                  </a:cubicBezTo>
                  <a:lnTo>
                    <a:pt x="1246" y="4741"/>
                  </a:lnTo>
                  <a:cubicBezTo>
                    <a:pt x="1133" y="4780"/>
                    <a:pt x="1015" y="4799"/>
                    <a:pt x="896" y="4799"/>
                  </a:cubicBezTo>
                  <a:cubicBezTo>
                    <a:pt x="753" y="4799"/>
                    <a:pt x="609" y="4771"/>
                    <a:pt x="473" y="4715"/>
                  </a:cubicBezTo>
                  <a:cubicBezTo>
                    <a:pt x="453" y="4709"/>
                    <a:pt x="433" y="4707"/>
                    <a:pt x="413" y="4707"/>
                  </a:cubicBezTo>
                  <a:cubicBezTo>
                    <a:pt x="374" y="4707"/>
                    <a:pt x="336" y="4718"/>
                    <a:pt x="301" y="4741"/>
                  </a:cubicBezTo>
                  <a:cubicBezTo>
                    <a:pt x="121" y="4861"/>
                    <a:pt x="9" y="5067"/>
                    <a:pt x="9" y="5291"/>
                  </a:cubicBezTo>
                  <a:cubicBezTo>
                    <a:pt x="1" y="5368"/>
                    <a:pt x="26" y="5445"/>
                    <a:pt x="87" y="5506"/>
                  </a:cubicBezTo>
                  <a:cubicBezTo>
                    <a:pt x="87" y="5506"/>
                    <a:pt x="765" y="5926"/>
                    <a:pt x="834" y="5935"/>
                  </a:cubicBezTo>
                  <a:cubicBezTo>
                    <a:pt x="972" y="5978"/>
                    <a:pt x="1109" y="6004"/>
                    <a:pt x="1246" y="6004"/>
                  </a:cubicBezTo>
                  <a:cubicBezTo>
                    <a:pt x="1255" y="6038"/>
                    <a:pt x="1281" y="6064"/>
                    <a:pt x="1315" y="6081"/>
                  </a:cubicBezTo>
                  <a:lnTo>
                    <a:pt x="1994" y="6476"/>
                  </a:lnTo>
                  <a:cubicBezTo>
                    <a:pt x="2012" y="6482"/>
                    <a:pt x="2030" y="6485"/>
                    <a:pt x="2048" y="6485"/>
                  </a:cubicBezTo>
                  <a:cubicBezTo>
                    <a:pt x="2081" y="6485"/>
                    <a:pt x="2112" y="6476"/>
                    <a:pt x="2140" y="6459"/>
                  </a:cubicBezTo>
                  <a:cubicBezTo>
                    <a:pt x="2277" y="6356"/>
                    <a:pt x="2355" y="6193"/>
                    <a:pt x="2363" y="6030"/>
                  </a:cubicBezTo>
                  <a:lnTo>
                    <a:pt x="2363" y="5609"/>
                  </a:lnTo>
                  <a:cubicBezTo>
                    <a:pt x="3025" y="5145"/>
                    <a:pt x="3472" y="4371"/>
                    <a:pt x="3472" y="3607"/>
                  </a:cubicBezTo>
                  <a:cubicBezTo>
                    <a:pt x="3480" y="3246"/>
                    <a:pt x="3394" y="3005"/>
                    <a:pt x="3222" y="2877"/>
                  </a:cubicBezTo>
                  <a:cubicBezTo>
                    <a:pt x="3197" y="2859"/>
                    <a:pt x="2544" y="2481"/>
                    <a:pt x="2544" y="2481"/>
                  </a:cubicBezTo>
                  <a:cubicBezTo>
                    <a:pt x="2484" y="2438"/>
                    <a:pt x="2415" y="2413"/>
                    <a:pt x="2346" y="2395"/>
                  </a:cubicBezTo>
                  <a:lnTo>
                    <a:pt x="2346" y="1493"/>
                  </a:lnTo>
                  <a:cubicBezTo>
                    <a:pt x="2436" y="1472"/>
                    <a:pt x="2527" y="1461"/>
                    <a:pt x="2617" y="1461"/>
                  </a:cubicBezTo>
                  <a:cubicBezTo>
                    <a:pt x="2707" y="1461"/>
                    <a:pt x="2797" y="1472"/>
                    <a:pt x="2887" y="1493"/>
                  </a:cubicBezTo>
                  <a:cubicBezTo>
                    <a:pt x="2900" y="1495"/>
                    <a:pt x="2913" y="1497"/>
                    <a:pt x="2926" y="1497"/>
                  </a:cubicBezTo>
                  <a:cubicBezTo>
                    <a:pt x="2965" y="1497"/>
                    <a:pt x="3003" y="1487"/>
                    <a:pt x="3042" y="1468"/>
                  </a:cubicBezTo>
                  <a:cubicBezTo>
                    <a:pt x="3222" y="1339"/>
                    <a:pt x="3334" y="1132"/>
                    <a:pt x="3334" y="909"/>
                  </a:cubicBezTo>
                  <a:cubicBezTo>
                    <a:pt x="3343" y="832"/>
                    <a:pt x="3317" y="754"/>
                    <a:pt x="3257" y="694"/>
                  </a:cubicBezTo>
                  <a:lnTo>
                    <a:pt x="2561" y="291"/>
                  </a:lnTo>
                  <a:cubicBezTo>
                    <a:pt x="2544" y="282"/>
                    <a:pt x="2518" y="273"/>
                    <a:pt x="2492" y="265"/>
                  </a:cubicBezTo>
                  <a:cubicBezTo>
                    <a:pt x="2405" y="245"/>
                    <a:pt x="2313" y="234"/>
                    <a:pt x="2222" y="234"/>
                  </a:cubicBezTo>
                  <a:cubicBezTo>
                    <a:pt x="2150" y="234"/>
                    <a:pt x="2079" y="241"/>
                    <a:pt x="2011" y="256"/>
                  </a:cubicBezTo>
                  <a:lnTo>
                    <a:pt x="1599" y="16"/>
                  </a:lnTo>
                  <a:cubicBezTo>
                    <a:pt x="1582" y="5"/>
                    <a:pt x="1562" y="1"/>
                    <a:pt x="1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4539575" y="1724950"/>
              <a:ext cx="69625" cy="152450"/>
            </a:xfrm>
            <a:custGeom>
              <a:avLst/>
              <a:gdLst/>
              <a:ahLst/>
              <a:cxnLst/>
              <a:rect l="l" t="t" r="r" b="b"/>
              <a:pathLst>
                <a:path w="2785" h="6098" extrusionOk="0">
                  <a:moveTo>
                    <a:pt x="1238" y="1294"/>
                  </a:moveTo>
                  <a:lnTo>
                    <a:pt x="1238" y="2522"/>
                  </a:lnTo>
                  <a:cubicBezTo>
                    <a:pt x="1172" y="2533"/>
                    <a:pt x="1113" y="2538"/>
                    <a:pt x="1062" y="2538"/>
                  </a:cubicBezTo>
                  <a:cubicBezTo>
                    <a:pt x="808" y="2538"/>
                    <a:pt x="731" y="2413"/>
                    <a:pt x="731" y="2170"/>
                  </a:cubicBezTo>
                  <a:cubicBezTo>
                    <a:pt x="748" y="1809"/>
                    <a:pt x="937" y="1483"/>
                    <a:pt x="1238" y="1294"/>
                  </a:cubicBezTo>
                  <a:close/>
                  <a:moveTo>
                    <a:pt x="1828" y="3238"/>
                  </a:moveTo>
                  <a:cubicBezTo>
                    <a:pt x="2088" y="3238"/>
                    <a:pt x="2166" y="3364"/>
                    <a:pt x="2166" y="3622"/>
                  </a:cubicBezTo>
                  <a:cubicBezTo>
                    <a:pt x="2166" y="3957"/>
                    <a:pt x="1985" y="4284"/>
                    <a:pt x="1650" y="4524"/>
                  </a:cubicBezTo>
                  <a:lnTo>
                    <a:pt x="1650" y="3253"/>
                  </a:lnTo>
                  <a:cubicBezTo>
                    <a:pt x="1717" y="3243"/>
                    <a:pt x="1776" y="3238"/>
                    <a:pt x="1828" y="3238"/>
                  </a:cubicBezTo>
                  <a:close/>
                  <a:moveTo>
                    <a:pt x="1538" y="1"/>
                  </a:moveTo>
                  <a:cubicBezTo>
                    <a:pt x="1510" y="1"/>
                    <a:pt x="1478" y="10"/>
                    <a:pt x="1444" y="31"/>
                  </a:cubicBezTo>
                  <a:cubicBezTo>
                    <a:pt x="1306" y="125"/>
                    <a:pt x="1221" y="289"/>
                    <a:pt x="1221" y="461"/>
                  </a:cubicBezTo>
                  <a:lnTo>
                    <a:pt x="1221" y="607"/>
                  </a:lnTo>
                  <a:cubicBezTo>
                    <a:pt x="559" y="1053"/>
                    <a:pt x="121" y="1827"/>
                    <a:pt x="121" y="2574"/>
                  </a:cubicBezTo>
                  <a:cubicBezTo>
                    <a:pt x="121" y="3183"/>
                    <a:pt x="330" y="3425"/>
                    <a:pt x="777" y="3425"/>
                  </a:cubicBezTo>
                  <a:cubicBezTo>
                    <a:pt x="909" y="3425"/>
                    <a:pt x="1063" y="3404"/>
                    <a:pt x="1238" y="3364"/>
                  </a:cubicBezTo>
                  <a:lnTo>
                    <a:pt x="1238" y="4739"/>
                  </a:lnTo>
                  <a:cubicBezTo>
                    <a:pt x="1121" y="4783"/>
                    <a:pt x="997" y="4805"/>
                    <a:pt x="874" y="4805"/>
                  </a:cubicBezTo>
                  <a:cubicBezTo>
                    <a:pt x="733" y="4805"/>
                    <a:pt x="593" y="4777"/>
                    <a:pt x="465" y="4722"/>
                  </a:cubicBezTo>
                  <a:cubicBezTo>
                    <a:pt x="441" y="4712"/>
                    <a:pt x="417" y="4707"/>
                    <a:pt x="394" y="4707"/>
                  </a:cubicBezTo>
                  <a:cubicBezTo>
                    <a:pt x="358" y="4707"/>
                    <a:pt x="324" y="4718"/>
                    <a:pt x="293" y="4739"/>
                  </a:cubicBezTo>
                  <a:cubicBezTo>
                    <a:pt x="112" y="4868"/>
                    <a:pt x="1" y="5074"/>
                    <a:pt x="1" y="5289"/>
                  </a:cubicBezTo>
                  <a:cubicBezTo>
                    <a:pt x="1" y="5435"/>
                    <a:pt x="52" y="5521"/>
                    <a:pt x="147" y="5547"/>
                  </a:cubicBezTo>
                  <a:cubicBezTo>
                    <a:pt x="290" y="5592"/>
                    <a:pt x="439" y="5615"/>
                    <a:pt x="587" y="5615"/>
                  </a:cubicBezTo>
                  <a:cubicBezTo>
                    <a:pt x="805" y="5615"/>
                    <a:pt x="1022" y="5566"/>
                    <a:pt x="1221" y="5469"/>
                  </a:cubicBezTo>
                  <a:lnTo>
                    <a:pt x="1221" y="5899"/>
                  </a:lnTo>
                  <a:cubicBezTo>
                    <a:pt x="1221" y="6026"/>
                    <a:pt x="1277" y="6097"/>
                    <a:pt x="1356" y="6097"/>
                  </a:cubicBezTo>
                  <a:cubicBezTo>
                    <a:pt x="1383" y="6097"/>
                    <a:pt x="1413" y="6088"/>
                    <a:pt x="1444" y="6071"/>
                  </a:cubicBezTo>
                  <a:cubicBezTo>
                    <a:pt x="1590" y="5968"/>
                    <a:pt x="1667" y="5804"/>
                    <a:pt x="1676" y="5641"/>
                  </a:cubicBezTo>
                  <a:lnTo>
                    <a:pt x="1676" y="5220"/>
                  </a:lnTo>
                  <a:cubicBezTo>
                    <a:pt x="2337" y="4748"/>
                    <a:pt x="2784" y="3983"/>
                    <a:pt x="2784" y="3218"/>
                  </a:cubicBezTo>
                  <a:cubicBezTo>
                    <a:pt x="2784" y="2639"/>
                    <a:pt x="2583" y="2369"/>
                    <a:pt x="2120" y="2369"/>
                  </a:cubicBezTo>
                  <a:cubicBezTo>
                    <a:pt x="1986" y="2369"/>
                    <a:pt x="1830" y="2392"/>
                    <a:pt x="1650" y="2437"/>
                  </a:cubicBezTo>
                  <a:lnTo>
                    <a:pt x="1650" y="1088"/>
                  </a:lnTo>
                  <a:cubicBezTo>
                    <a:pt x="1740" y="1066"/>
                    <a:pt x="1831" y="1056"/>
                    <a:pt x="1921" y="1056"/>
                  </a:cubicBezTo>
                  <a:cubicBezTo>
                    <a:pt x="2011" y="1056"/>
                    <a:pt x="2101" y="1066"/>
                    <a:pt x="2191" y="1088"/>
                  </a:cubicBezTo>
                  <a:cubicBezTo>
                    <a:pt x="2206" y="1093"/>
                    <a:pt x="2220" y="1095"/>
                    <a:pt x="2235" y="1095"/>
                  </a:cubicBezTo>
                  <a:cubicBezTo>
                    <a:pt x="2272" y="1095"/>
                    <a:pt x="2309" y="1081"/>
                    <a:pt x="2346" y="1062"/>
                  </a:cubicBezTo>
                  <a:cubicBezTo>
                    <a:pt x="2526" y="933"/>
                    <a:pt x="2638" y="727"/>
                    <a:pt x="2638" y="512"/>
                  </a:cubicBezTo>
                  <a:cubicBezTo>
                    <a:pt x="2638" y="340"/>
                    <a:pt x="2561" y="280"/>
                    <a:pt x="2484" y="263"/>
                  </a:cubicBezTo>
                  <a:cubicBezTo>
                    <a:pt x="2389" y="242"/>
                    <a:pt x="2293" y="232"/>
                    <a:pt x="2198" y="232"/>
                  </a:cubicBezTo>
                  <a:cubicBezTo>
                    <a:pt x="2017" y="232"/>
                    <a:pt x="1836" y="270"/>
                    <a:pt x="1667" y="349"/>
                  </a:cubicBezTo>
                  <a:lnTo>
                    <a:pt x="1667" y="194"/>
                  </a:lnTo>
                  <a:cubicBezTo>
                    <a:pt x="1667" y="74"/>
                    <a:pt x="1616" y="1"/>
                    <a:pt x="1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4556125" y="1610600"/>
              <a:ext cx="19550" cy="46825"/>
            </a:xfrm>
            <a:custGeom>
              <a:avLst/>
              <a:gdLst/>
              <a:ahLst/>
              <a:cxnLst/>
              <a:rect l="l" t="t" r="r" b="b"/>
              <a:pathLst>
                <a:path w="782" h="1873" extrusionOk="0">
                  <a:moveTo>
                    <a:pt x="391" y="0"/>
                  </a:moveTo>
                  <a:cubicBezTo>
                    <a:pt x="196" y="0"/>
                    <a:pt x="0" y="129"/>
                    <a:pt x="0" y="387"/>
                  </a:cubicBezTo>
                  <a:lnTo>
                    <a:pt x="0" y="1486"/>
                  </a:lnTo>
                  <a:cubicBezTo>
                    <a:pt x="0" y="1701"/>
                    <a:pt x="181" y="1873"/>
                    <a:pt x="395" y="1873"/>
                  </a:cubicBezTo>
                  <a:cubicBezTo>
                    <a:pt x="602" y="1873"/>
                    <a:pt x="782" y="1701"/>
                    <a:pt x="782" y="1486"/>
                  </a:cubicBezTo>
                  <a:lnTo>
                    <a:pt x="782" y="387"/>
                  </a:lnTo>
                  <a:cubicBezTo>
                    <a:pt x="782" y="129"/>
                    <a:pt x="587" y="0"/>
                    <a:pt x="3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4439650" y="1656925"/>
              <a:ext cx="43900" cy="39075"/>
            </a:xfrm>
            <a:custGeom>
              <a:avLst/>
              <a:gdLst/>
              <a:ahLst/>
              <a:cxnLst/>
              <a:rect l="l" t="t" r="r" b="b"/>
              <a:pathLst>
                <a:path w="1756" h="1563" extrusionOk="0">
                  <a:moveTo>
                    <a:pt x="558" y="1"/>
                  </a:moveTo>
                  <a:cubicBezTo>
                    <a:pt x="259" y="1"/>
                    <a:pt x="1" y="390"/>
                    <a:pt x="278" y="673"/>
                  </a:cubicBezTo>
                  <a:lnTo>
                    <a:pt x="1059" y="1446"/>
                  </a:lnTo>
                  <a:cubicBezTo>
                    <a:pt x="1132" y="1523"/>
                    <a:pt x="1231" y="1562"/>
                    <a:pt x="1330" y="1562"/>
                  </a:cubicBezTo>
                  <a:cubicBezTo>
                    <a:pt x="1429" y="1562"/>
                    <a:pt x="1528" y="1523"/>
                    <a:pt x="1601" y="1446"/>
                  </a:cubicBezTo>
                  <a:cubicBezTo>
                    <a:pt x="1755" y="1300"/>
                    <a:pt x="1755" y="1051"/>
                    <a:pt x="1609" y="896"/>
                  </a:cubicBezTo>
                  <a:lnTo>
                    <a:pt x="827" y="123"/>
                  </a:lnTo>
                  <a:cubicBezTo>
                    <a:pt x="743" y="37"/>
                    <a:pt x="649" y="1"/>
                    <a:pt x="5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4393950" y="1769525"/>
              <a:ext cx="50075" cy="19350"/>
            </a:xfrm>
            <a:custGeom>
              <a:avLst/>
              <a:gdLst/>
              <a:ahLst/>
              <a:cxnLst/>
              <a:rect l="l" t="t" r="r" b="b"/>
              <a:pathLst>
                <a:path w="2003" h="774" extrusionOk="0">
                  <a:moveTo>
                    <a:pt x="516" y="1"/>
                  </a:moveTo>
                  <a:cubicBezTo>
                    <a:pt x="1" y="1"/>
                    <a:pt x="1" y="774"/>
                    <a:pt x="516" y="774"/>
                  </a:cubicBezTo>
                  <a:lnTo>
                    <a:pt x="1616" y="774"/>
                  </a:lnTo>
                  <a:cubicBezTo>
                    <a:pt x="1831" y="774"/>
                    <a:pt x="2002" y="602"/>
                    <a:pt x="2002" y="387"/>
                  </a:cubicBezTo>
                  <a:cubicBezTo>
                    <a:pt x="2002" y="172"/>
                    <a:pt x="1831" y="1"/>
                    <a:pt x="16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4439675" y="1862500"/>
              <a:ext cx="43875" cy="38975"/>
            </a:xfrm>
            <a:custGeom>
              <a:avLst/>
              <a:gdLst/>
              <a:ahLst/>
              <a:cxnLst/>
              <a:rect l="l" t="t" r="r" b="b"/>
              <a:pathLst>
                <a:path w="1755" h="1559" extrusionOk="0">
                  <a:moveTo>
                    <a:pt x="1333" y="1"/>
                  </a:moveTo>
                  <a:cubicBezTo>
                    <a:pt x="1233" y="1"/>
                    <a:pt x="1132" y="39"/>
                    <a:pt x="1058" y="113"/>
                  </a:cubicBezTo>
                  <a:lnTo>
                    <a:pt x="277" y="895"/>
                  </a:lnTo>
                  <a:cubicBezTo>
                    <a:pt x="0" y="1172"/>
                    <a:pt x="253" y="1559"/>
                    <a:pt x="553" y="1559"/>
                  </a:cubicBezTo>
                  <a:cubicBezTo>
                    <a:pt x="644" y="1559"/>
                    <a:pt x="740" y="1523"/>
                    <a:pt x="826" y="1436"/>
                  </a:cubicBezTo>
                  <a:lnTo>
                    <a:pt x="1600" y="663"/>
                  </a:lnTo>
                  <a:cubicBezTo>
                    <a:pt x="1754" y="509"/>
                    <a:pt x="1754" y="268"/>
                    <a:pt x="1600" y="113"/>
                  </a:cubicBezTo>
                  <a:cubicBezTo>
                    <a:pt x="1528" y="37"/>
                    <a:pt x="1431" y="1"/>
                    <a:pt x="1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4648250" y="1862425"/>
              <a:ext cx="43900" cy="39050"/>
            </a:xfrm>
            <a:custGeom>
              <a:avLst/>
              <a:gdLst/>
              <a:ahLst/>
              <a:cxnLst/>
              <a:rect l="l" t="t" r="r" b="b"/>
              <a:pathLst>
                <a:path w="1756" h="1562" extrusionOk="0">
                  <a:moveTo>
                    <a:pt x="425" y="0"/>
                  </a:moveTo>
                  <a:cubicBezTo>
                    <a:pt x="325" y="0"/>
                    <a:pt x="224" y="39"/>
                    <a:pt x="147" y="116"/>
                  </a:cubicBezTo>
                  <a:cubicBezTo>
                    <a:pt x="1" y="271"/>
                    <a:pt x="1" y="512"/>
                    <a:pt x="155" y="666"/>
                  </a:cubicBezTo>
                  <a:lnTo>
                    <a:pt x="929" y="1439"/>
                  </a:lnTo>
                  <a:cubicBezTo>
                    <a:pt x="1013" y="1526"/>
                    <a:pt x="1108" y="1562"/>
                    <a:pt x="1198" y="1562"/>
                  </a:cubicBezTo>
                  <a:cubicBezTo>
                    <a:pt x="1497" y="1562"/>
                    <a:pt x="1755" y="1173"/>
                    <a:pt x="1479" y="890"/>
                  </a:cubicBezTo>
                  <a:lnTo>
                    <a:pt x="697" y="116"/>
                  </a:lnTo>
                  <a:cubicBezTo>
                    <a:pt x="624" y="39"/>
                    <a:pt x="525" y="0"/>
                    <a:pt x="4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4687575" y="1769525"/>
              <a:ext cx="50050" cy="19350"/>
            </a:xfrm>
            <a:custGeom>
              <a:avLst/>
              <a:gdLst/>
              <a:ahLst/>
              <a:cxnLst/>
              <a:rect l="l" t="t" r="r" b="b"/>
              <a:pathLst>
                <a:path w="2002" h="774" extrusionOk="0">
                  <a:moveTo>
                    <a:pt x="387" y="1"/>
                  </a:moveTo>
                  <a:cubicBezTo>
                    <a:pt x="180" y="1"/>
                    <a:pt x="0" y="172"/>
                    <a:pt x="0" y="387"/>
                  </a:cubicBezTo>
                  <a:cubicBezTo>
                    <a:pt x="0" y="602"/>
                    <a:pt x="180" y="774"/>
                    <a:pt x="395" y="774"/>
                  </a:cubicBezTo>
                  <a:lnTo>
                    <a:pt x="1486" y="774"/>
                  </a:lnTo>
                  <a:cubicBezTo>
                    <a:pt x="2002" y="774"/>
                    <a:pt x="2002" y="1"/>
                    <a:pt x="14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4648250" y="1656925"/>
              <a:ext cx="43850" cy="39075"/>
            </a:xfrm>
            <a:custGeom>
              <a:avLst/>
              <a:gdLst/>
              <a:ahLst/>
              <a:cxnLst/>
              <a:rect l="l" t="t" r="r" b="b"/>
              <a:pathLst>
                <a:path w="1754" h="1563" extrusionOk="0">
                  <a:moveTo>
                    <a:pt x="1198" y="1"/>
                  </a:moveTo>
                  <a:cubicBezTo>
                    <a:pt x="1108" y="1"/>
                    <a:pt x="1013" y="37"/>
                    <a:pt x="929" y="123"/>
                  </a:cubicBezTo>
                  <a:lnTo>
                    <a:pt x="147" y="896"/>
                  </a:lnTo>
                  <a:cubicBezTo>
                    <a:pt x="1" y="1051"/>
                    <a:pt x="1" y="1291"/>
                    <a:pt x="147" y="1446"/>
                  </a:cubicBezTo>
                  <a:cubicBezTo>
                    <a:pt x="224" y="1523"/>
                    <a:pt x="323" y="1562"/>
                    <a:pt x="422" y="1562"/>
                  </a:cubicBezTo>
                  <a:cubicBezTo>
                    <a:pt x="521" y="1562"/>
                    <a:pt x="619" y="1523"/>
                    <a:pt x="697" y="1446"/>
                  </a:cubicBezTo>
                  <a:lnTo>
                    <a:pt x="1470" y="673"/>
                  </a:lnTo>
                  <a:cubicBezTo>
                    <a:pt x="1753" y="390"/>
                    <a:pt x="1496" y="1"/>
                    <a:pt x="1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9"/>
          <p:cNvSpPr txBox="1">
            <a:spLocks noGrp="1"/>
          </p:cNvSpPr>
          <p:nvPr>
            <p:ph type="subTitle" idx="1"/>
          </p:nvPr>
        </p:nvSpPr>
        <p:spPr>
          <a:xfrm>
            <a:off x="1019751" y="1133519"/>
            <a:ext cx="7670400" cy="287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</a:pPr>
            <a:endParaRPr sz="1400" b="1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</a:pPr>
            <a:r>
              <a:rPr lang="en-US" sz="1400" b="1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Constatamos que de 30,8 milhões de clientes cadastrados no Ifood, cerca de 10,41 milhões , ou seja, 34,62% dessa base são clientes inativos.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</a:pPr>
            <a:endParaRPr sz="1400" b="1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</a:pPr>
            <a:r>
              <a:rPr lang="en-US" sz="1400" b="1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Os clientes inativos são aqueles que não compram do Ifood há 2 meses ou mais.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</a:pPr>
            <a:endParaRPr sz="1400" b="1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</a:pPr>
            <a:r>
              <a:rPr lang="en-US" sz="1400" b="1">
                <a:solidFill>
                  <a:schemeClr val="accent3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O objetivo do nosso projeto é aumentar o faturamento do negócio, através da reativação desses clientes inativos.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</a:pPr>
            <a:endParaRPr sz="1400" b="1"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</a:pPr>
            <a:endParaRPr>
              <a:solidFill>
                <a:schemeClr val="accent3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</p:txBody>
      </p:sp>
      <p:sp>
        <p:nvSpPr>
          <p:cNvPr id="1033" name="Google Shape;1033;p9"/>
          <p:cNvSpPr txBox="1">
            <a:spLocks noGrp="1"/>
          </p:cNvSpPr>
          <p:nvPr>
            <p:ph type="ctrTitle"/>
          </p:nvPr>
        </p:nvSpPr>
        <p:spPr>
          <a:xfrm>
            <a:off x="939750" y="312544"/>
            <a:ext cx="72645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accent3"/>
                </a:solidFill>
              </a:rPr>
              <a:t>Definição do problema 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1034" name="Google Shape;1034;p9" descr="Desenho de um círculo&#10;&#10;Descrição gerada automaticamente com confiança mé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0839" y="4376608"/>
            <a:ext cx="1685947" cy="43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9" descr="Texto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1942" y="4384042"/>
            <a:ext cx="1250099" cy="38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Isometric Proposal by Slidesgo">
  <a:themeElements>
    <a:clrScheme name="Personalizada 1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FF0000"/>
      </a:accent4>
      <a:accent5>
        <a:srgbClr val="FF3C37"/>
      </a:accent5>
      <a:accent6>
        <a:srgbClr val="FE5450"/>
      </a:accent6>
      <a:hlink>
        <a:srgbClr val="FC54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1073</Words>
  <Application>Microsoft Office PowerPoint</Application>
  <PresentationFormat>Apresentação na tela (16:9)</PresentationFormat>
  <Paragraphs>173</Paragraphs>
  <Slides>30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43" baseType="lpstr">
      <vt:lpstr>Dosis ExtraBold</vt:lpstr>
      <vt:lpstr>Staatliches</vt:lpstr>
      <vt:lpstr>Josefin Sans</vt:lpstr>
      <vt:lpstr>Dosis Medium</vt:lpstr>
      <vt:lpstr>Abel</vt:lpstr>
      <vt:lpstr>Arial</vt:lpstr>
      <vt:lpstr>Dosis ExtraLight</vt:lpstr>
      <vt:lpstr>Fira Sans Extra Condensed Medium</vt:lpstr>
      <vt:lpstr>Squada One</vt:lpstr>
      <vt:lpstr>Fira Sans Condensed ExtraLight</vt:lpstr>
      <vt:lpstr>Dosis SemiBold</vt:lpstr>
      <vt:lpstr>Open Sans Light</vt:lpstr>
      <vt:lpstr>Isometric Proposal by Slidesgo</vt:lpstr>
      <vt:lpstr>PROJETO </vt:lpstr>
      <vt:lpstr>BRIEFING </vt:lpstr>
      <vt:lpstr>Etapas do projeto</vt:lpstr>
      <vt:lpstr>01</vt:lpstr>
      <vt:lpstr> ANÁLISE EXPLORATÓRIA</vt:lpstr>
      <vt:lpstr>DATAFRAMES</vt:lpstr>
      <vt:lpstr>ANÁLISE EXPLORATÓRIA</vt:lpstr>
      <vt:lpstr>definição do problema</vt:lpstr>
      <vt:lpstr>Definição do problema </vt:lpstr>
      <vt:lpstr>Arquitetura de dados</vt:lpstr>
      <vt:lpstr>arquitetura de dados</vt:lpstr>
      <vt:lpstr>tratativas das bases</vt:lpstr>
      <vt:lpstr>Tratativas das bases</vt:lpstr>
      <vt:lpstr>Databricks + blob</vt:lpstr>
      <vt:lpstr>Databricks e blob</vt:lpstr>
      <vt:lpstr>Modelo de machine learning</vt:lpstr>
      <vt:lpstr>MODELO DE MACHINE LEARNING</vt:lpstr>
      <vt:lpstr>Fast api</vt:lpstr>
      <vt:lpstr>Fast api</vt:lpstr>
      <vt:lpstr>DESAFIOS IDENTIFICADOS</vt:lpstr>
      <vt:lpstr>dashboards</vt:lpstr>
      <vt:lpstr>Análise de segmentação</vt:lpstr>
      <vt:lpstr>ANÁLISE DE lucro</vt:lpstr>
      <vt:lpstr>Ações DE REATIVAÇÃO sugeridas</vt:lpstr>
      <vt:lpstr>conclusão</vt:lpstr>
      <vt:lpstr>conclusão</vt:lpstr>
      <vt:lpstr>Apresentação do PowerPoint</vt:lpstr>
      <vt:lpstr>nosso Time</vt:lpstr>
      <vt:lpstr>Obrigado!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</dc:title>
  <dc:creator>Big Data</dc:creator>
  <cp:lastModifiedBy>Renata Domingues</cp:lastModifiedBy>
  <cp:revision>1</cp:revision>
  <dcterms:modified xsi:type="dcterms:W3CDTF">2023-06-29T18:38:47Z</dcterms:modified>
</cp:coreProperties>
</file>